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  <p:sldMasterId id="2147483750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35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3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25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0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4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078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9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82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636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206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7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66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050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61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3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360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28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914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07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20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30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3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04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28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540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39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17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485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610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99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857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39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49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41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9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08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0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18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3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37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6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3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5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6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0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DC4C9E1-E416-4C2D-BFD4-DC84F12963B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8BDF32C-D83C-45C8-B8BB-04A15EA9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3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C326E-B173-4B75-A493-554ADBC3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2EDBA-7E48-4F38-9174-5A9595D97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Отравление животных поваренной солью </a:t>
            </a:r>
          </a:p>
        </p:txBody>
      </p:sp>
    </p:spTree>
    <p:extLst>
      <p:ext uri="{BB962C8B-B14F-4D97-AF65-F5344CB8AC3E}">
        <p14:creationId xmlns:p14="http://schemas.microsoft.com/office/powerpoint/2010/main" val="298824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64619-A867-4F56-88C1-B5DF5827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9E94A-DA96-481F-B72C-D850B749A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Поваренная соль (хлористый натрий, NACL) - это белый кристаллический порошок, хорошо растворимый в воде. Для кормовых целей используют соль крупнокристаллическую, в форме брикетов, иногда соль-лизунец.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2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2B79F-7213-4050-9FDA-E8780F44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66426"/>
            <a:ext cx="9601196" cy="973277"/>
          </a:xfrm>
        </p:spPr>
        <p:txBody>
          <a:bodyPr/>
          <a:lstStyle/>
          <a:p>
            <a:r>
              <a:rPr lang="ru-RU" dirty="0"/>
              <a:t>Клинические признаки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36EB9-0B32-45F7-A929-E34768010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976510"/>
            <a:ext cx="9601196" cy="331893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Жажда, </a:t>
            </a:r>
          </a:p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учащенное дыхание, </a:t>
            </a:r>
          </a:p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слюнотечение, </a:t>
            </a:r>
          </a:p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температуры, </a:t>
            </a:r>
          </a:p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угнетенное состояние, </a:t>
            </a:r>
          </a:p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жидкий кал</a:t>
            </a:r>
          </a:p>
        </p:txBody>
      </p:sp>
    </p:spTree>
    <p:extLst>
      <p:ext uri="{BB962C8B-B14F-4D97-AF65-F5344CB8AC3E}">
        <p14:creationId xmlns:p14="http://schemas.microsoft.com/office/powerpoint/2010/main" val="388419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F094D-BA6B-45C8-8AE8-208AB7B6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0E1480-AE85-459E-B0E7-D1B15031D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Промывание желудка </a:t>
            </a:r>
          </a:p>
          <a:p>
            <a:r>
              <a:rPr lang="ru-RU" dirty="0"/>
              <a:t>Клизмы</a:t>
            </a:r>
          </a:p>
          <a:p>
            <a:r>
              <a:rPr lang="ru-RU" dirty="0"/>
              <a:t>Внутривенно 40% глюкоза</a:t>
            </a:r>
          </a:p>
          <a:p>
            <a:r>
              <a:rPr lang="ru-RU" dirty="0"/>
              <a:t>Подкожно 10% -</a:t>
            </a:r>
            <a:r>
              <a:rPr lang="ru-RU" dirty="0" err="1"/>
              <a:t>ый</a:t>
            </a:r>
            <a:r>
              <a:rPr lang="ru-RU" dirty="0"/>
              <a:t> </a:t>
            </a:r>
            <a:r>
              <a:rPr lang="ru-RU" dirty="0" err="1"/>
              <a:t>калиция</a:t>
            </a:r>
            <a:r>
              <a:rPr lang="ru-RU" dirty="0"/>
              <a:t> хлорид</a:t>
            </a:r>
          </a:p>
          <a:p>
            <a:r>
              <a:rPr lang="ru-RU" dirty="0"/>
              <a:t>Подкожно кофеин</a:t>
            </a:r>
          </a:p>
        </p:txBody>
      </p:sp>
    </p:spTree>
    <p:extLst>
      <p:ext uri="{BB962C8B-B14F-4D97-AF65-F5344CB8AC3E}">
        <p14:creationId xmlns:p14="http://schemas.microsoft.com/office/powerpoint/2010/main" val="299071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EEC66-BD6D-40A6-8671-75FED5A5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5E0133-D4CA-4BB7-818F-B546C4897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поваренной соли в рационе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кормить пищевыми отходами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938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81</Words>
  <Application>Microsoft Office PowerPoint</Application>
  <PresentationFormat>Широкоэкранный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Corbel</vt:lpstr>
      <vt:lpstr>Garamond</vt:lpstr>
      <vt:lpstr>Times New Roman</vt:lpstr>
      <vt:lpstr>Натуральные материалы</vt:lpstr>
      <vt:lpstr>1_Натуральные материалы</vt:lpstr>
      <vt:lpstr>Базис</vt:lpstr>
      <vt:lpstr>Презентация PowerPoint</vt:lpstr>
      <vt:lpstr>Презентация PowerPoint</vt:lpstr>
      <vt:lpstr>Клинические признаки</vt:lpstr>
      <vt:lpstr>Лечение</vt:lpstr>
      <vt:lpstr>Профилактика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2022-02-12T12:24:22Z</dcterms:created>
  <dcterms:modified xsi:type="dcterms:W3CDTF">2022-02-12T12:44:39Z</dcterms:modified>
</cp:coreProperties>
</file>