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388" r:id="rId3"/>
    <p:sldId id="389" r:id="rId4"/>
    <p:sldId id="390" r:id="rId5"/>
    <p:sldId id="391" r:id="rId6"/>
    <p:sldId id="395" r:id="rId7"/>
    <p:sldId id="392" r:id="rId8"/>
    <p:sldId id="397" r:id="rId9"/>
    <p:sldId id="394" r:id="rId10"/>
    <p:sldId id="398" r:id="rId11"/>
    <p:sldId id="39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6D534-C395-4FB6-83E8-91E4494C26A4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49355-B0CA-4101-8619-8A40F27E50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77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9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5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5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76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27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A483C1-789B-475D-BAD2-E655918A5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4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10DA8-812D-4C9E-AE17-C56763999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C6E1E8-07F2-4E31-BB06-50FFC2896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24ACB3-8B31-40D3-81A6-963FF893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3B7879-174B-4F37-ABF5-C9DD5872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7D98B8-3FCA-40B8-97C3-71B30684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01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0A3C4-CB62-4966-9F08-CA9481D9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A00BAC-B8B9-471C-9F0D-CDEBCFE52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4A99CC-0576-4D17-93A9-41C3779F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DC0B1C-BA0F-4F36-9F01-499274F4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CEAFE9-CD97-44AD-BC80-0C021BB8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2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67ADFD-5A4C-4805-A5D9-65D8F0508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41B7B3-AD81-4015-8578-5B6AB0F16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AC396F-D7AC-4BA9-A8FF-C8638B44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0F28A9-742E-4A69-AF58-D696D2BCC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7C5FE1-9CAF-41BE-BB85-FF5F3B68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6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A2E86-472E-4E1F-BE30-BD661EA2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8CD1-D080-45AD-93B6-EE409A53C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4A9B63-9356-49F2-9D9E-9F386BE2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738758-DB62-45B3-8A94-2A1BDEC0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FBA81-360E-4328-AE50-98353820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6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5FE78-227E-4996-8AF0-921A72DC6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D835B7-F5A9-42DA-AE3D-DCC1FFEFD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AD37D4-D212-4D1E-B929-1A862EDE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F4D6D3-1673-4486-B2C3-4824131B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833EFD-844E-41A3-A556-36BD9197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1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75E6B-BB18-481C-B173-FE04E05F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18201-33C1-4843-9F23-EE847584E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F1A161-6FA4-492E-89DD-EB4B402B1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EDD378-236B-4961-9979-5C55EF98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D32255-A5A8-4B9D-BE98-5AD1DEF47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03C072-860B-4221-9538-944E9CE08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2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1BE51-4386-40AC-9375-EE68F5AC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CF8EE5-4DB3-487D-8FF9-94E538E4D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66FB08-1F27-4021-95B5-CDC757E5E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9DF50-C124-40DB-BBCB-821303255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266F58-45DD-40BF-A293-B00F2E255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7A5FDF-40FC-4D76-8977-8A1F5103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BEBA476-B0CF-4743-A347-17FCBA75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E90EEE-FD1B-4810-A37D-8F47D0C4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A841C-0A3A-4CB6-8489-F0032D4C3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8E088D-1D01-4C95-8813-1CE441A7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58037CB-30E9-48D2-99A2-7B691FEA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8F523A-AB1A-4D3E-B80C-71068FB8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9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3D208C-7F45-4DBF-B85C-2ADE2246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CB1B3B-2969-4594-9FC7-EE4D50B9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D5C6A6-546D-495A-9B6C-F7DE52D5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56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F8668-5DF8-48D4-A5F8-8F004CC7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B5C04B-0D26-490E-9EC4-DADDA1774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BED8CE-5202-43A0-B44D-A51E0AB58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C8452E-67BF-4D63-8FE0-C48564A2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E0B052-4107-4763-85BB-AE9C1254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6F63D0-61B9-408C-9BCE-39FFFB1F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9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8FA3D-F1EB-41B0-ABA8-7A4F2422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2F27D5-7863-4AD1-AE63-A31E91885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D46C9C-2C9A-494F-ABEA-9E1034B4F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69D809-5EAC-4434-A509-DFB6C1E2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A40181-835E-44A4-90B3-98AD7D734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EA135-AE41-45BA-A450-DF23217F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36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22D8C-4E20-469B-AB22-B43325B9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F9F5AE-234A-4E5D-A29C-19F97A797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3E4C33-3540-487F-BA9B-B1230E17F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A089-11ED-48C3-A4BB-FD22E305BF18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CCB7B7-ACFE-4842-A092-04E8D6015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5BD657-58D3-4336-A6B4-3F4879BB8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EA62-DF65-43AB-9D41-2F93D26B0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64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0851"/>
            <a:ext cx="12192000" cy="386714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21963" y="3336070"/>
            <a:ext cx="7462460" cy="179688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  <a:t>Подготовлен студентом</a:t>
            </a:r>
            <a:b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</a:br>
            <a: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  <a:t>группы </a:t>
            </a:r>
            <a:r>
              <a:rPr lang="en-US" sz="2667" b="1" spc="400" dirty="0">
                <a:solidFill>
                  <a:schemeClr val="bg1"/>
                </a:solidFill>
                <a:latin typeface="Trebuchet MS"/>
                <a:cs typeface="Trebuchet MS"/>
              </a:rPr>
              <a:t>726</a:t>
            </a:r>
            <a:b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</a:br>
            <a:r>
              <a:rPr lang="ru-RU" sz="2667" b="1" spc="400" dirty="0">
                <a:solidFill>
                  <a:schemeClr val="bg1"/>
                </a:solidFill>
                <a:latin typeface="Trebuchet MS"/>
                <a:cs typeface="Trebuchet MS"/>
              </a:rPr>
              <a:t>Тихомировым Антоном Геннадьевичем</a:t>
            </a:r>
            <a:endParaRPr lang="en-US" sz="2667" b="1" spc="4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21963" y="5478168"/>
            <a:ext cx="7670039" cy="11590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933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019806-1BC7-43FA-AB04-7D9758B57B6D}"/>
              </a:ext>
            </a:extLst>
          </p:cNvPr>
          <p:cNvSpPr/>
          <p:nvPr/>
        </p:nvSpPr>
        <p:spPr>
          <a:xfrm>
            <a:off x="4533762" y="5036740"/>
            <a:ext cx="7462457" cy="95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7" b="1" spc="400" dirty="0">
                <a:solidFill>
                  <a:schemeClr val="bg1"/>
                </a:solidFill>
                <a:latin typeface="Trebuchet MS"/>
                <a:ea typeface="+mj-ea"/>
              </a:rPr>
              <a:t>Руководитель: доктор педагогических наук, доцент, профессор кафедры физики и автоматики Мамаева Ирина Алексеевна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B3C592-EF7A-418F-8F18-42148DE05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937" y="301028"/>
            <a:ext cx="1638530" cy="218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5ECB072-8221-4DF7-B878-DD4E9B04FDCB}"/>
              </a:ext>
            </a:extLst>
          </p:cNvPr>
          <p:cNvSpPr txBox="1">
            <a:spLocks/>
          </p:cNvSpPr>
          <p:nvPr/>
        </p:nvSpPr>
        <p:spPr>
          <a:xfrm>
            <a:off x="4521963" y="688855"/>
            <a:ext cx="7462460" cy="179688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67" b="1" spc="400" dirty="0">
                <a:solidFill>
                  <a:srgbClr val="00B050"/>
                </a:solidFill>
                <a:latin typeface="Trebuchet MS"/>
                <a:cs typeface="Trebuchet MS"/>
              </a:rPr>
              <a:t>Отчет по производственной (педагогической) практике</a:t>
            </a:r>
            <a:br>
              <a:rPr lang="ru-RU" sz="2667" b="1" spc="400" dirty="0">
                <a:solidFill>
                  <a:srgbClr val="00B050"/>
                </a:solidFill>
                <a:latin typeface="Trebuchet MS"/>
                <a:cs typeface="Trebuchet MS"/>
              </a:rPr>
            </a:br>
            <a:r>
              <a:rPr lang="ru-RU" sz="2667" b="1" spc="400" dirty="0">
                <a:solidFill>
                  <a:srgbClr val="00B050"/>
                </a:solidFill>
                <a:latin typeface="Trebuchet MS"/>
                <a:cs typeface="Trebuchet MS"/>
              </a:rPr>
              <a:t>в ФГБОУ ВО Костромская ГСХА</a:t>
            </a:r>
          </a:p>
          <a:p>
            <a:pPr algn="l"/>
            <a:r>
              <a:rPr lang="ru-RU" sz="2667" b="1" spc="400" dirty="0">
                <a:solidFill>
                  <a:srgbClr val="00B050"/>
                </a:solidFill>
                <a:latin typeface="Trebuchet MS"/>
                <a:cs typeface="Trebuchet MS"/>
              </a:rPr>
              <a:t>24.11.-21.12.2021</a:t>
            </a:r>
            <a:endParaRPr lang="en-US" sz="2667" b="1" spc="400" dirty="0">
              <a:solidFill>
                <a:srgbClr val="00B05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5024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Выводы и предложения по педагогической практике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9492" y="1671658"/>
            <a:ext cx="115131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2400" dirty="0">
                <a:latin typeface="Times New Roman"/>
                <a:ea typeface="Calibri"/>
              </a:rPr>
              <a:t>Данная практика была полезной. Она позволила получить знания и сформировать компетенции в области педагогики. Полученный опыт важен, так как уметь передавать знания полезно в любой сфере жизни.</a:t>
            </a:r>
          </a:p>
        </p:txBody>
      </p:sp>
    </p:spTree>
    <p:extLst>
      <p:ext uri="{BB962C8B-B14F-4D97-AF65-F5344CB8AC3E}">
        <p14:creationId xmlns:p14="http://schemas.microsoft.com/office/powerpoint/2010/main" val="5054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30200" y="233422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Благодарим за внимание!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880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Цель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233055" y="1939638"/>
            <a:ext cx="982287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Целью педагогической практики являлось закрепление и углубление теоретической подготовки, а также приобретение практических навыков и компетенций в сфере педагогической деятельности.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Задачи педагогической практики (кратко)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40327" y="1524000"/>
            <a:ext cx="111806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целостной картины преподавательской деятельности в высшей школе, овладение знаниями организации учебно-методической и научной работы кафедры;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профессиональных умений и навыков ведения учебных занятий;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умений разрабатывать презентации, контрольные и дидактические материалы для проведения учебных занятий;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умений готовить отчетную документацию по практической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у обучающихся магистратуры личностных качеств, определяемых общими целями обучения и воспитания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79045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Этапы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54180" y="997531"/>
            <a:ext cx="435032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ПОДГОТОВИТЕЛЬНЫЙ ЭТАП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подготовительного этапа: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Ознакомление с местом прохождения практики, с целями, задачами, содержанием практики.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нормативных документов по образовательной деятельности.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Знакомство с учебной и научно исследовательской деятельностью преподавателя и кафедры.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20144" y="968238"/>
            <a:ext cx="652549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ПРАКТИЧЕСКИЙ ЭТАП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практического этапа: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и обзор учебной и методической литературы.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структуры рабочей программы учебной дисциплины, учебно-методических рекомендаций по ее изучению.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контрольно-измерительных материалов (КИМ).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Подготовка аудиторного учебного занятия: разработка методической структуры учебного занятия (РУЗ) и подготовка учебно-методических  материалов для проведения учебного занятия (например, кейсов, презентаций, дидактических материалов, задач или др.) 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аудиторного учебного занятия.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 Анализ учебного занятия, проведенного преподавателем.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34288" y="4558145"/>
            <a:ext cx="451658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АНАЛИТИЧЕСКИЙ ЭТАП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аналитического этапа: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Обработка, систематизация, анализ</a:t>
            </a:r>
            <a:r>
              <a:rPr kumimoji="0" lang="ru-RU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полученной информации.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 Подготовка отчета по практике.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541817" y="4516582"/>
            <a:ext cx="602672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ОТЧЕТНЫЙ ЭТАП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отчетного этапа: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Сдача отчета по практике.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Устранение замечаний руководителя по практике.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Защита отчета.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93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2500"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Основная деятельность в рамках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34291" y="1537855"/>
            <a:ext cx="1054330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/>
                <a:ea typeface="Calibri"/>
              </a:rPr>
              <a:t>На практическом этапе был получен опыт преподавательской деятельности на кафедре информационных технологий в электроэнергетике.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ыла разработана контрольная работа по теме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Трансформаторы напряжения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которая может применяться для проверки знаний по данной теме студентов.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Далее была разработана методическая структура учебного занятия в виде лекции по теме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Устройство и принцип действия силовых трансформаторов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Данное занятие было проведено у студентов 3 курса архитектурно-строительного факультета под руководством преподавателя Климова Н.А..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7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2500"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Основная деятельность в рамках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080655" y="1413162"/>
            <a:ext cx="1048789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Также, посещено учебное занятие по дисциплине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Математический анализ работы электрических сетей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Климова Н.А., проводившееся в 742 группе ЭЭФ. Это было полезно для дальнейшей профессиональной деятельности.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роведен анализ учебного занятия по следующим профессиональным критериям: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целевой аспект;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предметно-методологический аспект;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психолого-педагогический аспект;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коммуникативный аспект;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управленческий аспект;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результативный аспект.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1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Особые моменты в педагогической практике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07133" y="1607352"/>
            <a:ext cx="10834255" cy="335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 процессе прохождения педагогической практики удалось получить свой первый педагогический опыт, а также более подробно окунуться в профессию преподавателя кафедры информационных технологий в электроэнергетике.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Делиться знаниями было интересно, был получен новый опыт педагогической деятельности.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155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Результаты педагогической практики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51164" y="1108363"/>
            <a:ext cx="1050174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При прохождении производственной (педагогической) практики на кафедре физики и автоматики ФГБОУ ВО Костромской ГСХА были выполнены все задания четырех этапов: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270510" algn="l"/>
              </a:tabLs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составлена характеристика места прохождения практики;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270510" algn="l"/>
              </a:tabLs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изучены нормативные документы по образовательной деятельности;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270510" algn="l"/>
              </a:tabLs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осуществлено знакомство с учебной и научно-исследовательской деятельностью преподавателя и кафедры информационных технологий в электроэнергетике;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270510" algn="l"/>
              </a:tabLs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разработаны контрольно-измерительные материалы (контрольная работа) по теме «Трансформаторы напряжения»;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270510" algn="l"/>
              </a:tabLs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разработана методическая структура  учебного занятия в виде практического занятия по теме «Устройство и принцип действия силовых трансформаторов» и подготовлены учебно-методические  материалы   для  проведения учебного занятия;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270510" algn="l"/>
              </a:tabLs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проведено аудиторное учебное занятие;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270510" algn="l"/>
              </a:tabLst>
            </a:pPr>
            <a:r>
              <a:rPr lang="ru-RU" sz="2000" dirty="0">
                <a:latin typeface="Times New Roman"/>
                <a:ea typeface="Calibri"/>
              </a:rPr>
              <a:t>проведен анализ учебного  занятия по теме «Применение элементов матричной алгебры к расчету режимов электрических сетей», проведенного старшим преподавателем Климовым Н.А.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486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127723" y="6078123"/>
            <a:ext cx="548217" cy="36406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7F219A6-F42E-49DC-9C4E-9227F92F793F}" type="slidenum">
              <a:rPr lang="en-US" smtClean="0">
                <a:solidFill>
                  <a:srgbClr val="008000"/>
                </a:solidFill>
                <a:latin typeface="Trebuchet M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008000"/>
              </a:solidFill>
              <a:latin typeface="Trebuchet MS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75945" y="6287673"/>
            <a:ext cx="725804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5945" y="6353289"/>
            <a:ext cx="7258049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85338" y="6353289"/>
            <a:ext cx="442384" cy="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338" y="6287673"/>
            <a:ext cx="44238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675945" y="6266506"/>
            <a:ext cx="7258049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85338" y="6266506"/>
            <a:ext cx="442384" cy="0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95636" y="109183"/>
            <a:ext cx="11531600" cy="736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609585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Самооценка по педагогической практике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2617" y="2828836"/>
            <a:ext cx="113468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Данная практика была для меня полезной. Считаю что усвоил основные знания и сформированные компетенции в области педагогики. Также планирую продолжать развиваться в данной полезной области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0389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563</Words>
  <Application>Microsoft Office PowerPoint</Application>
  <PresentationFormat>Широкоэкранный</PresentationFormat>
  <Paragraphs>85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student</cp:lastModifiedBy>
  <cp:revision>17</cp:revision>
  <dcterms:created xsi:type="dcterms:W3CDTF">2021-12-14T15:54:15Z</dcterms:created>
  <dcterms:modified xsi:type="dcterms:W3CDTF">2023-12-21T10:47:51Z</dcterms:modified>
</cp:coreProperties>
</file>