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488832" cy="1944216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Corbel" pitchFamily="34" charset="0"/>
              </a:rPr>
              <a:t>Кормление волнистых попугаев</a:t>
            </a:r>
            <a:endParaRPr lang="ru-RU" sz="5400" i="1" dirty="0">
              <a:latin typeface="Corbe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98459"/>
            <a:ext cx="74888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040560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Пророщенные зерна – еще один питательный вид корма, который является продуктом повышенной биологической ценности. В ростках образуется витамин C, увеличивается количество клетчатки и сахаров, частично разрушаются фосфаты.</a:t>
            </a:r>
          </a:p>
          <a:p>
            <a:r>
              <a:rPr lang="ru-RU" dirty="0"/>
              <a:t>Проращивать лучше предварительно отобранные, качественные зерна. Это может быть овес, гречиха, просо, ячмень, пшеница.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55994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Белковые корма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Животный белок также необходимо волнистым попугайчикам, как и растительный, ведь он содержит незаменимые аминокислоты. Дают белковые корма не более двух-трех раз в месяц и в таком количестве, которые птичка может съесть за одно кормление. </a:t>
            </a:r>
          </a:p>
        </p:txBody>
      </p:sp>
    </p:spTree>
    <p:extLst>
      <p:ext uri="{BB962C8B-B14F-4D97-AF65-F5344CB8AC3E}">
        <p14:creationId xmlns:p14="http://schemas.microsoft.com/office/powerpoint/2010/main" val="178559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Продукты, которые попугайчику давать нельзя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r>
              <a:rPr lang="ru-RU" dirty="0"/>
              <a:t>Многие продукты с нашего стола являются для попугайчиков отравой быстрого или вялотекущего действия. В первую очередь это соль, хлеб, молоко, шоколад, жареные, сладкие изделия, жирная пища.</a:t>
            </a:r>
          </a:p>
        </p:txBody>
      </p:sp>
    </p:spTree>
    <p:extLst>
      <p:ext uri="{BB962C8B-B14F-4D97-AF65-F5344CB8AC3E}">
        <p14:creationId xmlns:p14="http://schemas.microsoft.com/office/powerpoint/2010/main" val="43032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10160" cy="50405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Питание </a:t>
            </a:r>
            <a:r>
              <a:rPr lang="ru-RU" sz="6000" dirty="0"/>
              <a:t>в природе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4536504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Австралии рацион диких волнистых попугайчиков очень разнообразен: они поедают семена злаков и трав, почки деревьев, молодые веточки, лакомятся насекомыми и совершают налеты на сады и поля с культурными растениями, едят ягоды и фрукты.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319990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12" y="3789040"/>
            <a:ext cx="351051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Зерновые смеси – основа основ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752528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Первое, что покупают вместе с попугайчиком – зерновую смесь. Основой таких рационов является просо разных сортов, канареечное семя и овес. Важно подобрать корм, который попугайчик будет полностью выедать, а не выбирать отдельные его компоненты. Также нужно следить, чтобы корм был качественным.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66" y="1844824"/>
            <a:ext cx="4283968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4896544" cy="1143000"/>
          </a:xfrm>
        </p:spPr>
        <p:txBody>
          <a:bodyPr/>
          <a:lstStyle/>
          <a:p>
            <a:r>
              <a:rPr lang="ru-RU" dirty="0"/>
              <a:t>Овощи и фрукты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816424" cy="4800600"/>
          </a:xfrm>
        </p:spPr>
        <p:txBody>
          <a:bodyPr>
            <a:noAutofit/>
          </a:bodyPr>
          <a:lstStyle/>
          <a:p>
            <a:r>
              <a:rPr lang="ru-RU" sz="2400" dirty="0"/>
              <a:t>Плоды – незаменимый источник витаминов, полезных веществ. Овощи и фрукты дают свежими и промытыми, натертыми на терке или порезанными на кусочки. Список продуктов, которые можно давать попугайчику очень обширен. </a:t>
            </a:r>
            <a:r>
              <a:rPr lang="ru-RU" sz="2400" dirty="0" smtClean="0"/>
              <a:t> </a:t>
            </a:r>
            <a:r>
              <a:rPr lang="ru-RU" sz="2400" dirty="0"/>
              <a:t>Можно давать ягоды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16" y="476672"/>
            <a:ext cx="4608512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16" y="3933056"/>
            <a:ext cx="44478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27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Обратите внимание, нельзя скармливать: папайя, хурма, авокадо, манго, картофель, засахаренные фрукты, овощи из рагу или супа. С осторожностью стоит давать орехи, а лучше вообще не давать.</a:t>
            </a:r>
          </a:p>
        </p:txBody>
      </p:sp>
    </p:spTree>
    <p:extLst>
      <p:ext uri="{BB962C8B-B14F-4D97-AF65-F5344CB8AC3E}">
        <p14:creationId xmlns:p14="http://schemas.microsoft.com/office/powerpoint/2010/main" val="88036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Зеленые лакомства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6485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Попугайчики </a:t>
            </a:r>
            <a:r>
              <a:rPr lang="ru-RU" dirty="0"/>
              <a:t>с удовольствием поедают травку: спорыш, одуванчик, подорожник, пастушью сумку, пырей, ромашку и даже крапиву. А вот категорически нельзя им давать петрушку, укроп, кинзу и другие пряные травы, богатые эфирными веществами.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0" y="1988840"/>
            <a:ext cx="40640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Веточки деревьев и кустарников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Известно</a:t>
            </a:r>
            <a:r>
              <a:rPr lang="ru-RU" dirty="0"/>
              <a:t>, что </a:t>
            </a:r>
            <a:r>
              <a:rPr lang="ru-RU" dirty="0" err="1"/>
              <a:t>волнистики</a:t>
            </a:r>
            <a:r>
              <a:rPr lang="ru-RU" dirty="0"/>
              <a:t> любят что-нибудь погрызть, нередко это обои, плинтуса, штукатурка и другие мало съедобные, но очень «вкусные» вещи. Чтобы немного занять клюв и снизить </a:t>
            </a:r>
            <a:r>
              <a:rPr lang="ru-RU" dirty="0" err="1"/>
              <a:t>грызучесть</a:t>
            </a:r>
            <a:r>
              <a:rPr lang="ru-RU" dirty="0"/>
              <a:t> птичкам предлагают свежие ветки: рябину, вишню, сливу, яблоню, грушу, смородину осину или березу. Никогда не стоит давать ветки хвойных пород, черемуху, сирень, тополь, акацию и бузину.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7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/>
              <a:t>Минеральные подкормки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216512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•	Песок нужен птицам для нормальной работы пищеварительного тракта. </a:t>
            </a:r>
          </a:p>
          <a:p>
            <a:r>
              <a:rPr lang="ru-RU" dirty="0"/>
              <a:t>•	Мел необходимо для стачивания клюва и конечно, как основной источник кальция. </a:t>
            </a:r>
          </a:p>
          <a:p>
            <a:r>
              <a:rPr lang="ru-RU" dirty="0"/>
              <a:t>•	Древесный уголь отлично дополнит рацион птички необходимыми макро и микроэлементами.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67240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56" y="3782394"/>
            <a:ext cx="3175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/>
              <a:t>Вопрос о витаминах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 smtClean="0"/>
              <a:t>Синтетические </a:t>
            </a:r>
            <a:r>
              <a:rPr lang="ru-RU" dirty="0"/>
              <a:t>витамины давать попугайчикам можно, но не постоянно и только в случае, если рацион однообразен, а зерновая смесь не является витаминизированной.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59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465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Кормление волнистых попугаев</vt:lpstr>
      <vt:lpstr>Питание в природе </vt:lpstr>
      <vt:lpstr>Зерновые смеси – основа основ</vt:lpstr>
      <vt:lpstr>Овощи и фрукты</vt:lpstr>
      <vt:lpstr>Презентация PowerPoint</vt:lpstr>
      <vt:lpstr>Зеленые лакомства </vt:lpstr>
      <vt:lpstr>Веточки деревьев и кустарников </vt:lpstr>
      <vt:lpstr>Минеральные подкормки</vt:lpstr>
      <vt:lpstr>Вопрос о витаминах </vt:lpstr>
      <vt:lpstr>Презентация PowerPoint</vt:lpstr>
      <vt:lpstr>Белковые корма</vt:lpstr>
      <vt:lpstr>Продукты, которые попугайчику давать нельзя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Кормление волнистых попугаев</dc:title>
  <dc:creator>Алёна</dc:creator>
  <cp:lastModifiedBy>Алёна</cp:lastModifiedBy>
  <cp:revision>2</cp:revision>
  <dcterms:created xsi:type="dcterms:W3CDTF">2018-12-18T08:44:48Z</dcterms:created>
  <dcterms:modified xsi:type="dcterms:W3CDTF">2018-12-18T09:04:20Z</dcterms:modified>
</cp:coreProperties>
</file>