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DE02BB-F9F0-44C5-9F95-F967291E02E1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0C925A-6183-4CE4-8AA6-A442260480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DE02BB-F9F0-44C5-9F95-F967291E02E1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0C925A-6183-4CE4-8AA6-A442260480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DE02BB-F9F0-44C5-9F95-F967291E02E1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0C925A-6183-4CE4-8AA6-A442260480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DE02BB-F9F0-44C5-9F95-F967291E02E1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0C925A-6183-4CE4-8AA6-A442260480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DE02BB-F9F0-44C5-9F95-F967291E02E1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0C925A-6183-4CE4-8AA6-A442260480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DE02BB-F9F0-44C5-9F95-F967291E02E1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0C925A-6183-4CE4-8AA6-A442260480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DE02BB-F9F0-44C5-9F95-F967291E02E1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0C925A-6183-4CE4-8AA6-A442260480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DE02BB-F9F0-44C5-9F95-F967291E02E1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0C925A-6183-4CE4-8AA6-A442260480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DE02BB-F9F0-44C5-9F95-F967291E02E1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0C925A-6183-4CE4-8AA6-A442260480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DE02BB-F9F0-44C5-9F95-F967291E02E1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0C925A-6183-4CE4-8AA6-A442260480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DE02BB-F9F0-44C5-9F95-F967291E02E1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0C925A-6183-4CE4-8AA6-A4422604802F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ADE02BB-F9F0-44C5-9F95-F967291E02E1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50C925A-6183-4CE4-8AA6-A4422604802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base.garant.ru/400714035/e1648ae86fdc91ac39c09f894b7fa0b8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base.garant.ru/400714035/e1648ae86fdc91ac39c09f894b7fa0b8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0" dirty="0" smtClean="0"/>
              <a:t>ВСМ по действующим НД (дезинфекция, дезинсекция, дератизация) </a:t>
            </a:r>
            <a:r>
              <a:rPr lang="ru-RU" b="0" smtClean="0"/>
              <a:t>при </a:t>
            </a:r>
            <a:r>
              <a:rPr lang="ru-RU" b="0" smtClean="0"/>
              <a:t>лейкоза КРС</a:t>
            </a:r>
            <a:endParaRPr lang="ru-RU" dirty="0"/>
          </a:p>
        </p:txBody>
      </p:sp>
      <p:sp>
        <p:nvSpPr>
          <p:cNvPr id="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63968" y="5901882"/>
            <a:ext cx="4780032" cy="956118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Подготовила студентка 551 группы</a:t>
            </a:r>
          </a:p>
          <a:p>
            <a:r>
              <a:rPr lang="ru-RU" dirty="0" err="1" smtClean="0"/>
              <a:t>Клочкова</a:t>
            </a:r>
            <a:r>
              <a:rPr lang="ru-RU" dirty="0" smtClean="0"/>
              <a:t> Татьяна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dirty="0" smtClean="0"/>
              <a:t>В эпизоотическом очаге: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/>
              <a:t>Осуществляется:</a:t>
            </a:r>
          </a:p>
          <a:p>
            <a:r>
              <a:rPr lang="ru-RU" dirty="0" smtClean="0"/>
              <a:t>оборудование дезинфекционных ковриков и (или) ванночек на входе (выходе) и дезинфекционных ковриков на въезде (выезде) на территорию (с территории) эпизоотического очага;</a:t>
            </a:r>
          </a:p>
          <a:p>
            <a:r>
              <a:rPr lang="ru-RU" dirty="0" smtClean="0"/>
              <a:t>уничтожение запасов спермы, полученных от инфицированных быков в течение 60 календарных дней до даты обнаружения у них антител к возбудителю;</a:t>
            </a:r>
          </a:p>
          <a:p>
            <a:r>
              <a:rPr lang="ru-RU" dirty="0" smtClean="0"/>
              <a:t>обеспечение смены одежды, обуви при входе на территорию эпизоотического очага и выходе с территории эпизоотического очага;</a:t>
            </a:r>
          </a:p>
          <a:p>
            <a:r>
              <a:rPr lang="ru-RU" dirty="0" smtClean="0"/>
              <a:t>обеспечение дезинфекции одежды, обуви при выходе с территории эпизоотического очага в соответствии с </a:t>
            </a:r>
            <a:r>
              <a:rPr lang="ru-RU" dirty="0" smtClean="0">
                <a:hlinkClick r:id="rId2"/>
              </a:rPr>
              <a:t>пунктом 39</a:t>
            </a:r>
            <a:r>
              <a:rPr lang="ru-RU" dirty="0" smtClean="0"/>
              <a:t> настоящих Правил;</a:t>
            </a:r>
          </a:p>
          <a:p>
            <a:r>
              <a:rPr lang="ru-RU" dirty="0" smtClean="0"/>
              <a:t>дезинфекционная обработка всей поверхности транспортных средств при выезде с территории эпизоотического очага в соответствии с </a:t>
            </a:r>
            <a:r>
              <a:rPr lang="ru-RU" dirty="0" smtClean="0">
                <a:hlinkClick r:id="rId2"/>
              </a:rPr>
              <a:t>пунктом 39</a:t>
            </a:r>
            <a:r>
              <a:rPr lang="ru-RU" dirty="0" smtClean="0"/>
              <a:t> настоящих Правил;</a:t>
            </a:r>
          </a:p>
          <a:p>
            <a:r>
              <a:rPr lang="ru-RU" dirty="0" err="1" smtClean="0"/>
              <a:t>дезакаризация</a:t>
            </a:r>
            <a:r>
              <a:rPr lang="ru-RU" dirty="0" smtClean="0"/>
              <a:t> и дезинсекция помещений, в которых содержатся восприимчивые животные;</a:t>
            </a:r>
          </a:p>
          <a:p>
            <a:r>
              <a:rPr lang="ru-RU" dirty="0" smtClean="0"/>
              <a:t>обеспечение отсутствия на территории эпизоотического очага животных без владельцев</a:t>
            </a:r>
            <a:r>
              <a:rPr lang="ru-RU" baseline="30000" dirty="0" smtClean="0"/>
              <a:t> 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Молоко и молозиво, полученные от больных восприимчивых животных, подлежат уничтожению. Молозиво, полученное от инфицированных восприимчивых животных подвергается термической обработке путем прогревания при температуре не ниже 85°С в течение не менее 10 минут, или кипячением в течение не менее 5 минут и используется внутри резервации.</a:t>
            </a:r>
          </a:p>
          <a:p>
            <a:r>
              <a:rPr lang="ru-RU" dirty="0" smtClean="0"/>
              <a:t>Молоко, полученное от инфицированных восприимчивых животных, подвергается термической обработке путем прогревания при температуре не ниже 85°С в течение не менее 10 минут, или кипячением в течение не менее 5 минут или реализуется на молокоперерабатывающие предприятия.</a:t>
            </a:r>
          </a:p>
          <a:p>
            <a:r>
              <a:rPr lang="ru-RU" dirty="0" smtClean="0"/>
              <a:t>Молоко, полученное от здоровых восприимчивых животных, реализуется на молокоперерабатывающие предприятия и (или) отгружается на собственную переработку, и (или) используется внутри хозяйства.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/>
              <a:t>Дезинфекции подлежат помещения по содержанию восприимчивых животных и другие объекты, с которыми контактировали инфицированные и больные восприимчивые животные, убойные пункты, другие сооружения и имеющееся в них оборудование, транспортные средства, одежда и обувь, инвентарь и предметы ухода за восприимчивыми животными.</a:t>
            </a:r>
          </a:p>
          <a:p>
            <a:r>
              <a:rPr lang="ru-RU" dirty="0" smtClean="0"/>
              <a:t>Дезинфекция помещений и других мест, где содержались больные и инфицированные восприимчивые животные, проводится в три этапа: первый - сразу после изоляции больных и инфицированных восприимчивых животных, второй - после проведения механической очистки, третий - перед отменой карантина.</a:t>
            </a:r>
          </a:p>
          <a:p>
            <a:r>
              <a:rPr lang="ru-RU" dirty="0" smtClean="0"/>
              <a:t>Для дезинфекции должны применяться 2-процентный горячий раствор едкого натра, или 2-процентный раствор формальдегида, или растворы хлористых препаратов (хлорная известь, </a:t>
            </a:r>
            <a:r>
              <a:rPr lang="ru-RU" dirty="0" err="1" smtClean="0"/>
              <a:t>двутретиосновная</a:t>
            </a:r>
            <a:r>
              <a:rPr lang="ru-RU" dirty="0" smtClean="0"/>
              <a:t> соль, нейтральный гипохлорит кальция) с содержанием в растворе 2-процентного активного хлора; или 5-процентный однохлористый йод (для деревянных поверхностей); или 3-процентный раствор перекиси водорода с добавлением 0,2-процентного ОП-10; или 0,5-процентный раствор </a:t>
            </a:r>
            <a:r>
              <a:rPr lang="ru-RU" dirty="0" err="1" smtClean="0"/>
              <a:t>глутарового</a:t>
            </a:r>
            <a:r>
              <a:rPr lang="ru-RU" dirty="0" smtClean="0"/>
              <a:t> альдегида или другие дезинфицирующие средства с высокой активностью в отношении возбудителя лейкоза в соответствии с инструкциями по применению.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Навоз складируется в штабеля, подогреваемые при среднесуточной температуре наружного воздуха 5°С и ниже, для биотермического обеззараживания в течение не менее 60 календарных дней - при среднесуточной температуре наружного воздуха выше 5°С и в течение не менее 90 календарных дней - при среднесуточной температуре наружного воздуха 5°С и ниже. Началом срока обеззараживания считается день подъема температуры в штабеле до 60°С. Навозная жижа обеззараживается хлорной известью из расчета 0,5 л раствора хлорной извести, содержащего 25 мг/л активного хлора на 1 м</a:t>
            </a:r>
            <a:r>
              <a:rPr lang="ru-RU" baseline="30000" dirty="0" smtClean="0"/>
              <a:t> 3</a:t>
            </a:r>
            <a:r>
              <a:rPr lang="ru-RU" dirty="0" smtClean="0"/>
              <a:t> навозной жижи, при выдерживании в течение не менее 18 часов.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 неблагополучном пункте осуществляется: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обеспечение смены одежды, обуви при входе на территорию резервации и выходе с территории резервации;</a:t>
            </a:r>
          </a:p>
          <a:p>
            <a:r>
              <a:rPr lang="ru-RU" dirty="0" smtClean="0"/>
              <a:t>обеспечение дезинфекции одежды, обуви при выходе с территории резервации в соответствии с </a:t>
            </a:r>
            <a:r>
              <a:rPr lang="ru-RU" dirty="0" smtClean="0">
                <a:hlinkClick r:id="rId2"/>
              </a:rPr>
              <a:t>пунктом 39</a:t>
            </a:r>
            <a:r>
              <a:rPr lang="ru-RU" dirty="0" smtClean="0"/>
              <a:t> настоящих Правил;</a:t>
            </a:r>
          </a:p>
          <a:p>
            <a:r>
              <a:rPr lang="ru-RU" dirty="0" smtClean="0"/>
              <a:t>дезинфекционная обработка всей поверхности транспортных средств при выезде с территории резервации в соответствии с </a:t>
            </a:r>
            <a:r>
              <a:rPr lang="ru-RU" dirty="0" smtClean="0">
                <a:hlinkClick r:id="rId2"/>
              </a:rPr>
              <a:t>пунктом 39</a:t>
            </a:r>
            <a:r>
              <a:rPr lang="ru-RU" dirty="0" smtClean="0"/>
              <a:t> настоящих Правил;</a:t>
            </a:r>
          </a:p>
          <a:p>
            <a:r>
              <a:rPr lang="ru-RU" dirty="0" err="1" smtClean="0"/>
              <a:t>дезакаризация</a:t>
            </a:r>
            <a:r>
              <a:rPr lang="ru-RU" dirty="0" smtClean="0"/>
              <a:t> и дезинсекция помещений, в которых содержатся восприимчивые животные;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8</TotalTime>
  <Words>515</Words>
  <Application>Microsoft Office PowerPoint</Application>
  <PresentationFormat>Экран (4:3)</PresentationFormat>
  <Paragraphs>24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Аспект</vt:lpstr>
      <vt:lpstr>ВСМ по действующим НД (дезинфекция, дезинсекция, дератизация) при лейкоза КРС</vt:lpstr>
      <vt:lpstr>В эпизоотическом очаге:</vt:lpstr>
      <vt:lpstr>Слайд 3</vt:lpstr>
      <vt:lpstr>Слайд 4</vt:lpstr>
      <vt:lpstr>Слайд 5</vt:lpstr>
      <vt:lpstr>В неблагополучном пункте осуществляется: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ВСМ по действующим НД (дезинфекция, дезинсекция, дератизация) при лейкоза КРС</dc:title>
  <dc:creator>HP</dc:creator>
  <cp:lastModifiedBy>HP</cp:lastModifiedBy>
  <cp:revision>1</cp:revision>
  <dcterms:created xsi:type="dcterms:W3CDTF">2023-10-12T11:37:10Z</dcterms:created>
  <dcterms:modified xsi:type="dcterms:W3CDTF">2023-10-12T11:46:02Z</dcterms:modified>
</cp:coreProperties>
</file>