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8FEFD3-ADA2-4C64-9D44-F9929C11C385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A7CF05-0E5D-4469-BA48-30866D753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ветеринарно-санитарные мероприятия при  </a:t>
            </a:r>
            <a:r>
              <a:rPr lang="ru-RU" dirty="0" smtClean="0"/>
              <a:t>лейкозе </a:t>
            </a:r>
            <a:r>
              <a:rPr lang="ru-RU" dirty="0" err="1" smtClean="0"/>
              <a:t>крс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</a:t>
            </a:r>
            <a:r>
              <a:rPr lang="ru-RU" dirty="0" err="1" smtClean="0"/>
              <a:t>Шишмакова</a:t>
            </a:r>
            <a:r>
              <a:rPr lang="ru-RU" dirty="0" smtClean="0"/>
              <a:t> Евгения 551 гр.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Приказ Министерства сельского хозяйства РФ от 24 марта 2021 г. N 156 "Об утверждении Ветеринарных правил осуществления профилактических, диагностических, ограничительных и иных мероприятий, установления и отмены карантина и иных ограничений, направленных на предотвращение распространения и ликвидацию очагов лейкоза крупного рогатого скота"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Дезинфекция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52578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эпизоотическом очаге </a:t>
            </a:r>
            <a:r>
              <a:rPr lang="ru-RU" dirty="0" err="1" smtClean="0"/>
              <a:t>осуществляется:оборудование</a:t>
            </a:r>
            <a:r>
              <a:rPr lang="ru-RU" dirty="0" smtClean="0"/>
              <a:t> дезинфекционных ковриков и (или) ванночек на входе (выходе) и дезинфекционных ковриков на въезде (выезде) на территорию (с территории) эпизоотического очага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обеспечение </a:t>
            </a:r>
            <a:r>
              <a:rPr lang="ru-RU" dirty="0" smtClean="0"/>
              <a:t>смены одежды, обуви при входе на территорию эпизоотического очага и выходе с территории эпизоотического очага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обеспечение </a:t>
            </a:r>
            <a:r>
              <a:rPr lang="ru-RU" dirty="0" smtClean="0"/>
              <a:t>дезинфекции одежды, обуви при выходе с территории эпизоотического очага в соответствии </a:t>
            </a:r>
            <a:r>
              <a:rPr lang="ru-RU" dirty="0" err="1" smtClean="0"/>
              <a:t>спунктом</a:t>
            </a:r>
            <a:r>
              <a:rPr lang="ru-RU" dirty="0" smtClean="0"/>
              <a:t> 39 настоящих Правил;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дезинфекционная обработка всей поверхности транспортных средств при выезде с территории эпизоотического очага в соответствии </a:t>
            </a:r>
            <a:r>
              <a:rPr lang="ru-RU" dirty="0" err="1" smtClean="0"/>
              <a:t>спунктом</a:t>
            </a:r>
            <a:r>
              <a:rPr lang="ru-RU" dirty="0" smtClean="0"/>
              <a:t> 39 настоящих </a:t>
            </a:r>
            <a:r>
              <a:rPr lang="ru-RU" dirty="0" err="1" smtClean="0"/>
              <a:t>Правил;дезакаризация</a:t>
            </a:r>
            <a:r>
              <a:rPr lang="ru-RU" dirty="0" smtClean="0"/>
              <a:t> и дезинсекция помещений, в которых содержатся восприимчивые животные.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51766" cy="50435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34. Молоко и молозиво, полученные от больных восприимчивых животных, подлежат уничтожению. Молозиво, полученное от инфицированных восприимчивых животных подвергается термической обработке путем прогревания при температуре не ниже 85°С в течение не менее 10 минут, или кипячением в течение не менее 5 минут и используется внутри </a:t>
            </a:r>
            <a:r>
              <a:rPr lang="ru-RU" dirty="0" err="1" smtClean="0"/>
              <a:t>резервации.Молоко</a:t>
            </a:r>
            <a:r>
              <a:rPr lang="ru-RU" dirty="0" smtClean="0"/>
              <a:t>, полученное от инфицированных восприимчивых животных, подвергается термической обработке путем прогревания при температуре не ниже 85°С в течение не менее 10 минут, или кипячением в течение не менее 5 минут или реализуется на молокоперерабатывающие предприятия.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35. Молоко, полученное от здоровых восприимчивых животных, реализуется на молокоперерабатывающие предприятия и (или) отгружается на собственную переработку, и (или) используется внутри хозяйства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39</a:t>
            </a:r>
            <a:r>
              <a:rPr lang="ru-RU" dirty="0" smtClean="0"/>
              <a:t>. Дезинфекции подлежат помещения по содержанию восприимчивых животных и другие объекты, с которыми контактировали инфицированные и больные восприимчивые животные, убойные пункты, другие сооружения и имеющееся в них оборудование, транспортные средства, одежда и обувь, инвентарь и предметы ухода за восприимчивыми животными.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Дезинфекция помещений и других мест, где содержались больные и инфицированные восприимчивые животные, проводится в три этапа: первый - сразу после изоляции больных и инфицированных восприимчивых животных, второй - после проведения механической очистки, третий - перед отменой карантина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</a:t>
            </a:r>
            <a:r>
              <a:rPr lang="ru-RU" dirty="0" smtClean="0"/>
              <a:t>дезинфекции должны применяться 2-процентный горячий раствор едкого натра, или 2-процентный раствор формальдегида, или растворы хлористых препаратов (хлорная известь, </a:t>
            </a:r>
            <a:r>
              <a:rPr lang="ru-RU" dirty="0" err="1" smtClean="0"/>
              <a:t>двутретиосновная</a:t>
            </a:r>
            <a:r>
              <a:rPr lang="ru-RU" dirty="0" smtClean="0"/>
              <a:t> соль, нейтральный гипохлорит кальция) с содержанием в растворе 2-процентного активного хлора; или 5-процентный однохлористый йод (для деревянных поверхностей); или 3-процентный раствор перекиси водорода с добавлением 0,2-процентного ОП-10; или 0,5-процентный раствор </a:t>
            </a:r>
            <a:r>
              <a:rPr lang="ru-RU" dirty="0" err="1" smtClean="0"/>
              <a:t>глутарового</a:t>
            </a:r>
            <a:r>
              <a:rPr lang="ru-RU" dirty="0" smtClean="0"/>
              <a:t> альдегида или другие дезинфицирующие средства с высокой активностью в отношении возбудителя лейкоза в соответствии с инструкциями по применению.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Навоз складируется в штабеля, подогреваемые при среднесуточной температуре наружного воздуха 5°С и ниже, для биотермического обеззараживания в течение не менее 60 календарных дней - при среднесуточной температуре наружного воздуха выше 5°С и в течение не менее 90 календарных дней - при среднесуточной температуре наружного воздуха 5°С и ниже. Началом срока обеззараживания считается день подъема температуры в штабеле до 60°С. Навозная жижа обеззараживается хлорной известью из расчета 0,5 л раствора хлорной извести, содержащего 25 мг/л активного хлора на 1 м3 </a:t>
            </a:r>
            <a:r>
              <a:rPr lang="ru-RU" dirty="0" err="1" smtClean="0"/>
              <a:t>авозной</a:t>
            </a:r>
            <a:r>
              <a:rPr lang="ru-RU" dirty="0" smtClean="0"/>
              <a:t> жижи, при выдерживании в течение не менее 18 часов.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41. В резервации осуществляется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обеспечение </a:t>
            </a:r>
            <a:r>
              <a:rPr lang="ru-RU" dirty="0" smtClean="0"/>
              <a:t>смены одежды, обуви при входе на территорию резервации и выходе с территории резервации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обеспечение </a:t>
            </a:r>
            <a:r>
              <a:rPr lang="ru-RU" dirty="0" smtClean="0"/>
              <a:t>дезинфекции одежды, обуви при выходе с территории резервации в соответствии </a:t>
            </a:r>
            <a:r>
              <a:rPr lang="ru-RU" dirty="0" err="1" smtClean="0"/>
              <a:t>спунктом</a:t>
            </a:r>
            <a:r>
              <a:rPr lang="ru-RU" dirty="0" smtClean="0"/>
              <a:t> 39 настоящих Правил</a:t>
            </a:r>
            <a:r>
              <a:rPr lang="ru-RU" dirty="0" smtClean="0"/>
              <a:t>;</a:t>
            </a:r>
          </a:p>
          <a:p>
            <a:r>
              <a:rPr lang="ru-RU" dirty="0" smtClean="0"/>
              <a:t>дезинфекционная </a:t>
            </a:r>
            <a:r>
              <a:rPr lang="ru-RU" dirty="0" smtClean="0"/>
              <a:t>обработка всей поверхности транспортных средств при выезде с территории резервации в соответствии </a:t>
            </a:r>
            <a:r>
              <a:rPr lang="ru-RU" dirty="0" err="1" smtClean="0"/>
              <a:t>спунктом</a:t>
            </a:r>
            <a:r>
              <a:rPr lang="ru-RU" dirty="0" smtClean="0"/>
              <a:t> 39 настоящих Правил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дезакаризация</a:t>
            </a:r>
            <a:r>
              <a:rPr lang="ru-RU" dirty="0" smtClean="0"/>
              <a:t> </a:t>
            </a:r>
            <a:r>
              <a:rPr lang="ru-RU" dirty="0" smtClean="0"/>
              <a:t>и дезинсекция помещений, в которых содержатся восприимчивые животные.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</TotalTime>
  <Words>610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ветеринарно-санитарные мероприятия при  лейкозе крс</vt:lpstr>
      <vt:lpstr>Слайд 2</vt:lpstr>
      <vt:lpstr>Дезинфекция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ветеринарно-санитарные мероприятия при сибирской язве</dc:title>
  <dc:creator>User</dc:creator>
  <cp:lastModifiedBy>User</cp:lastModifiedBy>
  <cp:revision>6</cp:revision>
  <dcterms:created xsi:type="dcterms:W3CDTF">2023-10-05T13:18:31Z</dcterms:created>
  <dcterms:modified xsi:type="dcterms:W3CDTF">2023-10-05T16:14:07Z</dcterms:modified>
</cp:coreProperties>
</file>