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2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2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>
                <a:alpha val="53000"/>
              </a:srgbClr>
            </a:gs>
            <a:gs pos="3300">
              <a:srgbClr val="F7BE09"/>
            </a:gs>
            <a:gs pos="7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655BF2-8C27-4F4E-AB77-68BDBC3DA8C9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15C9C7-B6EE-42A6-9AF3-6FC0093E94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599" y="1473200"/>
            <a:ext cx="10666549" cy="2586446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</a:rPr>
              <a:t>ВСМ при брадзоте, </a:t>
            </a:r>
            <a:r>
              <a:rPr lang="ru-RU" sz="6000" i="1" dirty="0" err="1" smtClean="0">
                <a:solidFill>
                  <a:schemeClr val="bg1"/>
                </a:solidFill>
              </a:rPr>
              <a:t>энтеротоксемии</a:t>
            </a:r>
            <a:r>
              <a:rPr lang="ru-RU" sz="6000" i="1" dirty="0" smtClean="0">
                <a:solidFill>
                  <a:schemeClr val="bg1"/>
                </a:solidFill>
              </a:rPr>
              <a:t>, анаэробной дизентерии овец</a:t>
            </a:r>
            <a:endParaRPr lang="ru-RU" sz="6000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7247" y="5537234"/>
            <a:ext cx="8915399" cy="1126283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Выполнила студентка 551 группы</a:t>
            </a:r>
          </a:p>
          <a:p>
            <a:pPr algn="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Лях Анастасия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учший\Desktop\Брадзо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626" y="391477"/>
            <a:ext cx="9096724" cy="598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37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1" y="265527"/>
            <a:ext cx="1141840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4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Брадзот</a:t>
            </a:r>
          </a:p>
          <a:p>
            <a:pPr fontAlgn="t"/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При оценке туш овец при брадзоте необходимо иметь в виду, что у животных, убитых в начале заболевания, наблюдается плохое обескровливание, мясо издает неприятный запах. Однако, если его подвергать немедленному посолу, этот запах исчезает.</a:t>
            </a:r>
          </a:p>
          <a:p>
            <a:pPr fontAlgn="t"/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Несмотря на то, что употребление мяса овец, больных брадзотом, не оказывает вредного воздействия на здоровье людей, использовать его для пищевых целей, в виду быстрой порчи, не следует. </a:t>
            </a:r>
          </a:p>
          <a:p>
            <a:pPr fontAlgn="t"/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Шкуры от животных, больных брадзотом, после дезинфекции могут быть использованы в промышленности</a:t>
            </a:r>
            <a:r>
              <a:rPr lang="ru-RU" sz="2800" i="0" dirty="0" smtClean="0">
                <a:latin typeface="Tahoma" panose="020B0604030504040204" pitchFamily="34" charset="0"/>
              </a:rPr>
              <a:t>.</a:t>
            </a:r>
            <a:endParaRPr lang="ru-RU" sz="2800" i="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7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2938"/>
            <a:ext cx="1190007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Энтеротоксимия</a:t>
            </a:r>
            <a:endParaRPr lang="ru-RU" sz="32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/>
              <a:t>Убой животных, больных </a:t>
            </a:r>
            <a:r>
              <a:rPr lang="ru-RU" sz="2400" dirty="0" err="1" smtClean="0"/>
              <a:t>энтеротоксемией</a:t>
            </a:r>
            <a:r>
              <a:rPr lang="ru-RU" sz="2400" dirty="0" smtClean="0"/>
              <a:t>, запрещен, так как при убое животных в кома­тозном состоянии отмечается плохое обескровливание туш и быстрая их порча. Если животные убиты в начале заболевания, а </a:t>
            </a:r>
            <a:r>
              <a:rPr lang="ru-RU" sz="2400" dirty="0" err="1" smtClean="0"/>
              <a:t>нутровка</a:t>
            </a:r>
            <a:r>
              <a:rPr lang="ru-RU" sz="2400" dirty="0" smtClean="0"/>
              <a:t> их произведена быстро, мясо может быть хорошо обескровленным и в таких случаях его после проварки можно использовать для пищевых целей (но нежелательно).</a:t>
            </a:r>
          </a:p>
          <a:p>
            <a:r>
              <a:rPr lang="ru-RU" sz="2400" dirty="0" smtClean="0"/>
              <a:t>Шкуры от животных, больных </a:t>
            </a:r>
            <a:r>
              <a:rPr lang="ru-RU" sz="2400" dirty="0" err="1" smtClean="0"/>
              <a:t>энтеротоксемией</a:t>
            </a:r>
            <a:r>
              <a:rPr lang="ru-RU" sz="2400" dirty="0" smtClean="0"/>
              <a:t>, после их обезвреживания могут быть использованы в промышленности.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049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423" y="2528388"/>
            <a:ext cx="1196557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Дизентерия</a:t>
            </a:r>
          </a:p>
          <a:p>
            <a:r>
              <a:rPr lang="ru-RU" sz="2800" dirty="0" smtClean="0"/>
              <a:t>Больных животных к убою не допускают. При установлении болезни тушу и шкуру утилизируют.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5994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183</Words>
  <Application>Microsoft Office PowerPoint</Application>
  <PresentationFormat>Произвольный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ВСМ при брадзоте, энтеротоксемии, анаэробной дизентерии овец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ВСМ при брадзоте, энтеротоксемии, анаэробной дизентерии овец</dc:title>
  <dc:creator>user</dc:creator>
  <cp:lastModifiedBy>Лучший</cp:lastModifiedBy>
  <cp:revision>6</cp:revision>
  <dcterms:created xsi:type="dcterms:W3CDTF">2020-10-17T14:13:18Z</dcterms:created>
  <dcterms:modified xsi:type="dcterms:W3CDTF">2020-12-07T12:04:05Z</dcterms:modified>
</cp:coreProperties>
</file>