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97625-9B10-4D17-8B85-1ED7CB3330D6}" type="datetimeFigureOut">
              <a:rPr lang="ru-RU" smtClean="0"/>
              <a:t>23.07.2020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E7B9E-D43A-44C9-BC87-282621CBC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465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97625-9B10-4D17-8B85-1ED7CB3330D6}" type="datetimeFigureOut">
              <a:rPr lang="ru-RU" smtClean="0"/>
              <a:t>23.07.2020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E7B9E-D43A-44C9-BC87-282621CBC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867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97625-9B10-4D17-8B85-1ED7CB3330D6}" type="datetimeFigureOut">
              <a:rPr lang="ru-RU" smtClean="0"/>
              <a:t>23.07.2020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E7B9E-D43A-44C9-BC87-282621CBC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42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97625-9B10-4D17-8B85-1ED7CB3330D6}" type="datetimeFigureOut">
              <a:rPr lang="ru-RU" smtClean="0"/>
              <a:t>23.07.2020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E7B9E-D43A-44C9-BC87-282621CBC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704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97625-9B10-4D17-8B85-1ED7CB3330D6}" type="datetimeFigureOut">
              <a:rPr lang="ru-RU" smtClean="0"/>
              <a:t>23.07.2020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E7B9E-D43A-44C9-BC87-282621CBC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54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97625-9B10-4D17-8B85-1ED7CB3330D6}" type="datetimeFigureOut">
              <a:rPr lang="ru-RU" smtClean="0"/>
              <a:t>23.07.2020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E7B9E-D43A-44C9-BC87-282621CBC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610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97625-9B10-4D17-8B85-1ED7CB3330D6}" type="datetimeFigureOut">
              <a:rPr lang="ru-RU" smtClean="0"/>
              <a:t>23.07.2020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E7B9E-D43A-44C9-BC87-282621CBC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291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97625-9B10-4D17-8B85-1ED7CB3330D6}" type="datetimeFigureOut">
              <a:rPr lang="ru-RU" smtClean="0"/>
              <a:t>23.07.2020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E7B9E-D43A-44C9-BC87-282621CBC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12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97625-9B10-4D17-8B85-1ED7CB3330D6}" type="datetimeFigureOut">
              <a:rPr lang="ru-RU" smtClean="0"/>
              <a:t>23.07.2020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E7B9E-D43A-44C9-BC87-282621CBC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078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97625-9B10-4D17-8B85-1ED7CB3330D6}" type="datetimeFigureOut">
              <a:rPr lang="ru-RU" smtClean="0"/>
              <a:t>23.07.2020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E7B9E-D43A-44C9-BC87-282621CBC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658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97625-9B10-4D17-8B85-1ED7CB3330D6}" type="datetimeFigureOut">
              <a:rPr lang="ru-RU" smtClean="0"/>
              <a:t>23.07.2020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E7B9E-D43A-44C9-BC87-282621CBC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457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97625-9B10-4D17-8B85-1ED7CB3330D6}" type="datetimeFigureOut">
              <a:rPr lang="ru-RU" smtClean="0"/>
              <a:t>23.07.2020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E7B9E-D43A-44C9-BC87-282621CBC8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137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сельского хозяйства Российской Федерации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научно-технологической политики и образования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«Костромская государственная сельскохозяйственная академия»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ветеринарной медицины и зоотехнии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частной зоотехнии разведения и генетики</a:t>
            </a: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Дисциплина: «Практика по получению первичных профессиональных умений и навыков, в том числе первичных умений и навыков научно-исследовательской деятельности»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7160" y="2343448"/>
            <a:ext cx="119176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РЕФЕРАТ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«Понятие об отборе с.-х. животных. Условия, влияющие на эффективность отбора.» </a:t>
            </a: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студент 525 группы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Худайкулыева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Марал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Преподаватель: доцент кафедры 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частной зоотехнии Блохина В.А</a:t>
            </a:r>
          </a:p>
          <a:p>
            <a:pPr algn="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Караваево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1389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640" y="411480"/>
            <a:ext cx="286512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Дизруптивный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отбор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на закрепление в популяции крайних значений признака. При этом из популяции исключают животных со средним значением признака, а плюс- и минус-варианты подвергаются отбору, направленному в соответствующую сторону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0" y="0"/>
            <a:ext cx="8442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90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21920"/>
            <a:ext cx="446532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Пороговый отбор-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 по независимым уровням, когда для определенных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селекционируемых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признаков устанавливают минимум, или порог, и животных с признаками ниже этого порога не допускают к воспроизводству. 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 селекции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оставляют: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корову мясного направления, если она до июля не принесла теленка;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барана, не дающего сперму;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свиноматку с «кратерными» сосками;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норку -носительницу гена водянки мозга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160" y="449907"/>
            <a:ext cx="6477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68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3736657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При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тандемном отборе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последовательно в течение нескольких поколений до достижения требуемого уровня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селекционируют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сначала один признак, затем второй, третий и т. д. Недостаток этого приема состоит в том, что число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селекционируемых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признаков обычно велико, поэтому в скотоводстве, коневодстве и других отраслях животноводства селекционеру не хватает всей жизни, чтобы завершить начатую работу. К тому же, когда доходит очередь до следующего n-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признака, первый признак, оставленный без внимания, с течением времени может ухудшиться до исходного уровня.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657" y="465772"/>
            <a:ext cx="8315325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18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983963"/>
            <a:ext cx="4648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Индексный отбор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отбор по единой оценке всех признаков в комплексе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применим и практичен. По каждому признаку устанавливают долю его влияния (в долях единицы или в процентах), рассчитывают относительную выраженность признаков (по отношению к сверстникам, сверстницам или среднему по стаду). 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920" y="403860"/>
            <a:ext cx="676656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18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5417"/>
            <a:ext cx="492252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отбора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отбора принято разделять на главные и сопутствующие. К главным относят признаки продуктивности разных видов сельскохозяйственных животных при всем их многообразии (показатели удоя, жирности молока у коров, выход мытой шерсти, количество жиропота и его цвет у овец), к сопутствующим, вспомогательным или дополнительным - все остальные признаки любой степени важности, в частности признаки развития и признаки воспроизводства.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520" y="0"/>
            <a:ext cx="7071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54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360" y="180261"/>
            <a:ext cx="6096000" cy="6370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Племенное ядро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(ведущая племенная группа) предназначено для получения ремонтного молодняка, которым пополняют собственное стадо хозяйства. Коровам племенного ядра уделяют особое внимание, создавая для них лучшие условия кормления и содержания, организуя их раздой. В племенных хозяйствах при комплектовании племенного ядра учитывают и генеалогические особенности животных, чтобы обеспечить размножение заводских линий, предусмотренных планом работы. Помимо учета качественных особенностей животных при формировании племенного ядра имеет значение и число коров. Оно может быть различным и обусловлено темпами воспроизводства стада.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0" y="782568"/>
            <a:ext cx="5752148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37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64464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 влияющие на эффективность отбора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Точность оценки животных и эффективность отбора зависит от многих условий, главными из которых следует считать возраст животных, условия их кормления и содержания, число признаков, по которым ведется отбор, поголовье животных в стаде, строгость отбора и быстрота смены поколения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отборе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условий кормления и содержания при отборе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числа признаков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поголовья животных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быстроты смены поколений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строгости отбора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изменчивости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корреляции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89320" y="2410261"/>
            <a:ext cx="301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42900"/>
          <a:stretch/>
        </p:blipFill>
        <p:spPr>
          <a:xfrm>
            <a:off x="6644640" y="0"/>
            <a:ext cx="5334000" cy="674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1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736080" cy="681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отбора</a:t>
            </a:r>
          </a:p>
          <a:p>
            <a:pPr algn="just"/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Последовательный (тандемный) -проводится по одному наиболее важному признаку. </a:t>
            </a:r>
          </a:p>
          <a:p>
            <a:pPr algn="just"/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Независимых уровней (корреляционная решетка) -когда одновременно для каждого из признаков отбора устанавливаются минимальные фенотипические требования.</a:t>
            </a:r>
          </a:p>
          <a:p>
            <a:pPr algn="just"/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Одновременного отбора - ведется по двум признакам, которые учитываются комплексно.</a:t>
            </a:r>
          </a:p>
          <a:p>
            <a:pPr algn="just"/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По селекционным индексам - одновременно могут учитываться комплексно более трех признаков с учетом использования весовых коэффициентов для этих признаков и не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толькогенетических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параметров,но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экономического веса для каждого признака. Важным звеном в испытании производителей является и подбор к ним групп маток. Желательно подбирать маток с максимальным выравниванием их по возрасту и происхождению</a:t>
            </a:r>
            <a:r>
              <a:rPr lang="ru-RU" sz="2300" dirty="0" smtClean="0"/>
              <a:t>.</a:t>
            </a:r>
            <a:endParaRPr lang="ru-RU" sz="23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160" y="261759"/>
            <a:ext cx="5013960" cy="623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37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451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6316" y="737937"/>
            <a:ext cx="7074568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 внимание !  </a:t>
            </a:r>
            <a:endParaRPr lang="ru-RU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914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3977640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Животноводство занимает важное место в структуре народного хозяйства страны. Являясь основной отраслью сельскохозяйственного производства, оно обеспечивает население высокоценными продуктами питания, а промышленность - сырьем. Важным вопросом интенсификации животноводства является совершенствование племенного дела. Продуктивность - главное полезное свойство с.-х. животных, поэтому она лежит в основе всех методов отбора по комплексу признаков. </a:t>
            </a:r>
          </a:p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Разведение - это учение о качественном улучшении существующих и создании новых, более продуктивных и  экономически выгодных пород и типов животных, пригодных для современных технологий промышленного животноводства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1959" t="-1" r="-7105" b="-5937"/>
          <a:stretch/>
        </p:blipFill>
        <p:spPr>
          <a:xfrm>
            <a:off x="4632960" y="371888"/>
            <a:ext cx="7345680" cy="598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41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7311" y="2012043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отбора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Отбор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это целеустремленный зоотехнический метод улучшения пород, стад и отдельных групп животных путем оставления на племя особей желательного типа и устранения (убой, кастрация или продажа) тех особей, которые являются нежелательными.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080" y="1001292"/>
            <a:ext cx="4450080" cy="543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18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704" y="557251"/>
            <a:ext cx="6096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 включает в себя: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того направления, в котором намечают вести отбор;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оценку признаков;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оценку самих животных по фенотипу (продуктивность, экстерьер, интерьер и конституция);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оценку животных по их генотипу, определяемому по происхождению и по качеству потомства;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группировку животных по их происхождению, возрасту, классам, типам, качеству, хозяйственной и племенной ценности, назначению;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судьбы животных.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304" y="881547"/>
            <a:ext cx="5904296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53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7693"/>
            <a:ext cx="12192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отбора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Основой селекции служит отбор на основе достоверного учета и всесторонней оценки животных. Особую роль ему отводил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Ч.Дарвин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выделял естественный и искусственный отбор. В настоящее время разработаны различные принципы классификации форм отбора сельскохозяйственных животных.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І. По уровню вложенного человеком труда: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-естественный; искусственный: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-бессознательный;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-методический.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ІІ. По генетической сути: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 фенотипу; по генотипу: по предкам;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 боковым родственникам; по потомкам.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По месту животных в ранжированном ряду: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движущий; стабилизирующий;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дизруптивный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По методике проведения: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-пороговый (по независимым уровням);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-тандемный (последовательный);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-индексный;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-комбинированный.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По направлению: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-прямой;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-косвенный.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040" y="1575434"/>
            <a:ext cx="6705600" cy="509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16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6760" y="363141"/>
            <a:ext cx="25298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Естественный отбор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дифференцированное выживание одних особей и гибель других под влиянием природных условий. Гибнут обычно в данных условиях обитания особи с теми или иными отклонениями от нормы, что не позволяет им достигнуть возраста половой зрелости и оставить плодовитое потомство.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120" y="118765"/>
            <a:ext cx="6873240" cy="651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0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680" y="441960"/>
            <a:ext cx="437388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отбор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целенаправленный по необходимым человеку признакам выбор животных (самцов и самок) для дальнейшего воспроизводства в популяциях, искусственно созданных человеком. Его подразделяют на бессознательный и методический.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ранних стадиях приручения и доместикации животных человек без полного осознания своих действий оставлял для воспроизводства особей, отличавшихся спокойным темпераментом или, например, своеобразной интересной окраской. По мере накопления опыта и знаний о разведении животных человек стал сознательно и регулярно отбирать наиболее ценных животных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167" t="10889" r="5833" b="12444"/>
          <a:stretch/>
        </p:blipFill>
        <p:spPr>
          <a:xfrm>
            <a:off x="4632960" y="548640"/>
            <a:ext cx="7239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49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135" r="4702"/>
          <a:stretch/>
        </p:blipFill>
        <p:spPr>
          <a:xfrm>
            <a:off x="670560" y="461665"/>
            <a:ext cx="11247120" cy="606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47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531" r="20000"/>
          <a:stretch/>
        </p:blipFill>
        <p:spPr>
          <a:xfrm>
            <a:off x="609600" y="538163"/>
            <a:ext cx="11186160" cy="604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842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1147</Words>
  <Application>Microsoft Office PowerPoint</Application>
  <PresentationFormat>Широкоэкранный</PresentationFormat>
  <Paragraphs>87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16</cp:revision>
  <dcterms:created xsi:type="dcterms:W3CDTF">2020-07-08T13:50:36Z</dcterms:created>
  <dcterms:modified xsi:type="dcterms:W3CDTF">2020-07-23T21:22:42Z</dcterms:modified>
</cp:coreProperties>
</file>