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88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8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1608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72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266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058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42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49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31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5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32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57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32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98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09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82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8CCDF-4C0A-446E-A4DC-80DA27E7C11D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33018A-A97E-4B32-A3A5-858BCBD7F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2671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Кормовые токсикозы: </a:t>
            </a:r>
            <a:r>
              <a:rPr lang="ru-RU" dirty="0"/>
              <a:t>о</a:t>
            </a:r>
            <a:r>
              <a:rPr lang="ru-RU" dirty="0" smtClean="0"/>
              <a:t>травление кукурузой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Подготовил: студент 542 группы Максимов Вадим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93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65017"/>
            <a:ext cx="8596668" cy="3131127"/>
          </a:xfrm>
        </p:spPr>
        <p:txBody>
          <a:bodyPr>
            <a:noAutofit/>
          </a:bodyPr>
          <a:lstStyle/>
          <a:p>
            <a:r>
              <a:rPr lang="ru-RU" sz="2800" dirty="0"/>
              <a:t>Кормовые токсикозы – это отравления животных, вызываемые недоброкачественными кормами, неправильно подготовленными к скармливанию, несвоевременно использованными кормами и нетрадиционными видами кормов.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679" y="3241964"/>
            <a:ext cx="8596668" cy="4572780"/>
          </a:xfrm>
        </p:spPr>
        <p:txBody>
          <a:bodyPr/>
          <a:lstStyle/>
          <a:p>
            <a:r>
              <a:rPr lang="ru-RU" sz="2400" dirty="0"/>
              <a:t>Молодые растения куку­рузы часто используют в корм скоту. Однако при нару­шении правил скармливания у крупного рогатого скота могут быть массовые отравления. Быстро сбраживаясь в рубце, углеводы кукурузы образуют большое количество молочной кислоты, которая всасывается в организм и вызывает: - ацидоз; - поражение центральной нервной сис­темы; - дистрофические изменения паренхиматозных органов.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15637"/>
            <a:ext cx="8596668" cy="5625726"/>
          </a:xfrm>
        </p:spPr>
        <p:txBody>
          <a:bodyPr/>
          <a:lstStyle/>
          <a:p>
            <a:r>
              <a:rPr lang="ru-RU" sz="2400" b="1" dirty="0" smtClean="0"/>
              <a:t>Этиология</a:t>
            </a:r>
            <a:r>
              <a:rPr lang="ru-RU" sz="2400" dirty="0" smtClean="0"/>
              <a:t>: Отравление </a:t>
            </a:r>
            <a:r>
              <a:rPr lang="ru-RU" sz="2400" dirty="0"/>
              <a:t>происходит при поедании в большом количестве початков в стадии молочно-восковой спелости, в том числе зеленой массы из-под комбай­на. В остальные периоды кукуруза не вызывает отрав­ления.</a:t>
            </a:r>
          </a:p>
          <a:p>
            <a:r>
              <a:rPr lang="ru-RU" sz="2400" b="1" dirty="0"/>
              <a:t>Симптомы</a:t>
            </a:r>
            <a:r>
              <a:rPr lang="ru-RU" sz="2400" dirty="0"/>
              <a:t>. Течение острое. Отмечают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- общее угнете­ние;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/>
              <a:t>слабость;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/>
              <a:t>шаткость походки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- </a:t>
            </a:r>
            <a:r>
              <a:rPr lang="ru-RU" sz="2400" dirty="0"/>
              <a:t>потеря аппетита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- </a:t>
            </a:r>
            <a:r>
              <a:rPr lang="ru-RU" sz="2400" dirty="0"/>
              <a:t>ги­потония </a:t>
            </a:r>
            <a:r>
              <a:rPr lang="ru-RU" sz="2400" dirty="0" err="1"/>
              <a:t>преджелудков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 err="1"/>
              <a:t>гиперсаливация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64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42625"/>
            <a:ext cx="8596668" cy="5667230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800" dirty="0"/>
              <a:t>В тяжелых случа­ях быстро прогрессирует: </a:t>
            </a:r>
            <a:endParaRPr lang="ru-RU" sz="2800" dirty="0" smtClean="0"/>
          </a:p>
          <a:p>
            <a:r>
              <a:rPr lang="ru-RU" sz="2800" dirty="0" smtClean="0"/>
              <a:t>- </a:t>
            </a:r>
            <a:r>
              <a:rPr lang="ru-RU" sz="2800" dirty="0"/>
              <a:t>общая слабость; </a:t>
            </a:r>
            <a:endParaRPr lang="ru-RU" sz="2800" dirty="0" smtClean="0"/>
          </a:p>
          <a:p>
            <a:r>
              <a:rPr lang="ru-RU" sz="2800" dirty="0" smtClean="0"/>
              <a:t>- </a:t>
            </a:r>
            <a:r>
              <a:rPr lang="ru-RU" sz="2800" dirty="0"/>
              <a:t>возбуждение сменяется угнетением; </a:t>
            </a:r>
            <a:endParaRPr lang="ru-RU" sz="2800" dirty="0" smtClean="0"/>
          </a:p>
          <a:p>
            <a:r>
              <a:rPr lang="ru-RU" sz="2800" dirty="0" smtClean="0"/>
              <a:t>- </a:t>
            </a:r>
            <a:r>
              <a:rPr lang="ru-RU" sz="2800" dirty="0"/>
              <a:t>мышечная дрожь; </a:t>
            </a:r>
            <a:endParaRPr lang="ru-RU" sz="2800" dirty="0" smtClean="0"/>
          </a:p>
          <a:p>
            <a:r>
              <a:rPr lang="ru-RU" sz="2800" dirty="0" smtClean="0"/>
              <a:t>- </a:t>
            </a:r>
            <a:r>
              <a:rPr lang="ru-RU" sz="2800" dirty="0"/>
              <a:t>тонические и клонические судороги; </a:t>
            </a:r>
            <a:endParaRPr lang="ru-RU" sz="2800" dirty="0" smtClean="0"/>
          </a:p>
          <a:p>
            <a:r>
              <a:rPr lang="ru-RU" sz="2800" dirty="0" smtClean="0"/>
              <a:t>- </a:t>
            </a:r>
            <a:r>
              <a:rPr lang="ru-RU" sz="2800" dirty="0"/>
              <a:t>парезы и параличи конечностей; </a:t>
            </a:r>
            <a:endParaRPr lang="ru-RU" sz="2800" dirty="0" smtClean="0"/>
          </a:p>
          <a:p>
            <a:r>
              <a:rPr lang="ru-RU" sz="2800" dirty="0" smtClean="0"/>
              <a:t>- </a:t>
            </a:r>
            <a:r>
              <a:rPr lang="ru-RU" sz="2800" dirty="0"/>
              <a:t>ослабление рефлексов и болевой чувстви­тельности. </a:t>
            </a:r>
            <a:endParaRPr lang="ru-RU" sz="2800" dirty="0" smtClean="0"/>
          </a:p>
          <a:p>
            <a:r>
              <a:rPr lang="ru-RU" sz="2800" dirty="0" smtClean="0"/>
              <a:t>Смерть </a:t>
            </a:r>
            <a:r>
              <a:rPr lang="ru-RU" sz="2800" dirty="0"/>
              <a:t>может наступить от сердечно-сосуди­стой недостаточности.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07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5527"/>
            <a:ext cx="8596668" cy="619298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Диагноз.</a:t>
            </a:r>
          </a:p>
          <a:p>
            <a:r>
              <a:rPr lang="ru-RU" sz="2400" dirty="0" smtClean="0"/>
              <a:t>- </a:t>
            </a:r>
            <a:r>
              <a:rPr lang="ru-RU" sz="2400" dirty="0"/>
              <a:t>анамнез;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/>
              <a:t>клиничес­кие симптомы. </a:t>
            </a:r>
            <a:endParaRPr lang="ru-RU" sz="2400" dirty="0" smtClean="0"/>
          </a:p>
          <a:p>
            <a:r>
              <a:rPr lang="ru-RU" sz="2400" b="1" dirty="0" smtClean="0"/>
              <a:t>Лечение.</a:t>
            </a:r>
          </a:p>
          <a:p>
            <a:r>
              <a:rPr lang="ru-RU" sz="2400" dirty="0" smtClean="0"/>
              <a:t>- </a:t>
            </a:r>
            <a:r>
              <a:rPr lang="ru-RU" sz="2400" dirty="0"/>
              <a:t>промывание рубца и по возможности его освобождение от содержимого;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/>
              <a:t>внутрь через зонд вводят 3-4 л 0,05% -</a:t>
            </a:r>
            <a:r>
              <a:rPr lang="ru-RU" sz="2400" dirty="0" err="1"/>
              <a:t>ного</a:t>
            </a:r>
            <a:r>
              <a:rPr lang="ru-RU" sz="2400" dirty="0"/>
              <a:t> раствора калия </a:t>
            </a:r>
            <a:r>
              <a:rPr lang="ru-RU" sz="2400" dirty="0" err="1"/>
              <a:t>перманга-ната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/>
              <a:t>масляные и солевых слабительные, ихтиол;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/>
              <a:t>парентерально - кальция хлорид, кофеин. </a:t>
            </a:r>
            <a:endParaRPr lang="ru-RU" sz="2400" dirty="0" smtClean="0"/>
          </a:p>
          <a:p>
            <a:r>
              <a:rPr lang="ru-RU" sz="2400" dirty="0" smtClean="0"/>
              <a:t>Профилактика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/>
              <a:t>недопущение скармливания свежесобран­ных початков кукурузы в стадии молочно-восковой спе­лости.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94593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267</Words>
  <Application>Microsoft Office PowerPoint</Application>
  <PresentationFormat>Широкоэкранный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Кормовые токсикозы: отравление кукурузой</vt:lpstr>
      <vt:lpstr>Кормовые токсикозы – это отравления животных, вызываемые недоброкачественными кормами, неправильно подготовленными к скармливанию, несвоевременно использованными кормами и нетрадиционными видами кормов.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Кормовые токсикозы: отравление кукурузой</dc:title>
  <dc:creator>Admin</dc:creator>
  <cp:lastModifiedBy>Admin</cp:lastModifiedBy>
  <cp:revision>2</cp:revision>
  <dcterms:created xsi:type="dcterms:W3CDTF">2020-06-16T21:22:10Z</dcterms:created>
  <dcterms:modified xsi:type="dcterms:W3CDTF">2020-06-16T21:39:04Z</dcterms:modified>
</cp:coreProperties>
</file>