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77" r:id="rId20"/>
    <p:sldId id="279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4F8BB-3F1F-4F8B-8B7F-107CFEE6B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0DD215-F753-4643-8CB8-EC166FB97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7A933-61FA-478C-80BC-9A7F4FB4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74BE4-BA89-4921-8ECE-30F9077E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BFB84B-D85A-4BE0-B016-CDAEA146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7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37314-8470-4B56-A509-9B88F230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69E23F-B0CA-4134-A2A6-93574975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C6AE6-CE68-4285-AF18-A759B797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672A5-7B7C-4D14-9280-2F1BDBFD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C786A-B25E-40A6-B649-7AE145FA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7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CAE06A-207F-446E-8178-9E6598F89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475682-A69E-485C-B874-DE9968B8F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17CAE-6A98-41AC-B2D4-B3EF3F06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E6159-B56B-4072-BB5B-A0D4FE51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4DE467-2290-40AB-8AB2-F961F69C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8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32369-B158-490F-910C-BA7C376B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E6384-667A-466F-8E54-6C3F7665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E0564-B57B-4BB7-ACB0-818F7191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065BE-2E26-4D8B-9386-9D89C337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EEE90-E7C5-4F8B-ABD3-15C811FA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4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7A238-85E7-4BB6-B46B-4CAE2A13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E5500-CA82-42E7-A4F2-3C3A9324C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7BE7B-75C3-4EF6-BFB4-F06D62B9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7B3A40-B9B3-410B-954D-0E4A7EB4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C5574-8E53-4078-A989-6ED7D745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98C1D-B1EA-45C4-8DC1-3AAC9F6E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81AE7-7FDC-416D-AC86-7DF9F4312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1A0C0-69E8-464B-ACD2-9890F5D3E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1C501-EDB3-4325-94A4-AFB56C53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3F045-B7D3-4993-81BC-0BC966C9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854CB-5C4C-4D1B-B63F-1EEA821C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7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8A770-EFEE-4BF8-A4A6-03F76E5F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31863B-A06F-49EF-A506-D9342135E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3CC7C-9DD4-4FDF-8974-6325C217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1F90E4-589E-4872-AFED-1890C994B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463643-FDD6-4CFB-A9DB-AA681E9D8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BB5A1D-6013-4DC9-A5DF-6ED2B1A6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AF2350-3460-4A18-BC67-0B08C64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528F73-4D74-4AA0-962B-13A2EF26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7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41062-8CD5-4AD2-9034-15253D1A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002FC9-30BB-4865-B342-273DF498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91B2E-C6EF-4839-83B5-587AC7D9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13EACD-B122-4415-A026-BC18856B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8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518F55-27E2-41A8-BA49-FF4CA65D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E9B8D8-4DA7-4CE3-8CAA-CC22FC57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83C4F4-01B5-4DCD-B728-D6750C16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5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7E63A-4C51-410C-88B7-4D39E2DD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B2554-115F-4715-8C3A-92582268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1AD2EE-D9D5-4CF5-968A-B968A0E0A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60FF26-A69C-48D8-91A7-9D85A8B1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BC72CF-D8A9-4DCA-9F0B-C4DD540A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01E0F6-065D-4E0B-8AA5-11E91C58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6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76DA4-A234-4609-9115-EFF630D3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389C6-6BFE-4BA9-86D2-7D6C309CE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8210CE-4C10-4E5B-BE6C-E43C1294B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4B13F9-9BC3-46CB-8019-4382DF30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CE4D1A-1264-49B8-B101-9157B650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79B16-32E6-4FC4-A838-3EA381DA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3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A0FE4-FCDC-45D3-A4EE-F8BF0EF2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3C75D8-03C9-40C7-8E25-CD1C6F014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63AED1-0C99-4655-8D1E-B57FBF5A0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EA9-BD9B-4BB7-98B3-CE905F4B462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10B51-5A7D-4F0C-9C80-277D7A85D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45767-BF2D-44CC-A57C-964A8ABBE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6A5D-2765-4D0E-A09B-A45E7527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D90E1-3426-468A-BDD8-3805B033F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52" y="509451"/>
            <a:ext cx="2638698" cy="576072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Пример оформления геологического разреза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план расположения скважин;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пример описания пород буровой скважины;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геологический разрез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1933F9-7877-4B6A-A98A-146C27143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0" y="744583"/>
            <a:ext cx="6187440" cy="576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58082A-7A52-44DA-968A-E0C6633787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66" y="222069"/>
            <a:ext cx="4493622" cy="6439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21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6A69-1D24-45AC-8CDB-CA4EE4D8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18358" cy="351058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Ленточные фундаменты из блок-подушек и фундаментных стеновых блоков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сплошные;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прерывистые;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фундаментные блок-подушки;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фундаментные стеновые блоки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67704D-FD93-428F-B2E9-18B1417928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24" y="973938"/>
            <a:ext cx="4924337" cy="2901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29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D9D71-89F4-40E5-BAC8-CC32CFC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28457" cy="49870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фундаментов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на неравномерно уплотняемых основаниях;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на косогорах;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в местах Д.Ш.;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армированный шов;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армированный пояс;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доски обернутые толем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E7D195-7DA3-4E23-BA74-A510B1AD30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52" y="1333849"/>
            <a:ext cx="6076190" cy="286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20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4F21-EE1E-4BC3-85FB-D806F2C2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78791" cy="413137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уступов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общий вид;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фрагмент фундамента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A16962-FCCC-4365-9E2A-E6BEDF5C01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84" y="1476463"/>
            <a:ext cx="5249008" cy="2660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84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453DC-7857-4318-83BF-B03ADC98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3297572" cy="585111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Каменные столбы</a:t>
            </a:r>
            <a:b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— бутовый;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— бутобетонный;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— кирпичный;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—грунт;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— песчаная подушка;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— бутовый камень;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— отмостка;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— цоколь;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— гидроизоляция;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— кирпичная стена;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— цементно-песчаный раствор;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— пол;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— бутовый камень, бетон;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— стена;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— кирпичный столб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3F8433-8CE8-4A20-AB14-8CFF5FC3B2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73" y="1568742"/>
            <a:ext cx="4819048" cy="3002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23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6345E-A961-4FB7-9529-8168AEF6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62681" cy="60272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Столбчатые фундаменты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столб;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рандбалка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стена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Столбчатые фундаменты под отдельно стоящие колонны: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1-колонна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2-подколонник со стаканом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3-фундаментная ступень (подошва)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193341-2C70-4C9F-A6F2-1E8DCBAF44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65" y="299444"/>
            <a:ext cx="2412061" cy="20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14067-AFBE-4172-9C7B-62C5E246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99" y="2980121"/>
            <a:ext cx="2810500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15070-7E10-404A-8B50-86ADC87E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2701954" cy="620345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Сплошные фундаментные плиты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гладкая плита;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ребристая плита;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коробчатого тип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Свайные фундаменты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со сваями стойками;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с висячими сваями;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сваи;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несущая конструкция здания;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ростверк.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A5513A-EBC2-47EC-B6E6-825D2148E9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83" y="511728"/>
            <a:ext cx="4465786" cy="312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3053B7-0B5E-4286-AD6C-0B7649AD0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064" y="4077704"/>
            <a:ext cx="3012156" cy="24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35FC8-26FF-4EB5-9F31-EBD4D68B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33132" cy="47689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Фундаменты из забивных свай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разрез фундамента;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ж/б сплошная призматическая свая;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ж/б призматическая свая с круглой полостью;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– ж/б трубчатая свая;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– деревянная свая;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– ж/б пирамидальная свая;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забивная свая;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ж/б ростверк;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гидроизоляция;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стена;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стальное кольцо (бугель);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6,7 – башмак.</a:t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9188FF-51FF-44B7-936C-555AB5194E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89" y="573924"/>
            <a:ext cx="376834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91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B822D-74AB-47F8-A8AE-283F2486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6039" cy="533938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Фундаменты из набивных свай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разрез фундамента;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буронабивная свая с одинаковым сечением ствола;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то же, с уширенной лучевидной пятой;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набивная свая;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ж/б ростверк;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гидроизоляция;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стена;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уширенная лучевидная пята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2B6C1C-7E67-4025-A205-438B368709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55" y="1026591"/>
            <a:ext cx="3123809" cy="388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53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8B829-58E0-487E-A2C0-3D95DD00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42857" cy="585111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свай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однорядное;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шахматное;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двухрядное;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– куст свай под колонну;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– свайные ростверки;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свая;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ж/б сборный ростверк;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стена;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арматура головы сваи;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щебеночная или бетонная подготовка;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монолитный ж/б ростверк;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колонна;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сборный ж/б оголовок сваи;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– бетон.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1535A5-291E-42C5-A462-9FA094CEC78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78" y="1484851"/>
            <a:ext cx="5380952" cy="3772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64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04C90-F1B7-4800-99ED-58CBEF21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2903290" cy="615312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Подземные этажи: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техническое подполье;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подвал;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отмостка;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траншея с уложенными коммуникациями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Горизонтальная гидроизоляция: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фундамент;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пол первого этажа;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стена;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рулонный ковер;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цементная стяжка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96B732-AEF3-45CD-B583-04C718EEC5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97" y="365124"/>
            <a:ext cx="4352381" cy="24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AAEA8-A086-4441-B16B-14880EE82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25" y="3850546"/>
            <a:ext cx="4011516" cy="23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2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230E2-C3CD-404F-A735-8033CC3A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3400" cy="594677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Внешние воздействия на фундамент: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нагрузка от вышележащих элементов здания;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температура грунта;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боковое давление грунта;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4 - грунтовая влага;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5 - агрессивные химические вещества;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силы пучения грунта;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7 - вибрации;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и 9 - температура и влажность воздуха помещения подвала;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10 -упругий отпор грунта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0AADB6-D61D-4C0F-B7DF-53243D179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1634" y="365126"/>
            <a:ext cx="4368965" cy="62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0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82504-59FC-4C8A-AE64-D56B54E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8024" cy="592661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Гидроизоляция фундаментов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при напоре грунтовых вод менее 200 мм;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при напоре 200-1000 мм;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при напоре выше 1000 мм;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рулонная гидроизоляция;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окрасочная гидроизоляция;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оклеечная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гидроизоляция;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защитная стенка из кирпича;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стеклоткань;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Д.Ш.;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глина;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пол подвала;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– стяжка;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– ж/б плита;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– бетонный слой;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– подготовка.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98BB30-8D8B-45D9-8012-F902F564EF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0" y="1644242"/>
            <a:ext cx="6125430" cy="3738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80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4B5E2-305E-489F-9AD3-4E4029EB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6" y="365125"/>
            <a:ext cx="2063692" cy="2587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Отмостка: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асфальтобетон;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щебень;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бортовой камень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ACFB22-5561-41DC-9F2C-40736C474E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61" y="1129847"/>
            <a:ext cx="1961905" cy="118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18A0A-C593-4250-ADC3-F2D03DBF63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21" y="2722287"/>
            <a:ext cx="3584575" cy="1932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A3720C-4774-4038-B67C-7D91977444CB}"/>
              </a:ext>
            </a:extLst>
          </p:cNvPr>
          <p:cNvSpPr/>
          <p:nvPr/>
        </p:nvSpPr>
        <p:spPr>
          <a:xfrm>
            <a:off x="696286" y="2462847"/>
            <a:ext cx="2374085" cy="416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нулевого цикла: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световой приямок;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загрузочный люк;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металлическая решетка;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кирпичная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ж/б плита;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труба Ø 50 мм;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цементная стяжка;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бетон;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крышка люка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0939C9-2587-41AF-8BDB-87BF3810AB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86" y="3106583"/>
            <a:ext cx="4121150" cy="25392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5ABA00-2794-4291-AD75-CB6EA3AF3E3D}"/>
              </a:ext>
            </a:extLst>
          </p:cNvPr>
          <p:cNvSpPr/>
          <p:nvPr/>
        </p:nvSpPr>
        <p:spPr>
          <a:xfrm>
            <a:off x="7189685" y="604008"/>
            <a:ext cx="3690835" cy="216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Отмостка и приямок: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отмостка;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решетка;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стенка приямка;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пол в приямке с уклоном от здания;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окно.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1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59D55-C2CA-4714-B44E-2E226019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4"/>
            <a:ext cx="5918200" cy="611187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Глубина заложения фундамента: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подошва фундамента на отметке -0.620;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обрез фундамента на отметке -0.050;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уровень спланированной поверхности грунта на отметке -0.120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глубины заложения фундаментов: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подошва фундамента;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фундамент;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отметка глубины заложения фундамента;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отметка глубины промерзания грунта;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отметка уровня грунтовых вод;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планировочная отметка;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стена;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уровень пола 1-го этажа;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– обрез фундамента;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8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глубина заложения фундамента;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– ширина подошвы фундамента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98DAEF-F467-482E-8E2B-B8E4341ED5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30" y="342900"/>
            <a:ext cx="3643169" cy="346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E630A6-3879-49DD-92A6-E6EAABF1F5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06" y="3809891"/>
            <a:ext cx="3775393" cy="2870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16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E6FEC-73D1-4567-B803-A067086A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079459" cy="52863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Конструктивные схемы фундаментов: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ленточные;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столбчатые;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сплошные;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– свайные.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80BC15-6175-4D1D-9C82-6DBE01BBEF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31" y="1871060"/>
            <a:ext cx="4495238" cy="3304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7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DDE23-A4CA-4B69-BCF8-60BA9CAA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56000" cy="5811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Поперечные сечения ленточных фундаментов: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из бутобетона прямоугольного сечения;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из бута с уступами;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из монолитного ж/б с двумя уступами;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– из сборных ж/б блоков;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подошва;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отмостка;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гидроизоляция;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обрез;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– глубина заложения фундамента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B4237F-C6B9-4491-A681-F89AD4B798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73" y="2147582"/>
            <a:ext cx="5790849" cy="2877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13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58393-B444-49C6-B9F7-A1858AC2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35300" cy="40726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Столбчатые фундаменты: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ж/б фундаментная балка;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подсыпка;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отмостка;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гидроизоляция;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кирпичный столб;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блок-подушки;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– ж/б плита;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ж/б колонна;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– башмак стаканного типа;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– плита;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– блок-стакан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70F13F-72F5-4178-87B7-3C6E458E54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0" y="696287"/>
            <a:ext cx="5308278" cy="32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04F790-803E-45FB-9CC1-133168D606C4}"/>
              </a:ext>
            </a:extLst>
          </p:cNvPr>
          <p:cNvSpPr/>
          <p:nvPr/>
        </p:nvSpPr>
        <p:spPr>
          <a:xfrm>
            <a:off x="755010" y="4546833"/>
            <a:ext cx="4188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Сплошной фундамент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плита из монолитного бетона;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арматурная сетка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53364A-26D7-4A45-AA4E-4DEE95EC9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870" y="4241308"/>
            <a:ext cx="312751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4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2151D-D0E6-4952-8129-9FAE0248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6" y="365125"/>
            <a:ext cx="3028426" cy="56413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Свайные фундаменты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из свай-стоек;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из висячих свай;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балка ростверка;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сваи- стойки;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слабые слои грунта;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плотный слой грунта;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висячие сваи, уплотняющие грунт;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уплотненное основание, воспринимающее нагрузку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030C80-EBCB-457F-9482-8E97D09508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94" y="1662680"/>
            <a:ext cx="4706871" cy="304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EAA24-D272-401B-95D2-B943D4DC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233"/>
            <a:ext cx="3238850" cy="363243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Конструкция ленточных фундаментов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из бутового камня;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из бутобетона;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– из бетона;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арматура;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щиты опалубки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04C0D0-C620-4FA0-8B4D-927BAA592E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09" y="1327138"/>
            <a:ext cx="6581567" cy="2926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13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4C897-0566-49B2-A6CA-DB127A59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91561" cy="326331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Элементы сборных ж/б фундаментов: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– блок-подушки;</a:t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– стеновые блоки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B07EBF-1831-417C-9E1E-63F9C35651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91" y="746621"/>
            <a:ext cx="4572000" cy="3263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773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1320</Words>
  <Application>Microsoft Office PowerPoint</Application>
  <PresentationFormat>Широкоэкранный</PresentationFormat>
  <Paragraphs>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 Пример оформления геологического разреза а – план расположения скважин; б – пример описания пород буровой скважины; в – геологический разрез</vt:lpstr>
      <vt:lpstr>Внешние воздействия на фундамент:  1 - нагрузка от вышележащих элементов здания;  2 - температура грунта;  3 - боковое давление грунта;  4 - грунтовая влага;  5 - агрессивные химические вещества;  6 - силы пучения грунта;  7 - вибрации;  8 и 9 - температура и влажность воздуха помещения подвала; 10 -упругий отпор грунта</vt:lpstr>
      <vt:lpstr>Глубина заложения фундамента: а – подошва фундамента на отметке -0.620; б – обрез фундамента на отметке -0.050; в – уровень спланированной поверхности грунта на отметке -0.120 Определение глубины заложения фундаментов: 1 – подошва фундамента; 2 – фундамент; 3 – отметка глубины заложения фундамента; 4 – отметка глубины промерзания грунта; 5 – отметка уровня грунтовых вод; 6 – планировочная отметка; 7 – стена; 8 – уровень пола 1-го этажа; 9 – обрез фундамента; hф – глубина заложения фундамента; b – ширина подошвы фундамента</vt:lpstr>
      <vt:lpstr>Конструктивные схемы фундаментов: а – ленточные; б – столбчатые; в – сплошные; г – свайные. </vt:lpstr>
      <vt:lpstr>Поперечные сечения ленточных фундаментов: а – из бутобетона прямоугольного сечения; б – из бута с уступами; в – из монолитного ж/б с двумя уступами; г – из сборных ж/б блоков; 1 – подошва; 2 – отмостка; 3 – гидроизоляция; 4 – обрез; h – глубина заложения фундамента</vt:lpstr>
      <vt:lpstr>Столбчатые фундаменты: 1 – ж/б фундаментная балка; 2 – подсыпка; 3 – отмостка; 4 – гидроизоляция; 5 – кирпичный столб; 6 – блок-подушки; 7 – ж/б плита; 8 – ж/б колонна; 9 – башмак стаканного типа; 10 – плита; 11 – блок-стакан</vt:lpstr>
      <vt:lpstr>Свайные фундаменты  а – из свай-стоек; б – из висячих свай; 1 – балка ростверка; 2 – сваи- стойки; 3 – слабые слои грунта; 4 – плотный слой грунта; 5 – висячие сваи, уплотняющие грунт; 6 – уплотненное основание, воспринимающее нагрузку</vt:lpstr>
      <vt:lpstr>Конструкция ленточных фундаментов а – из бутового камня; б – из бутобетона; в – из бетона; 1 – арматура; 2 – щиты опалубки</vt:lpstr>
      <vt:lpstr>Элементы сборных ж/б фундаментов:   а – блок-подушки; б – стеновые блоки </vt:lpstr>
      <vt:lpstr>Ленточные фундаменты из блок-подушек и фундаментных стеновых блоков  а – сплошные; б – прерывистые; 1 – фундаментные блок-подушки; 2 – фундаментные стеновые блоки</vt:lpstr>
      <vt:lpstr>Устройство фундаментов  а – на неравномерно уплотняемых основаниях; б – на косогорах; в – в местах Д.Ш.; 1 – армированный шов; 2 – армированный пояс; 3 – доски обернутые толем</vt:lpstr>
      <vt:lpstr>Устройство уступов  а – общий вид; б – фрагмент фундамента</vt:lpstr>
      <vt:lpstr>Каменные столбы   а — бутовый; б — бутобетонный; в — кирпичный; 1 —грунт; 2 — песчаная подушка; 3 — бутовый камень; 4 — отмостка; 5 — цоколь; 6 — гидроизоляция; 7 — кирпичная стена; 8 — цементно-песчаный раствор; 9 — пол; 10 — бутовый камень, бетон; 11 — стена; 12 — кирпичный столб</vt:lpstr>
      <vt:lpstr>Столбчатые фундаменты 1 – столб; 2 – рандбалка; 3 – стена     Столбчатые фундаменты под отдельно стоящие колонны: 1-колонна 2-подколонник со стаканом 3-фундаментная ступень (подошва)   </vt:lpstr>
      <vt:lpstr>   Сплошные фундаментные плиты  а – гладкая плита; б – ребристая плита; в – коробчатого тип           Свайные фундаменты  а – со сваями стойками; б – с висячими сваями; 1 – сваи; 2 – несущая конструкция здания; 3 – ростверк.  </vt:lpstr>
      <vt:lpstr>Фундаменты из забивных свай  а – разрез фундамента; б – ж/б сплошная призматическая свая; в – ж/б призматическая свая с круглой полостью; г – ж/б трубчатая свая; д – деревянная свая; е – ж/б пирамидальная свая; 1 – забивная свая; 2 – ж/б ростверк; 3 – гидроизоляция; 4 – стена; 5 – стальное кольцо (бугель); 6,7 – башмак. </vt:lpstr>
      <vt:lpstr>Фундаменты из набивных свай  а – разрез фундамента; б – буронабивная свая с одинаковым сечением ствола; в – то же, с уширенной лучевидной пятой; 1 – набивная свая; 2 – ж/б ростверк; 3 – гидроизоляция; 4 – стена; 5 – уширенная лучевидная пята</vt:lpstr>
      <vt:lpstr>Размещение свай  а – однорядное; б – шахматное; в – двухрядное; г – куст свай под колонну; д – свайные ростверки; 1 – свая; 2 – ж/б сборный ростверк; 3 – стена; 4 – арматура головы сваи; 5 – щебеночная или бетонная подготовка; 6 – монолитный ж/б ростверк; 7 – колонна; 8 – сборный ж/б оголовок сваи; 9 – бетон. </vt:lpstr>
      <vt:lpstr>    Подземные этажи:  а – техническое подполье; б – подвал; 1 – отмостка; 2 – траншея с уложенными коммуникациями         Горизонтальная гидроизоляция:  1 – фундамент; 2 – пол первого этажа; 3 – стена; 4 – рулонный ковер; 5 – цементная стяжка    </vt:lpstr>
      <vt:lpstr>Гидроизоляция фундаментов  а – при напоре грунтовых вод менее 200 мм; б – при напоре 200-1000 мм; в – при напоре выше 1000 мм; 1 – рулонная гидроизоляция; 2 – окрасочная гидроизоляция; 3 – оклеечная гидроизоляция; 4 – защитная стенка из кирпича; 5 – стеклоткань; 6 – Д.Ш.; 7 – глина; 8 – пол подвала; 9 – стяжка; 10 – ж/б плита; 11 – бетонный слой; 12 – подготовка.</vt:lpstr>
      <vt:lpstr>Отмостка: 1 – асфальтобетон; 2 – щебень; 3 – бортовой камень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Пример оформления геологического разреза а – план расположения скважин; б – пример описания пород буровой скважины; в – геологический разрез</dc:title>
  <dc:creator>Ирина Станиславовна Борисова</dc:creator>
  <cp:lastModifiedBy>Ирина Станиславовна Борисова</cp:lastModifiedBy>
  <cp:revision>3</cp:revision>
  <dcterms:created xsi:type="dcterms:W3CDTF">2023-08-29T09:17:35Z</dcterms:created>
  <dcterms:modified xsi:type="dcterms:W3CDTF">2024-01-16T11:03:23Z</dcterms:modified>
</cp:coreProperties>
</file>