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1" r:id="rId4"/>
    <p:sldId id="260" r:id="rId5"/>
    <p:sldId id="259" r:id="rId6"/>
    <p:sldId id="258" r:id="rId7"/>
    <p:sldId id="262" r:id="rId8"/>
    <p:sldId id="263" r:id="rId9"/>
    <p:sldId id="265" r:id="rId10"/>
    <p:sldId id="264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2C3C4E-0585-4093-AF24-556924AA8451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56B47B-7270-4CBD-9A5A-0AE0DB91F87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522B6-7BFE-471B-B304-044DEB0159BF}" type="datetime1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88DB-2D53-4AF6-BD49-8ED3CB2C029E}" type="datetime1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C0522-A6BA-4094-BAF9-277E1CF0CF72}" type="datetime1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D8EF8-7208-44DB-BE35-04A741F92503}" type="datetime1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5557D-1648-459D-A1CE-3F503EFBF097}" type="datetime1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F2869-6A47-46C4-97ED-8BA75F04236B}" type="datetime1">
              <a:rPr lang="ru-RU" smtClean="0"/>
              <a:t>08.01.2023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968D4-3719-4295-9FB6-C4F9F00A93CC}" type="datetime1">
              <a:rPr lang="ru-RU" smtClean="0"/>
              <a:t>08.01.2023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7808-64A0-496B-8820-9800F36B0CC2}" type="datetime1">
              <a:rPr lang="ru-RU" smtClean="0"/>
              <a:t>08.01.2023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5B063-7001-40B2-B728-8CF0C806A536}" type="datetime1">
              <a:rPr lang="ru-RU" smtClean="0"/>
              <a:t>08.01.2023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24E73-0341-4D67-91A7-7CA2F7687A2D}" type="datetime1">
              <a:rPr lang="ru-RU" smtClean="0"/>
              <a:t>08.01.2023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8EE3F-8B2E-45BE-A51E-4010F03DEF01}" type="datetime1">
              <a:rPr lang="ru-RU" smtClean="0"/>
              <a:t>08.01.2023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AEE7F-000B-44F0-B443-68E45475BA42}" type="datetime1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611560" y="1916832"/>
            <a:ext cx="806489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1.7. Латентная форма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научения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b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Сущность и особенности непроизвольного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научения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5689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Латентное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научение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относится к когнитивному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научению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то есть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научению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связанному с мыслительными, интеллектуальными процессами у животных.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Предполагается, что при латентном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научении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центральной нервной системе формируется своеобразная карта окружающей среды с определением возможной значимости ее составляющих для животного.</a:t>
            </a:r>
          </a:p>
          <a:p>
            <a:pPr algn="just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Собака на любой прогулке, в любой ситуации не безразлична к обстановке и к тому, что она делает в этот момент — она все запоминает. Для того, чтобы потом, в нужное время воспользоваться своим опытом и знанием.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82089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Значение латентного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научения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 воспитании и дрессировке заключается в ознакомлении животного с теми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стимульными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ситуациями (обстановкой, раздражителями, их закономерными связями между собой и двигательными реакциями), в которых ему придется осваивать специальные навыки и работать. Это значительно облегчает процесс формирования нужного поведения.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Picture 2" descr="https://www.ridus.ru/images/2020/9/30/1155575/in_article_95814f6e8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3212976"/>
            <a:ext cx="5143500" cy="3429000"/>
          </a:xfrm>
          <a:prstGeom prst="rect">
            <a:avLst/>
          </a:prstGeom>
          <a:noFill/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51520" y="260648"/>
            <a:ext cx="867645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Латентное обучение - это подсознательное удержание информации без подкрепления или мотивации.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6" name="Picture 4" descr="https://4tololo.ru/sites/default/files/images/20142209172627.jpeg?itok=jcF1zHB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1484784"/>
            <a:ext cx="4968552" cy="5029704"/>
          </a:xfrm>
          <a:prstGeom prst="rect">
            <a:avLst/>
          </a:prstGeom>
          <a:noFill/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51520" y="1124744"/>
            <a:ext cx="867645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Впервые феномен латентного (скрытого, неявного)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научения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был обнаружен в лабораторных условиях на крысах, которые обследовали лабиринт без всякого подкрепления. Оказалось, что в дальнейшем крыса с таким опытом обучается проходить лабиринт быстрее и с меньшим количеством ошибок. Был сделан вывод, что в процессе обследования лабиринта, животное приобретает определенный опыт, который затем использует в организации целенаправленного поведения.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5689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 латентному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научению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относится обучение не соответствующее ведущей мотивации.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6" name="Picture 6" descr="https://thumbs.dreamstime.com/b/%D1%87%D0%B8%D1%81%D1%82%D1%8F-%D1%89%D0%B5%D1%82%D0%BA%D0%BE%D0%B9-%D1%81%D0%BE%D0%B1%D0%B0%D0%BA%D0%B0-%D0%B7%D1%83%D0%B1%D0%BE%D0%B2-3839329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1412776"/>
            <a:ext cx="4824536" cy="4957211"/>
          </a:xfrm>
          <a:prstGeom prst="rect">
            <a:avLst/>
          </a:prstGeom>
          <a:noFill/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79512" y="1916832"/>
            <a:ext cx="864096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Биологическое значение латентного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научения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заключается в том, что благодаря ему происходит накопление информации о свойствах внешнего мира, его образа или освоение двигательных реакций как возможно необходимых для построения поведения в будущем.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51520" y="1628800"/>
            <a:ext cx="864096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Латентное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научение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активно, в основе его лежит потребность в новой информации, проявляющаяся в форме исследовательского поведения и характеризуемая как любопытство. Потребность в новой информации, в конечном счете, обеспечивает возможность развития организма, обеспечивая его будущее.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79512" y="260648"/>
            <a:ext cx="8784976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латентном ведущую роль играет ориентировочная реакция на раздражители, образы и ситуации, особенно ее исследовательский компонент, но механизм заключается в образовании причинно-следственных связей между индифферентными раздражителями.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Образование ассоциативной связи может происходить между раздражителями различной модальности, а подкреплением этому служит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безусловнорефлекторный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компонент последующего раздражителя. С психологической точки зрения, подкреплением при латентном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научении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служит удовлетворение потребности в новой информации.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51520" y="188640"/>
            <a:ext cx="867645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Торп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(1975) определяет латентное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научение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как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образование ассоциации между индифферентными раздражителями или ситуациями в отсутствие явного подкрепления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7" name="Picture 3" descr="https://gas-kvas.com/uploads/posts/2022-06/1655856678_4-gas-kvas-com-p-foto-umnikh-sobak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916832"/>
            <a:ext cx="6323158" cy="4464496"/>
          </a:xfrm>
          <a:prstGeom prst="rect">
            <a:avLst/>
          </a:prstGeom>
          <a:noFill/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79512" y="188640"/>
            <a:ext cx="874846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процессе латентного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научения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сочетание нескольких сенсорных раздражителей приводит к образованию временной связи, которую относят к типу сенсорно-сенсорных ассоциаций. В случае сочетания в дальнейшем одного из сенсорных раздражителей с биологически значимым подкреплением, быстро возникнет устойчивая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условнорефлекторная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реакция.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9" name="Picture 3" descr="https://stihi.ru/pics/2017/12/13/1033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140968"/>
            <a:ext cx="4298978" cy="3411887"/>
          </a:xfrm>
          <a:prstGeom prst="rect">
            <a:avLst/>
          </a:prstGeom>
          <a:noFill/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421</Words>
  <Application>Microsoft Office PowerPoint</Application>
  <PresentationFormat>Экран (4:3)</PresentationFormat>
  <Paragraphs>26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1.7. Латентная форма научения. Сущность и особенности непроизвольного научения.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1.7. Латентная форма научения. Сущность и особенности непроизвольного научения.</dc:title>
  <dc:creator>Алексей</dc:creator>
  <cp:lastModifiedBy>Алексей</cp:lastModifiedBy>
  <cp:revision>5</cp:revision>
  <dcterms:created xsi:type="dcterms:W3CDTF">2023-01-08T08:36:35Z</dcterms:created>
  <dcterms:modified xsi:type="dcterms:W3CDTF">2023-01-08T09:10:49Z</dcterms:modified>
</cp:coreProperties>
</file>