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CEF47-B2E3-4E5B-9028-895B2D2715F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A544968D-047C-4D7A-A420-A4708551271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70% трудовых ресурсов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652B1-4363-407B-9244-7A43D8E095E2}" type="parTrans" cxnId="{85AD2933-7726-413B-87CF-69F455361CF6}">
      <dgm:prSet/>
      <dgm:spPr/>
      <dgm:t>
        <a:bodyPr/>
        <a:lstStyle/>
        <a:p>
          <a:endParaRPr lang="ru-RU"/>
        </a:p>
      </dgm:t>
    </dgm:pt>
    <dgm:pt modelId="{BB5C0F4B-1890-4A5B-81DD-5FD78E0107E2}" type="sibTrans" cxnId="{85AD2933-7726-413B-87CF-69F455361CF6}">
      <dgm:prSet/>
      <dgm:spPr/>
      <dgm:t>
        <a:bodyPr/>
        <a:lstStyle/>
        <a:p>
          <a:endParaRPr lang="ru-RU"/>
        </a:p>
      </dgm:t>
    </dgm:pt>
    <dgm:pt modelId="{B0C86CCD-D25F-4087-A383-35EDB0E5C6A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0" i="0" dirty="0" smtClean="0"/>
            <a:t>и примерно половины всех капиталовложений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9F33B-3BAF-4AF6-94CE-91AC6F54999F}" type="parTrans" cxnId="{1BA4C150-A3A7-4534-AA50-990898CE86FE}">
      <dgm:prSet/>
      <dgm:spPr/>
      <dgm:t>
        <a:bodyPr/>
        <a:lstStyle/>
        <a:p>
          <a:endParaRPr lang="ru-RU"/>
        </a:p>
      </dgm:t>
    </dgm:pt>
    <dgm:pt modelId="{BC62F91E-3BDA-4386-BC7E-89D7B295BE82}" type="sibTrans" cxnId="{1BA4C150-A3A7-4534-AA50-990898CE86FE}">
      <dgm:prSet/>
      <dgm:spPr/>
      <dgm:t>
        <a:bodyPr/>
        <a:lstStyle/>
        <a:p>
          <a:endParaRPr lang="ru-RU"/>
        </a:p>
      </dgm:t>
    </dgm:pt>
    <dgm:pt modelId="{DD63583A-5C85-4695-AA51-2D9A76E0BEA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66% топлив нефтяного происхождения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C4B73-F4EF-44B7-9285-F4845CDF4639}" type="sibTrans" cxnId="{E48EAC77-C961-419E-907A-3535F76049B9}">
      <dgm:prSet/>
      <dgm:spPr/>
      <dgm:t>
        <a:bodyPr/>
        <a:lstStyle/>
        <a:p>
          <a:endParaRPr lang="ru-RU"/>
        </a:p>
      </dgm:t>
    </dgm:pt>
    <dgm:pt modelId="{C8222E00-0B3C-42FC-9CF0-D18F62ABE4C9}" type="parTrans" cxnId="{E48EAC77-C961-419E-907A-3535F76049B9}">
      <dgm:prSet/>
      <dgm:spPr/>
      <dgm:t>
        <a:bodyPr/>
        <a:lstStyle/>
        <a:p>
          <a:endParaRPr lang="ru-RU"/>
        </a:p>
      </dgm:t>
    </dgm:pt>
    <dgm:pt modelId="{B1ADBDA4-FBCD-4C6B-BE7F-A5486EF13005}">
      <dgm:prSet/>
      <dgm:spPr>
        <a:solidFill>
          <a:srgbClr val="00B050"/>
        </a:solidFill>
      </dgm:spPr>
      <dgm:t>
        <a:bodyPr/>
        <a:lstStyle/>
        <a:p>
          <a:endParaRPr lang="ru-RU" sz="3500" dirty="0"/>
        </a:p>
      </dgm:t>
    </dgm:pt>
    <dgm:pt modelId="{A6D9E5E6-F42D-49C7-93C4-88ED8D8A4604}" type="parTrans" cxnId="{5B8B4E37-AC68-4139-A483-D055F52FE710}">
      <dgm:prSet/>
      <dgm:spPr/>
      <dgm:t>
        <a:bodyPr/>
        <a:lstStyle/>
        <a:p>
          <a:endParaRPr lang="ru-RU"/>
        </a:p>
      </dgm:t>
    </dgm:pt>
    <dgm:pt modelId="{22AD75C9-C62D-4800-8D2B-D420754F3C57}" type="sibTrans" cxnId="{5B8B4E37-AC68-4139-A483-D055F52FE710}">
      <dgm:prSet/>
      <dgm:spPr/>
      <dgm:t>
        <a:bodyPr/>
        <a:lstStyle/>
        <a:p>
          <a:endParaRPr lang="ru-RU"/>
        </a:p>
      </dgm:t>
    </dgm:pt>
    <dgm:pt modelId="{5A016023-4895-4F04-83C9-7EFA4F8C0539}" type="pres">
      <dgm:prSet presAssocID="{353CEF47-B2E3-4E5B-9028-895B2D2715F3}" presName="Name0" presStyleCnt="0">
        <dgm:presLayoutVars>
          <dgm:dir/>
          <dgm:resizeHandles val="exact"/>
        </dgm:presLayoutVars>
      </dgm:prSet>
      <dgm:spPr/>
    </dgm:pt>
    <dgm:pt modelId="{004683D1-BDD9-49D6-88CE-98A9D8705D20}" type="pres">
      <dgm:prSet presAssocID="{DD63583A-5C85-4695-AA51-2D9A76E0BE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8768-646F-4225-B4E0-D049369080D6}" type="pres">
      <dgm:prSet presAssocID="{147C4B73-F4EF-44B7-9285-F4845CDF4639}" presName="sibTrans" presStyleCnt="0"/>
      <dgm:spPr/>
    </dgm:pt>
    <dgm:pt modelId="{CFC135A6-5868-49D6-802B-F8129B783B35}" type="pres">
      <dgm:prSet presAssocID="{A544968D-047C-4D7A-A420-A470855127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DD54A-19A3-42B0-9FD2-0C87F1250650}" type="pres">
      <dgm:prSet presAssocID="{BB5C0F4B-1890-4A5B-81DD-5FD78E0107E2}" presName="sibTrans" presStyleCnt="0"/>
      <dgm:spPr/>
    </dgm:pt>
    <dgm:pt modelId="{58B331D2-40B8-46A4-A3D5-A87329E18AB4}" type="pres">
      <dgm:prSet presAssocID="{B0C86CCD-D25F-4087-A383-35EDB0E5C6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E5731-8220-43F5-B82C-C701AF4B11E8}" type="presOf" srcId="{B0C86CCD-D25F-4087-A383-35EDB0E5C6A1}" destId="{58B331D2-40B8-46A4-A3D5-A87329E18AB4}" srcOrd="0" destOrd="0" presId="urn:microsoft.com/office/officeart/2005/8/layout/hList6"/>
    <dgm:cxn modelId="{124C9BBC-7016-436E-BCDD-0D9020055038}" type="presOf" srcId="{A544968D-047C-4D7A-A420-A4708551271F}" destId="{CFC135A6-5868-49D6-802B-F8129B783B35}" srcOrd="0" destOrd="0" presId="urn:microsoft.com/office/officeart/2005/8/layout/hList6"/>
    <dgm:cxn modelId="{85AD2933-7726-413B-87CF-69F455361CF6}" srcId="{353CEF47-B2E3-4E5B-9028-895B2D2715F3}" destId="{A544968D-047C-4D7A-A420-A4708551271F}" srcOrd="1" destOrd="0" parTransId="{A25652B1-4363-407B-9244-7A43D8E095E2}" sibTransId="{BB5C0F4B-1890-4A5B-81DD-5FD78E0107E2}"/>
    <dgm:cxn modelId="{1BA4C150-A3A7-4534-AA50-990898CE86FE}" srcId="{353CEF47-B2E3-4E5B-9028-895B2D2715F3}" destId="{B0C86CCD-D25F-4087-A383-35EDB0E5C6A1}" srcOrd="2" destOrd="0" parTransId="{2C09F33B-3BAF-4AF6-94CE-91AC6F54999F}" sibTransId="{BC62F91E-3BDA-4386-BC7E-89D7B295BE82}"/>
    <dgm:cxn modelId="{BC82C8A3-6780-4E90-B9FE-259B41312A19}" type="presOf" srcId="{B1ADBDA4-FBCD-4C6B-BE7F-A5486EF13005}" destId="{004683D1-BDD9-49D6-88CE-98A9D8705D20}" srcOrd="0" destOrd="1" presId="urn:microsoft.com/office/officeart/2005/8/layout/hList6"/>
    <dgm:cxn modelId="{5B8B4E37-AC68-4139-A483-D055F52FE710}" srcId="{DD63583A-5C85-4695-AA51-2D9A76E0BEAD}" destId="{B1ADBDA4-FBCD-4C6B-BE7F-A5486EF13005}" srcOrd="0" destOrd="0" parTransId="{A6D9E5E6-F42D-49C7-93C4-88ED8D8A4604}" sibTransId="{22AD75C9-C62D-4800-8D2B-D420754F3C57}"/>
    <dgm:cxn modelId="{875895F0-B551-4A35-9DFE-CC419409A46E}" type="presOf" srcId="{353CEF47-B2E3-4E5B-9028-895B2D2715F3}" destId="{5A016023-4895-4F04-83C9-7EFA4F8C0539}" srcOrd="0" destOrd="0" presId="urn:microsoft.com/office/officeart/2005/8/layout/hList6"/>
    <dgm:cxn modelId="{E48EAC77-C961-419E-907A-3535F76049B9}" srcId="{353CEF47-B2E3-4E5B-9028-895B2D2715F3}" destId="{DD63583A-5C85-4695-AA51-2D9A76E0BEAD}" srcOrd="0" destOrd="0" parTransId="{C8222E00-0B3C-42FC-9CF0-D18F62ABE4C9}" sibTransId="{147C4B73-F4EF-44B7-9285-F4845CDF4639}"/>
    <dgm:cxn modelId="{B612C40F-B632-4566-9F55-5786AF917FCD}" type="presOf" srcId="{DD63583A-5C85-4695-AA51-2D9A76E0BEAD}" destId="{004683D1-BDD9-49D6-88CE-98A9D8705D20}" srcOrd="0" destOrd="0" presId="urn:microsoft.com/office/officeart/2005/8/layout/hList6"/>
    <dgm:cxn modelId="{46E3133B-1EB0-44B6-9EE4-C0F2698AEDDC}" type="presParOf" srcId="{5A016023-4895-4F04-83C9-7EFA4F8C0539}" destId="{004683D1-BDD9-49D6-88CE-98A9D8705D20}" srcOrd="0" destOrd="0" presId="urn:microsoft.com/office/officeart/2005/8/layout/hList6"/>
    <dgm:cxn modelId="{3F069F9F-EBAC-4B5C-A401-308BFF9FBBA8}" type="presParOf" srcId="{5A016023-4895-4F04-83C9-7EFA4F8C0539}" destId="{7A7F8768-646F-4225-B4E0-D049369080D6}" srcOrd="1" destOrd="0" presId="urn:microsoft.com/office/officeart/2005/8/layout/hList6"/>
    <dgm:cxn modelId="{784F55A7-D4A9-4811-897F-7841A97845A0}" type="presParOf" srcId="{5A016023-4895-4F04-83C9-7EFA4F8C0539}" destId="{CFC135A6-5868-49D6-802B-F8129B783B35}" srcOrd="2" destOrd="0" presId="urn:microsoft.com/office/officeart/2005/8/layout/hList6"/>
    <dgm:cxn modelId="{5D70DED0-3DD5-4437-ACFE-1BFB96F1E68A}" type="presParOf" srcId="{5A016023-4895-4F04-83C9-7EFA4F8C0539}" destId="{BE0DD54A-19A3-42B0-9FD2-0C87F1250650}" srcOrd="3" destOrd="0" presId="urn:microsoft.com/office/officeart/2005/8/layout/hList6"/>
    <dgm:cxn modelId="{7A980415-D54F-465A-BBB7-F62A42864453}" type="presParOf" srcId="{5A016023-4895-4F04-83C9-7EFA4F8C0539}" destId="{58B331D2-40B8-46A4-A3D5-A87329E18AB4}" srcOrd="4" destOrd="0" presId="urn:microsoft.com/office/officeart/2005/8/layout/hList6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25CAF-C076-41B2-9C85-8857F37487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FE3AB-DF03-4CB3-A3CD-D57FBB36321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Материальные затраты на поддержание а/м в работоспособном состоянии. Всего в России в год расходуется около 1 млрд. $ на поддержание автомобилей в работоспособном состоянии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9EDB4-2696-453F-B42A-B6DDDD7A3FB7}" type="parTrans" cxnId="{6FD6A962-664C-42CC-BC02-CC692A75B1FD}">
      <dgm:prSet/>
      <dgm:spPr/>
      <dgm:t>
        <a:bodyPr/>
        <a:lstStyle/>
        <a:p>
          <a:endParaRPr lang="ru-RU"/>
        </a:p>
      </dgm:t>
    </dgm:pt>
    <dgm:pt modelId="{B5DA0D77-7D25-480F-9AA3-CC095B83B5F7}" type="sibTrans" cxnId="{6FD6A962-664C-42CC-BC02-CC692A75B1FD}">
      <dgm:prSet/>
      <dgm:spPr/>
      <dgm:t>
        <a:bodyPr/>
        <a:lstStyle/>
        <a:p>
          <a:endParaRPr lang="ru-RU"/>
        </a:p>
      </dgm:t>
    </dgm:pt>
    <dgm:pt modelId="{4F7BFDEA-6DC3-4CFB-8392-0A109646256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затраты. Структура трудовых затрат за всю жизнь автомобиля определяется соотношением: изготовление - 2%, ТЭА - 91%, капитальный ремонт (КР) - 7%. Трудоемкость изготовления автомобиля в России составляет около 150 нормо-часов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599DD-C5DB-4C64-AE1B-6534D8C4CD3D}" type="parTrans" cxnId="{A86781B5-5EDF-4870-ACFC-F25E1F70B2FB}">
      <dgm:prSet/>
      <dgm:spPr/>
      <dgm:t>
        <a:bodyPr/>
        <a:lstStyle/>
        <a:p>
          <a:endParaRPr lang="ru-RU"/>
        </a:p>
      </dgm:t>
    </dgm:pt>
    <dgm:pt modelId="{43FC4959-166D-4FD8-9AC9-5CB5CED54E41}" type="sibTrans" cxnId="{A86781B5-5EDF-4870-ACFC-F25E1F70B2FB}">
      <dgm:prSet/>
      <dgm:spPr/>
      <dgm:t>
        <a:bodyPr/>
        <a:lstStyle/>
        <a:p>
          <a:endParaRPr lang="ru-RU"/>
        </a:p>
      </dgm:t>
    </dgm:pt>
    <dgm:pt modelId="{27A567A4-2E78-45C5-A17C-ECAAAF386BF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дорожного движения. Ежегодно по вине автомобильного транспорта в России гибнет около 27-30 тыс. человек, в США - около 50 тыс. В среднем на каждые 200 тыс. км движения водитель попадает в ДТП с тяжелыми последствиями. 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5FA94-F2E5-4D36-94CA-89681E528CD9}" type="parTrans" cxnId="{66858138-4654-429E-92B8-FA5BDD2D304B}">
      <dgm:prSet/>
      <dgm:spPr/>
      <dgm:t>
        <a:bodyPr/>
        <a:lstStyle/>
        <a:p>
          <a:endParaRPr lang="ru-RU"/>
        </a:p>
      </dgm:t>
    </dgm:pt>
    <dgm:pt modelId="{2BA7B566-49C2-4845-B2A9-E967ADBF35C2}" type="sibTrans" cxnId="{66858138-4654-429E-92B8-FA5BDD2D304B}">
      <dgm:prSet/>
      <dgm:spPr/>
      <dgm:t>
        <a:bodyPr/>
        <a:lstStyle/>
        <a:p>
          <a:endParaRPr lang="ru-RU"/>
        </a:p>
      </dgm:t>
    </dgm:pt>
    <dgm:pt modelId="{30C34658-769D-4E3D-974C-8F968F157B67}" type="pres">
      <dgm:prSet presAssocID="{23C25CAF-C076-41B2-9C85-8857F37487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DF2F4-4445-4F30-9CB5-C983FA8B998D}" type="pres">
      <dgm:prSet presAssocID="{28DFE3AB-DF03-4CB3-A3CD-D57FBB363213}" presName="parentLin" presStyleCnt="0"/>
      <dgm:spPr/>
    </dgm:pt>
    <dgm:pt modelId="{0238B1A7-E6CD-42B8-BDE2-23C31BA6E401}" type="pres">
      <dgm:prSet presAssocID="{28DFE3AB-DF03-4CB3-A3CD-D57FBB3632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064DBE-0A56-485C-A36D-D3F45ECFE3BB}" type="pres">
      <dgm:prSet presAssocID="{28DFE3AB-DF03-4CB3-A3CD-D57FBB363213}" presName="parentText" presStyleLbl="node1" presStyleIdx="0" presStyleCnt="3" custScaleX="128902" custScaleY="165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88596-7888-41E1-BE8C-4841897D0B7B}" type="pres">
      <dgm:prSet presAssocID="{28DFE3AB-DF03-4CB3-A3CD-D57FBB363213}" presName="negativeSpace" presStyleCnt="0"/>
      <dgm:spPr/>
    </dgm:pt>
    <dgm:pt modelId="{5D4B80F0-B765-4721-B9E7-E133C1536619}" type="pres">
      <dgm:prSet presAssocID="{28DFE3AB-DF03-4CB3-A3CD-D57FBB363213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7F4BE365-48E0-4909-AE7D-D4076AB2D87B}" type="pres">
      <dgm:prSet presAssocID="{B5DA0D77-7D25-480F-9AA3-CC095B83B5F7}" presName="spaceBetweenRectangles" presStyleCnt="0"/>
      <dgm:spPr/>
    </dgm:pt>
    <dgm:pt modelId="{BADE7CA8-A8EF-45FD-A633-D1C2E8B6E047}" type="pres">
      <dgm:prSet presAssocID="{4F7BFDEA-6DC3-4CFB-8392-0A109646256F}" presName="parentLin" presStyleCnt="0"/>
      <dgm:spPr/>
    </dgm:pt>
    <dgm:pt modelId="{2232EB79-2815-4887-90B7-4B54A2F165D7}" type="pres">
      <dgm:prSet presAssocID="{4F7BFDEA-6DC3-4CFB-8392-0A10964625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2B8447-25C3-4B27-86C5-9E5C46B50172}" type="pres">
      <dgm:prSet presAssocID="{4F7BFDEA-6DC3-4CFB-8392-0A109646256F}" presName="parentText" presStyleLbl="node1" presStyleIdx="1" presStyleCnt="3" custScaleX="128890" custScaleY="174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BC700-0D70-4D71-99CA-1AC54AFC6DCB}" type="pres">
      <dgm:prSet presAssocID="{4F7BFDEA-6DC3-4CFB-8392-0A109646256F}" presName="negativeSpace" presStyleCnt="0"/>
      <dgm:spPr/>
    </dgm:pt>
    <dgm:pt modelId="{DAB868F6-97A6-4079-A6F3-FFD4739A197B}" type="pres">
      <dgm:prSet presAssocID="{4F7BFDEA-6DC3-4CFB-8392-0A109646256F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51C43627-6118-4BD6-BCF5-B1EBBF0C197A}" type="pres">
      <dgm:prSet presAssocID="{43FC4959-166D-4FD8-9AC9-5CB5CED54E41}" presName="spaceBetweenRectangles" presStyleCnt="0"/>
      <dgm:spPr/>
    </dgm:pt>
    <dgm:pt modelId="{881A96D7-6D79-481E-BC9F-8569A55288D0}" type="pres">
      <dgm:prSet presAssocID="{27A567A4-2E78-45C5-A17C-ECAAAF386BFF}" presName="parentLin" presStyleCnt="0"/>
      <dgm:spPr/>
    </dgm:pt>
    <dgm:pt modelId="{62FBABA9-E6CB-49EE-875A-B8EF15136CAF}" type="pres">
      <dgm:prSet presAssocID="{27A567A4-2E78-45C5-A17C-ECAAAF386B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C66C5EC-CB62-480D-8764-F7E05D967CC2}" type="pres">
      <dgm:prSet presAssocID="{27A567A4-2E78-45C5-A17C-ECAAAF386BFF}" presName="parentText" presStyleLbl="node1" presStyleIdx="2" presStyleCnt="3" custScaleX="142857" custScaleY="190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B3AEA-18C5-46AB-8923-8D51688ACDFF}" type="pres">
      <dgm:prSet presAssocID="{27A567A4-2E78-45C5-A17C-ECAAAF386BFF}" presName="negativeSpace" presStyleCnt="0"/>
      <dgm:spPr/>
    </dgm:pt>
    <dgm:pt modelId="{231E6A8D-CFEE-4773-86D1-355412728982}" type="pres">
      <dgm:prSet presAssocID="{27A567A4-2E78-45C5-A17C-ECAAAF386BFF}" presName="childText" presStyleLbl="conFgAcc1" presStyleIdx="2" presStyleCnt="3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</dgm:ptLst>
  <dgm:cxnLst>
    <dgm:cxn modelId="{66858138-4654-429E-92B8-FA5BDD2D304B}" srcId="{23C25CAF-C076-41B2-9C85-8857F374879C}" destId="{27A567A4-2E78-45C5-A17C-ECAAAF386BFF}" srcOrd="2" destOrd="0" parTransId="{E435FA94-F2E5-4D36-94CA-89681E528CD9}" sibTransId="{2BA7B566-49C2-4845-B2A9-E967ADBF35C2}"/>
    <dgm:cxn modelId="{BA61EED2-EE61-4D76-88AB-BD2558971BDD}" type="presOf" srcId="{23C25CAF-C076-41B2-9C85-8857F374879C}" destId="{30C34658-769D-4E3D-974C-8F968F157B67}" srcOrd="0" destOrd="0" presId="urn:microsoft.com/office/officeart/2005/8/layout/list1"/>
    <dgm:cxn modelId="{A2884807-0DA3-47E2-A48E-51F6483FE616}" type="presOf" srcId="{4F7BFDEA-6DC3-4CFB-8392-0A109646256F}" destId="{142B8447-25C3-4B27-86C5-9E5C46B50172}" srcOrd="1" destOrd="0" presId="urn:microsoft.com/office/officeart/2005/8/layout/list1"/>
    <dgm:cxn modelId="{A86781B5-5EDF-4870-ACFC-F25E1F70B2FB}" srcId="{23C25CAF-C076-41B2-9C85-8857F374879C}" destId="{4F7BFDEA-6DC3-4CFB-8392-0A109646256F}" srcOrd="1" destOrd="0" parTransId="{C09599DD-C5DB-4C64-AE1B-6534D8C4CD3D}" sibTransId="{43FC4959-166D-4FD8-9AC9-5CB5CED54E41}"/>
    <dgm:cxn modelId="{887E1344-2053-49BA-9284-737966C832C4}" type="presOf" srcId="{27A567A4-2E78-45C5-A17C-ECAAAF386BFF}" destId="{62FBABA9-E6CB-49EE-875A-B8EF15136CAF}" srcOrd="0" destOrd="0" presId="urn:microsoft.com/office/officeart/2005/8/layout/list1"/>
    <dgm:cxn modelId="{C4CDB392-BA33-4F0C-9098-41EA3FB8A56F}" type="presOf" srcId="{28DFE3AB-DF03-4CB3-A3CD-D57FBB363213}" destId="{C6064DBE-0A56-485C-A36D-D3F45ECFE3BB}" srcOrd="1" destOrd="0" presId="urn:microsoft.com/office/officeart/2005/8/layout/list1"/>
    <dgm:cxn modelId="{DB0F888F-5011-48C4-ACF7-4ED242A7B7A6}" type="presOf" srcId="{27A567A4-2E78-45C5-A17C-ECAAAF386BFF}" destId="{8C66C5EC-CB62-480D-8764-F7E05D967CC2}" srcOrd="1" destOrd="0" presId="urn:microsoft.com/office/officeart/2005/8/layout/list1"/>
    <dgm:cxn modelId="{6FD6A962-664C-42CC-BC02-CC692A75B1FD}" srcId="{23C25CAF-C076-41B2-9C85-8857F374879C}" destId="{28DFE3AB-DF03-4CB3-A3CD-D57FBB363213}" srcOrd="0" destOrd="0" parTransId="{CE19EDB4-2696-453F-B42A-B6DDDD7A3FB7}" sibTransId="{B5DA0D77-7D25-480F-9AA3-CC095B83B5F7}"/>
    <dgm:cxn modelId="{F6AEE68D-2B6F-41B9-81B7-B2594280838D}" type="presOf" srcId="{4F7BFDEA-6DC3-4CFB-8392-0A109646256F}" destId="{2232EB79-2815-4887-90B7-4B54A2F165D7}" srcOrd="0" destOrd="0" presId="urn:microsoft.com/office/officeart/2005/8/layout/list1"/>
    <dgm:cxn modelId="{69553546-0A34-4D45-9548-65D77FFF9974}" type="presOf" srcId="{28DFE3AB-DF03-4CB3-A3CD-D57FBB363213}" destId="{0238B1A7-E6CD-42B8-BDE2-23C31BA6E401}" srcOrd="0" destOrd="0" presId="urn:microsoft.com/office/officeart/2005/8/layout/list1"/>
    <dgm:cxn modelId="{3F556BD5-CFC9-4BE7-85FF-5362A18A071A}" type="presParOf" srcId="{30C34658-769D-4E3D-974C-8F968F157B67}" destId="{A1BDF2F4-4445-4F30-9CB5-C983FA8B998D}" srcOrd="0" destOrd="0" presId="urn:microsoft.com/office/officeart/2005/8/layout/list1"/>
    <dgm:cxn modelId="{D3A650D9-4459-4B42-9261-6D49B25524F1}" type="presParOf" srcId="{A1BDF2F4-4445-4F30-9CB5-C983FA8B998D}" destId="{0238B1A7-E6CD-42B8-BDE2-23C31BA6E401}" srcOrd="0" destOrd="0" presId="urn:microsoft.com/office/officeart/2005/8/layout/list1"/>
    <dgm:cxn modelId="{D2F3526D-ED5E-4945-AD56-10B7C1675444}" type="presParOf" srcId="{A1BDF2F4-4445-4F30-9CB5-C983FA8B998D}" destId="{C6064DBE-0A56-485C-A36D-D3F45ECFE3BB}" srcOrd="1" destOrd="0" presId="urn:microsoft.com/office/officeart/2005/8/layout/list1"/>
    <dgm:cxn modelId="{3E21027D-9447-4647-A419-A8914B11F313}" type="presParOf" srcId="{30C34658-769D-4E3D-974C-8F968F157B67}" destId="{E6088596-7888-41E1-BE8C-4841897D0B7B}" srcOrd="1" destOrd="0" presId="urn:microsoft.com/office/officeart/2005/8/layout/list1"/>
    <dgm:cxn modelId="{A9F2D087-A986-48EE-9E84-F21B3513031E}" type="presParOf" srcId="{30C34658-769D-4E3D-974C-8F968F157B67}" destId="{5D4B80F0-B765-4721-B9E7-E133C1536619}" srcOrd="2" destOrd="0" presId="urn:microsoft.com/office/officeart/2005/8/layout/list1"/>
    <dgm:cxn modelId="{5F5EF182-4377-44BD-B474-CF8E6D44E8C0}" type="presParOf" srcId="{30C34658-769D-4E3D-974C-8F968F157B67}" destId="{7F4BE365-48E0-4909-AE7D-D4076AB2D87B}" srcOrd="3" destOrd="0" presId="urn:microsoft.com/office/officeart/2005/8/layout/list1"/>
    <dgm:cxn modelId="{C02571A0-0CB3-44F1-85DB-AE997D581510}" type="presParOf" srcId="{30C34658-769D-4E3D-974C-8F968F157B67}" destId="{BADE7CA8-A8EF-45FD-A633-D1C2E8B6E047}" srcOrd="4" destOrd="0" presId="urn:microsoft.com/office/officeart/2005/8/layout/list1"/>
    <dgm:cxn modelId="{F367B30A-7815-42C2-AF6A-0A4AF8BD0667}" type="presParOf" srcId="{BADE7CA8-A8EF-45FD-A633-D1C2E8B6E047}" destId="{2232EB79-2815-4887-90B7-4B54A2F165D7}" srcOrd="0" destOrd="0" presId="urn:microsoft.com/office/officeart/2005/8/layout/list1"/>
    <dgm:cxn modelId="{0454C653-4C86-43F2-A27C-4BC15B428332}" type="presParOf" srcId="{BADE7CA8-A8EF-45FD-A633-D1C2E8B6E047}" destId="{142B8447-25C3-4B27-86C5-9E5C46B50172}" srcOrd="1" destOrd="0" presId="urn:microsoft.com/office/officeart/2005/8/layout/list1"/>
    <dgm:cxn modelId="{7CB7F37A-92FE-4F1B-872F-5E21C47CD2BB}" type="presParOf" srcId="{30C34658-769D-4E3D-974C-8F968F157B67}" destId="{985BC700-0D70-4D71-99CA-1AC54AFC6DCB}" srcOrd="5" destOrd="0" presId="urn:microsoft.com/office/officeart/2005/8/layout/list1"/>
    <dgm:cxn modelId="{8E3CD319-7D06-48C9-9AC0-58821AACF65A}" type="presParOf" srcId="{30C34658-769D-4E3D-974C-8F968F157B67}" destId="{DAB868F6-97A6-4079-A6F3-FFD4739A197B}" srcOrd="6" destOrd="0" presId="urn:microsoft.com/office/officeart/2005/8/layout/list1"/>
    <dgm:cxn modelId="{460CA932-310A-4B55-977C-F9DB0C9463D1}" type="presParOf" srcId="{30C34658-769D-4E3D-974C-8F968F157B67}" destId="{51C43627-6118-4BD6-BCF5-B1EBBF0C197A}" srcOrd="7" destOrd="0" presId="urn:microsoft.com/office/officeart/2005/8/layout/list1"/>
    <dgm:cxn modelId="{6EF74D4D-8A9B-422E-8C52-ECC78F82FB5F}" type="presParOf" srcId="{30C34658-769D-4E3D-974C-8F968F157B67}" destId="{881A96D7-6D79-481E-BC9F-8569A55288D0}" srcOrd="8" destOrd="0" presId="urn:microsoft.com/office/officeart/2005/8/layout/list1"/>
    <dgm:cxn modelId="{FB4856DF-1EE2-436A-866E-6710D2DD0335}" type="presParOf" srcId="{881A96D7-6D79-481E-BC9F-8569A55288D0}" destId="{62FBABA9-E6CB-49EE-875A-B8EF15136CAF}" srcOrd="0" destOrd="0" presId="urn:microsoft.com/office/officeart/2005/8/layout/list1"/>
    <dgm:cxn modelId="{3E1BA0C3-67A8-47CD-A479-3F8BE582906C}" type="presParOf" srcId="{881A96D7-6D79-481E-BC9F-8569A55288D0}" destId="{8C66C5EC-CB62-480D-8764-F7E05D967CC2}" srcOrd="1" destOrd="0" presId="urn:microsoft.com/office/officeart/2005/8/layout/list1"/>
    <dgm:cxn modelId="{245A5709-97D6-461A-969B-7A8DED3EB1F7}" type="presParOf" srcId="{30C34658-769D-4E3D-974C-8F968F157B67}" destId="{0A6B3AEA-18C5-46AB-8923-8D51688ACDFF}" srcOrd="9" destOrd="0" presId="urn:microsoft.com/office/officeart/2005/8/layout/list1"/>
    <dgm:cxn modelId="{973DEC6F-C72E-48A4-AFC2-1E6AAE0FB6EC}" type="presParOf" srcId="{30C34658-769D-4E3D-974C-8F968F157B67}" destId="{231E6A8D-CFEE-4773-86D1-3554127289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13676-F6E8-4B33-8ECD-0828844F71A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80FAC-A4EE-4D6B-91D2-B0C4E5A56C9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0" i="0" dirty="0" smtClean="0"/>
            <a:t>Исправное состояние (исправность)</a:t>
          </a:r>
          <a:endParaRPr lang="ru-RU" sz="1800" dirty="0"/>
        </a:p>
      </dgm:t>
    </dgm:pt>
    <dgm:pt modelId="{8A59B2D9-BFC4-4B24-A913-980FFC0C679D}" type="parTrans" cxnId="{F1809AAC-370E-4669-8E1F-8F9856D5BCA3}">
      <dgm:prSet/>
      <dgm:spPr/>
      <dgm:t>
        <a:bodyPr/>
        <a:lstStyle/>
        <a:p>
          <a:endParaRPr lang="ru-RU"/>
        </a:p>
      </dgm:t>
    </dgm:pt>
    <dgm:pt modelId="{08367C35-9484-4673-ADA9-9B6FF97762F8}" type="sibTrans" cxnId="{F1809AAC-370E-4669-8E1F-8F9856D5BCA3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72CB6E4C-5EB8-41F1-876D-D3EFD24F543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0" i="0" dirty="0" smtClean="0"/>
            <a:t>Неисправное состояние (неисправность)</a:t>
          </a:r>
          <a:endParaRPr lang="ru-RU" sz="1800" dirty="0"/>
        </a:p>
      </dgm:t>
    </dgm:pt>
    <dgm:pt modelId="{7CC5B46A-0A84-4708-AB38-7CE383384F8D}" type="parTrans" cxnId="{B9FD7632-1B80-4550-B951-D69F3653FC49}">
      <dgm:prSet/>
      <dgm:spPr/>
      <dgm:t>
        <a:bodyPr/>
        <a:lstStyle/>
        <a:p>
          <a:endParaRPr lang="ru-RU"/>
        </a:p>
      </dgm:t>
    </dgm:pt>
    <dgm:pt modelId="{A419D7A3-2F1C-46F8-8DE2-7A163D2276E7}" type="sibTrans" cxnId="{B9FD7632-1B80-4550-B951-D69F3653FC49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166F7A05-D005-4A6D-ABBD-749552E4054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0" i="0" dirty="0" smtClean="0"/>
            <a:t>Работоспособное состояние</a:t>
          </a:r>
          <a:endParaRPr lang="ru-RU" sz="1800" dirty="0"/>
        </a:p>
      </dgm:t>
    </dgm:pt>
    <dgm:pt modelId="{B004F0D0-D3CF-4452-8DFA-7A79AAE21729}" type="parTrans" cxnId="{68A75C92-C21C-4EDC-B8FD-CB24F50D799C}">
      <dgm:prSet/>
      <dgm:spPr/>
      <dgm:t>
        <a:bodyPr/>
        <a:lstStyle/>
        <a:p>
          <a:endParaRPr lang="ru-RU"/>
        </a:p>
      </dgm:t>
    </dgm:pt>
    <dgm:pt modelId="{99084565-15BC-491B-800C-3631ABBC98DA}" type="sibTrans" cxnId="{68A75C92-C21C-4EDC-B8FD-CB24F50D799C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52F42906-6EF7-4FF8-9C7A-FEF8E159D41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0" i="0" dirty="0" smtClean="0"/>
            <a:t>Предельное состояние 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961BE-7E58-4829-B4C6-68C8E0EC2FF6}" type="parTrans" cxnId="{0C18E6C1-2DB8-4B7C-9AFA-DC6BCC60F4AF}">
      <dgm:prSet/>
      <dgm:spPr/>
      <dgm:t>
        <a:bodyPr/>
        <a:lstStyle/>
        <a:p>
          <a:endParaRPr lang="ru-RU"/>
        </a:p>
      </dgm:t>
    </dgm:pt>
    <dgm:pt modelId="{7A992CA5-E08B-4717-9F10-C05043480669}" type="sibTrans" cxnId="{0C18E6C1-2DB8-4B7C-9AFA-DC6BCC60F4AF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6632B300-0D64-4CC1-B9CB-7EE04015C68D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0" i="0" dirty="0" smtClean="0"/>
            <a:t>Неработоспособное состояние (неработоспособность)</a:t>
          </a:r>
          <a:endParaRPr lang="ru-RU" sz="1800" dirty="0"/>
        </a:p>
      </dgm:t>
    </dgm:pt>
    <dgm:pt modelId="{DD7AEF4D-F4AA-4288-A424-0C20CA2D9E07}" type="parTrans" cxnId="{2AF6A500-9407-4AA4-A60D-32C1551CFFA3}">
      <dgm:prSet/>
      <dgm:spPr/>
      <dgm:t>
        <a:bodyPr/>
        <a:lstStyle/>
        <a:p>
          <a:endParaRPr lang="ru-RU"/>
        </a:p>
      </dgm:t>
    </dgm:pt>
    <dgm:pt modelId="{747DB99D-B6CE-4DE4-B41F-E18B3ACDCC44}" type="sibTrans" cxnId="{2AF6A500-9407-4AA4-A60D-32C1551CFFA3}">
      <dgm:prSet/>
      <dgm:spPr/>
      <dgm:t>
        <a:bodyPr/>
        <a:lstStyle/>
        <a:p>
          <a:endParaRPr lang="ru-RU"/>
        </a:p>
      </dgm:t>
    </dgm:pt>
    <dgm:pt modelId="{89D17949-4041-41AE-B750-9D4E12BC2ABC}" type="pres">
      <dgm:prSet presAssocID="{DC613676-F6E8-4B33-8ECD-0828844F71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DF651-4429-4D96-A833-E35C30418D47}" type="pres">
      <dgm:prSet presAssocID="{8E380FAC-A4EE-4D6B-91D2-B0C4E5A56C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51D6B-332A-4886-8C7B-2DA86E983CAC}" type="pres">
      <dgm:prSet presAssocID="{08367C35-9484-4673-ADA9-9B6FF97762F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5178027-ABD0-49A8-B716-EF4F237A0851}" type="pres">
      <dgm:prSet presAssocID="{08367C35-9484-4673-ADA9-9B6FF97762F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C1914FE-5E31-4EC6-93C7-58648FBB1129}" type="pres">
      <dgm:prSet presAssocID="{72CB6E4C-5EB8-41F1-876D-D3EFD24F543F}" presName="node" presStyleLbl="node1" presStyleIdx="1" presStyleCnt="5" custScaleX="11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B7B4-B5DF-4E56-9D93-E4003F2307D5}" type="pres">
      <dgm:prSet presAssocID="{A419D7A3-2F1C-46F8-8DE2-7A163D2276E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69B4AA-5477-46AF-9D3B-77B9A4BB3D69}" type="pres">
      <dgm:prSet presAssocID="{A419D7A3-2F1C-46F8-8DE2-7A163D2276E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6F1AA90-C23C-48B3-9AED-26333847A3F5}" type="pres">
      <dgm:prSet presAssocID="{166F7A05-D005-4A6D-ABBD-749552E405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941C8-4C23-4031-80C0-3E5BFF483844}" type="pres">
      <dgm:prSet presAssocID="{99084565-15BC-491B-800C-3631ABBC98D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7E973DA-16E0-455C-8F64-B2413F2DE561}" type="pres">
      <dgm:prSet presAssocID="{99084565-15BC-491B-800C-3631ABBC98D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18D94FE-334F-43F5-84F4-E3BD18E4CBA5}" type="pres">
      <dgm:prSet presAssocID="{52F42906-6EF7-4FF8-9C7A-FEF8E159D4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81645-23E5-4661-B906-741C8780B9B0}" type="pres">
      <dgm:prSet presAssocID="{7A992CA5-E08B-4717-9F10-C05043480669}" presName="sibTrans" presStyleLbl="sibTrans2D1" presStyleIdx="3" presStyleCnt="4" custLinFactNeighborX="13101" custLinFactNeighborY="-25338"/>
      <dgm:spPr/>
      <dgm:t>
        <a:bodyPr/>
        <a:lstStyle/>
        <a:p>
          <a:endParaRPr lang="ru-RU"/>
        </a:p>
      </dgm:t>
    </dgm:pt>
    <dgm:pt modelId="{2A8194F3-6E05-444D-B463-B7E1D3DE31CD}" type="pres">
      <dgm:prSet presAssocID="{7A992CA5-E08B-4717-9F10-C0504348066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540A510-9E16-487D-89E5-65CB34DC4DD9}" type="pres">
      <dgm:prSet presAssocID="{6632B300-0D64-4CC1-B9CB-7EE04015C68D}" presName="node" presStyleLbl="node1" presStyleIdx="4" presStyleCnt="5" custScaleX="12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09AAC-370E-4669-8E1F-8F9856D5BCA3}" srcId="{DC613676-F6E8-4B33-8ECD-0828844F71AB}" destId="{8E380FAC-A4EE-4D6B-91D2-B0C4E5A56C9A}" srcOrd="0" destOrd="0" parTransId="{8A59B2D9-BFC4-4B24-A913-980FFC0C679D}" sibTransId="{08367C35-9484-4673-ADA9-9B6FF97762F8}"/>
    <dgm:cxn modelId="{CFB1C3CC-FB63-4B79-AF57-8CE769C86104}" type="presOf" srcId="{99084565-15BC-491B-800C-3631ABBC98DA}" destId="{87E973DA-16E0-455C-8F64-B2413F2DE561}" srcOrd="1" destOrd="0" presId="urn:microsoft.com/office/officeart/2005/8/layout/process5"/>
    <dgm:cxn modelId="{0C18E6C1-2DB8-4B7C-9AFA-DC6BCC60F4AF}" srcId="{DC613676-F6E8-4B33-8ECD-0828844F71AB}" destId="{52F42906-6EF7-4FF8-9C7A-FEF8E159D41C}" srcOrd="3" destOrd="0" parTransId="{56E961BE-7E58-4829-B4C6-68C8E0EC2FF6}" sibTransId="{7A992CA5-E08B-4717-9F10-C05043480669}"/>
    <dgm:cxn modelId="{53AFF060-F789-4E44-81B1-D3858343B9D1}" type="presOf" srcId="{6632B300-0D64-4CC1-B9CB-7EE04015C68D}" destId="{E540A510-9E16-487D-89E5-65CB34DC4DD9}" srcOrd="0" destOrd="0" presId="urn:microsoft.com/office/officeart/2005/8/layout/process5"/>
    <dgm:cxn modelId="{61B0BD76-6153-4D79-9FE1-1C29E2A237E9}" type="presOf" srcId="{DC613676-F6E8-4B33-8ECD-0828844F71AB}" destId="{89D17949-4041-41AE-B750-9D4E12BC2ABC}" srcOrd="0" destOrd="0" presId="urn:microsoft.com/office/officeart/2005/8/layout/process5"/>
    <dgm:cxn modelId="{FFD57993-A747-49AF-A068-CEF191C79BD9}" type="presOf" srcId="{166F7A05-D005-4A6D-ABBD-749552E4054C}" destId="{56F1AA90-C23C-48B3-9AED-26333847A3F5}" srcOrd="0" destOrd="0" presId="urn:microsoft.com/office/officeart/2005/8/layout/process5"/>
    <dgm:cxn modelId="{330D8DFC-9467-4E37-A840-1C67E5D26396}" type="presOf" srcId="{A419D7A3-2F1C-46F8-8DE2-7A163D2276E7}" destId="{6F20B7B4-B5DF-4E56-9D93-E4003F2307D5}" srcOrd="0" destOrd="0" presId="urn:microsoft.com/office/officeart/2005/8/layout/process5"/>
    <dgm:cxn modelId="{38AAA111-12BA-4B9A-8742-75B97E17F19A}" type="presOf" srcId="{A419D7A3-2F1C-46F8-8DE2-7A163D2276E7}" destId="{1069B4AA-5477-46AF-9D3B-77B9A4BB3D69}" srcOrd="1" destOrd="0" presId="urn:microsoft.com/office/officeart/2005/8/layout/process5"/>
    <dgm:cxn modelId="{DC1913C5-F6C5-47F5-9E49-6856D3D28C8D}" type="presOf" srcId="{7A992CA5-E08B-4717-9F10-C05043480669}" destId="{2A8194F3-6E05-444D-B463-B7E1D3DE31CD}" srcOrd="1" destOrd="0" presId="urn:microsoft.com/office/officeart/2005/8/layout/process5"/>
    <dgm:cxn modelId="{B9FD7632-1B80-4550-B951-D69F3653FC49}" srcId="{DC613676-F6E8-4B33-8ECD-0828844F71AB}" destId="{72CB6E4C-5EB8-41F1-876D-D3EFD24F543F}" srcOrd="1" destOrd="0" parTransId="{7CC5B46A-0A84-4708-AB38-7CE383384F8D}" sibTransId="{A419D7A3-2F1C-46F8-8DE2-7A163D2276E7}"/>
    <dgm:cxn modelId="{33F85CFE-3D5A-4281-93AD-B241219D5AC4}" type="presOf" srcId="{08367C35-9484-4673-ADA9-9B6FF97762F8}" destId="{D5178027-ABD0-49A8-B716-EF4F237A0851}" srcOrd="1" destOrd="0" presId="urn:microsoft.com/office/officeart/2005/8/layout/process5"/>
    <dgm:cxn modelId="{99FBC9B9-FF13-420D-BC67-4F11EA91C15E}" type="presOf" srcId="{72CB6E4C-5EB8-41F1-876D-D3EFD24F543F}" destId="{CC1914FE-5E31-4EC6-93C7-58648FBB1129}" srcOrd="0" destOrd="0" presId="urn:microsoft.com/office/officeart/2005/8/layout/process5"/>
    <dgm:cxn modelId="{2AF6A500-9407-4AA4-A60D-32C1551CFFA3}" srcId="{DC613676-F6E8-4B33-8ECD-0828844F71AB}" destId="{6632B300-0D64-4CC1-B9CB-7EE04015C68D}" srcOrd="4" destOrd="0" parTransId="{DD7AEF4D-F4AA-4288-A424-0C20CA2D9E07}" sibTransId="{747DB99D-B6CE-4DE4-B41F-E18B3ACDCC44}"/>
    <dgm:cxn modelId="{9350C88A-C4C0-4480-9C73-EE5536050504}" type="presOf" srcId="{8E380FAC-A4EE-4D6B-91D2-B0C4E5A56C9A}" destId="{93BDF651-4429-4D96-A833-E35C30418D47}" srcOrd="0" destOrd="0" presId="urn:microsoft.com/office/officeart/2005/8/layout/process5"/>
    <dgm:cxn modelId="{9E8B39AA-A983-4664-801C-81737F07DF6B}" type="presOf" srcId="{7A992CA5-E08B-4717-9F10-C05043480669}" destId="{16D81645-23E5-4661-B906-741C8780B9B0}" srcOrd="0" destOrd="0" presId="urn:microsoft.com/office/officeart/2005/8/layout/process5"/>
    <dgm:cxn modelId="{3F726C9E-965A-4808-9C2E-835F5B9C7BC4}" type="presOf" srcId="{52F42906-6EF7-4FF8-9C7A-FEF8E159D41C}" destId="{D18D94FE-334F-43F5-84F4-E3BD18E4CBA5}" srcOrd="0" destOrd="0" presId="urn:microsoft.com/office/officeart/2005/8/layout/process5"/>
    <dgm:cxn modelId="{219EA7F2-AA39-43A8-A14F-EE0FECC0E3F7}" type="presOf" srcId="{99084565-15BC-491B-800C-3631ABBC98DA}" destId="{FD6941C8-4C23-4031-80C0-3E5BFF483844}" srcOrd="0" destOrd="0" presId="urn:microsoft.com/office/officeart/2005/8/layout/process5"/>
    <dgm:cxn modelId="{68A75C92-C21C-4EDC-B8FD-CB24F50D799C}" srcId="{DC613676-F6E8-4B33-8ECD-0828844F71AB}" destId="{166F7A05-D005-4A6D-ABBD-749552E4054C}" srcOrd="2" destOrd="0" parTransId="{B004F0D0-D3CF-4452-8DFA-7A79AAE21729}" sibTransId="{99084565-15BC-491B-800C-3631ABBC98DA}"/>
    <dgm:cxn modelId="{198CFDF6-8E1D-4D9F-B870-3711D890AF28}" type="presOf" srcId="{08367C35-9484-4673-ADA9-9B6FF97762F8}" destId="{D7351D6B-332A-4886-8C7B-2DA86E983CAC}" srcOrd="0" destOrd="0" presId="urn:microsoft.com/office/officeart/2005/8/layout/process5"/>
    <dgm:cxn modelId="{2397D97D-022E-44A5-93D9-B674AB426994}" type="presParOf" srcId="{89D17949-4041-41AE-B750-9D4E12BC2ABC}" destId="{93BDF651-4429-4D96-A833-E35C30418D47}" srcOrd="0" destOrd="0" presId="urn:microsoft.com/office/officeart/2005/8/layout/process5"/>
    <dgm:cxn modelId="{EC1FA138-90BF-4F48-8620-288304C2CED2}" type="presParOf" srcId="{89D17949-4041-41AE-B750-9D4E12BC2ABC}" destId="{D7351D6B-332A-4886-8C7B-2DA86E983CAC}" srcOrd="1" destOrd="0" presId="urn:microsoft.com/office/officeart/2005/8/layout/process5"/>
    <dgm:cxn modelId="{02E2290B-E51A-4881-BB1B-CAEA56C648FA}" type="presParOf" srcId="{D7351D6B-332A-4886-8C7B-2DA86E983CAC}" destId="{D5178027-ABD0-49A8-B716-EF4F237A0851}" srcOrd="0" destOrd="0" presId="urn:microsoft.com/office/officeart/2005/8/layout/process5"/>
    <dgm:cxn modelId="{B3669412-3575-456E-A2C1-4684D839181A}" type="presParOf" srcId="{89D17949-4041-41AE-B750-9D4E12BC2ABC}" destId="{CC1914FE-5E31-4EC6-93C7-58648FBB1129}" srcOrd="2" destOrd="0" presId="urn:microsoft.com/office/officeart/2005/8/layout/process5"/>
    <dgm:cxn modelId="{0FEAD7FB-08CB-4FC8-9E2B-C35EB9B61A1E}" type="presParOf" srcId="{89D17949-4041-41AE-B750-9D4E12BC2ABC}" destId="{6F20B7B4-B5DF-4E56-9D93-E4003F2307D5}" srcOrd="3" destOrd="0" presId="urn:microsoft.com/office/officeart/2005/8/layout/process5"/>
    <dgm:cxn modelId="{9A6BD402-BD9C-4435-AD34-C6D0277C682F}" type="presParOf" srcId="{6F20B7B4-B5DF-4E56-9D93-E4003F2307D5}" destId="{1069B4AA-5477-46AF-9D3B-77B9A4BB3D69}" srcOrd="0" destOrd="0" presId="urn:microsoft.com/office/officeart/2005/8/layout/process5"/>
    <dgm:cxn modelId="{3A811B54-5974-48AD-AFEF-62100203A3BA}" type="presParOf" srcId="{89D17949-4041-41AE-B750-9D4E12BC2ABC}" destId="{56F1AA90-C23C-48B3-9AED-26333847A3F5}" srcOrd="4" destOrd="0" presId="urn:microsoft.com/office/officeart/2005/8/layout/process5"/>
    <dgm:cxn modelId="{9BC9464F-0BFC-4942-81C0-F68A755B0D9F}" type="presParOf" srcId="{89D17949-4041-41AE-B750-9D4E12BC2ABC}" destId="{FD6941C8-4C23-4031-80C0-3E5BFF483844}" srcOrd="5" destOrd="0" presId="urn:microsoft.com/office/officeart/2005/8/layout/process5"/>
    <dgm:cxn modelId="{4E250AA9-F3DF-45CF-8DEA-6C3D7C7A3995}" type="presParOf" srcId="{FD6941C8-4C23-4031-80C0-3E5BFF483844}" destId="{87E973DA-16E0-455C-8F64-B2413F2DE561}" srcOrd="0" destOrd="0" presId="urn:microsoft.com/office/officeart/2005/8/layout/process5"/>
    <dgm:cxn modelId="{B7603A46-8219-4E17-A41B-F266A2ECD87E}" type="presParOf" srcId="{89D17949-4041-41AE-B750-9D4E12BC2ABC}" destId="{D18D94FE-334F-43F5-84F4-E3BD18E4CBA5}" srcOrd="6" destOrd="0" presId="urn:microsoft.com/office/officeart/2005/8/layout/process5"/>
    <dgm:cxn modelId="{7D71B44A-EC96-42C5-A2DB-7101106DA946}" type="presParOf" srcId="{89D17949-4041-41AE-B750-9D4E12BC2ABC}" destId="{16D81645-23E5-4661-B906-741C8780B9B0}" srcOrd="7" destOrd="0" presId="urn:microsoft.com/office/officeart/2005/8/layout/process5"/>
    <dgm:cxn modelId="{BEF35E9D-9F7E-46A8-94E0-E7148299DFC9}" type="presParOf" srcId="{16D81645-23E5-4661-B906-741C8780B9B0}" destId="{2A8194F3-6E05-444D-B463-B7E1D3DE31CD}" srcOrd="0" destOrd="0" presId="urn:microsoft.com/office/officeart/2005/8/layout/process5"/>
    <dgm:cxn modelId="{FA7281CB-255C-453A-835A-F8921546A5B9}" type="presParOf" srcId="{89D17949-4041-41AE-B750-9D4E12BC2ABC}" destId="{E540A510-9E16-487D-89E5-65CB34DC4DD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4E9FF-D41D-45D0-A88B-561C1A7D916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B38852-9B58-42F1-BAB2-1E949BF032F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запасов прочности деталей и рациональности конструкции узлов, определяющих работоспособность автомобиля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D6321-22FC-4B2E-A4CB-CD09604BC05E}" type="parTrans" cxnId="{A7A56E05-9189-496C-9F38-77B812B1EF2F}">
      <dgm:prSet/>
      <dgm:spPr/>
      <dgm:t>
        <a:bodyPr/>
        <a:lstStyle/>
        <a:p>
          <a:endParaRPr lang="ru-RU"/>
        </a:p>
      </dgm:t>
    </dgm:pt>
    <dgm:pt modelId="{0AFDA218-83AC-4D2F-B481-2741EA59D47B}" type="sibTrans" cxnId="{A7A56E05-9189-496C-9F38-77B812B1EF2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3FD03EE-6BB4-4A79-BBB1-0A03FA8445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/>
            <a:t>от безотказности действия систем питания и зажигания двигателя</a:t>
          </a:r>
          <a:endParaRPr lang="ru-RU" sz="1800" dirty="0"/>
        </a:p>
      </dgm:t>
    </dgm:pt>
    <dgm:pt modelId="{3FD92AF5-A555-43A4-B066-D95FCEBFF425}" type="parTrans" cxnId="{7904F819-E354-47F8-B943-321B8978ADFD}">
      <dgm:prSet/>
      <dgm:spPr/>
      <dgm:t>
        <a:bodyPr/>
        <a:lstStyle/>
        <a:p>
          <a:endParaRPr lang="ru-RU"/>
        </a:p>
      </dgm:t>
    </dgm:pt>
    <dgm:pt modelId="{6E2F07DD-F7E4-4190-8FD2-C6CA85266100}" type="sibTrans" cxnId="{7904F819-E354-47F8-B943-321B8978ADF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D2DDE4F-0D61-491A-BADE-732451E249C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i="0" dirty="0" smtClean="0"/>
            <a:t>от качества и своевременности технического обслуживания и ремонта автомобиля</a:t>
          </a:r>
          <a:endParaRPr lang="ru-RU" sz="1600" dirty="0"/>
        </a:p>
      </dgm:t>
    </dgm:pt>
    <dgm:pt modelId="{DBC6F47F-1396-4CE4-A68E-55E0CA283BC4}" type="parTrans" cxnId="{3513497B-C5C4-42D7-8A2E-65CC311050A1}">
      <dgm:prSet/>
      <dgm:spPr/>
      <dgm:t>
        <a:bodyPr/>
        <a:lstStyle/>
        <a:p>
          <a:endParaRPr lang="ru-RU"/>
        </a:p>
      </dgm:t>
    </dgm:pt>
    <dgm:pt modelId="{DD708426-1EFD-4DE2-9FFC-684C7F8F6C31}" type="sibTrans" cxnId="{3513497B-C5C4-42D7-8A2E-65CC311050A1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AF904A7-E357-4766-A7AA-C24B5A11748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i="0" dirty="0" smtClean="0"/>
            <a:t>от совершенства технологии и качества изготовления автомобиля</a:t>
          </a:r>
          <a:endParaRPr lang="ru-RU" sz="1600" dirty="0"/>
        </a:p>
      </dgm:t>
    </dgm:pt>
    <dgm:pt modelId="{D456B308-2E32-4C92-82CF-4388140201A8}" type="parTrans" cxnId="{67DA9485-BEB0-4BE0-83C3-610B41503A34}">
      <dgm:prSet/>
      <dgm:spPr/>
      <dgm:t>
        <a:bodyPr/>
        <a:lstStyle/>
        <a:p>
          <a:endParaRPr lang="ru-RU"/>
        </a:p>
      </dgm:t>
    </dgm:pt>
    <dgm:pt modelId="{D10DFA12-B95B-412B-AD3A-7DF409EE507E}" type="sibTrans" cxnId="{67DA9485-BEB0-4BE0-83C3-610B41503A3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5ABDB7D-3A0F-4329-B14C-357056EAEC3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/>
            <a:t>от стабильности регулировки механизма</a:t>
          </a:r>
          <a:endParaRPr lang="ru-RU" sz="1800" dirty="0"/>
        </a:p>
      </dgm:t>
    </dgm:pt>
    <dgm:pt modelId="{E253A2D7-2609-4BEB-84C5-0D342DE2925D}" type="parTrans" cxnId="{3362C7BE-4306-4764-B851-041E66F5428B}">
      <dgm:prSet/>
      <dgm:spPr/>
      <dgm:t>
        <a:bodyPr/>
        <a:lstStyle/>
        <a:p>
          <a:endParaRPr lang="ru-RU"/>
        </a:p>
      </dgm:t>
    </dgm:pt>
    <dgm:pt modelId="{F324DC4E-5484-4F2B-B41D-F7032ECAF000}" type="sibTrans" cxnId="{3362C7BE-4306-4764-B851-041E66F5428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E20D4F3-CB01-42D6-ADDA-74BC9AD7C5A6}" type="pres">
      <dgm:prSet presAssocID="{5D04E9FF-D41D-45D0-A88B-561C1A7D91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FA1245-BACB-440E-8015-72C1FFEED610}" type="pres">
      <dgm:prSet presAssocID="{EFB38852-9B58-42F1-BAB2-1E949BF032F2}" presName="node" presStyleLbl="node1" presStyleIdx="0" presStyleCnt="5" custScaleX="243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8B44F-6745-450A-90D2-81E48CA8ABA9}" type="pres">
      <dgm:prSet presAssocID="{EFB38852-9B58-42F1-BAB2-1E949BF032F2}" presName="spNode" presStyleCnt="0"/>
      <dgm:spPr/>
    </dgm:pt>
    <dgm:pt modelId="{431F801C-D88B-4820-8966-E16956BC23B6}" type="pres">
      <dgm:prSet presAssocID="{0AFDA218-83AC-4D2F-B481-2741EA59D47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328522C-860F-4E69-9B0B-E3875ADCA704}" type="pres">
      <dgm:prSet presAssocID="{83FD03EE-6BB4-4A79-BBB1-0A03FA844579}" presName="node" presStyleLbl="node1" presStyleIdx="1" presStyleCnt="5" custScaleX="148218" custRadScaleRad="96664" custRadScaleInc="8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73171-0F04-4F3D-B909-D0BBC766CDCB}" type="pres">
      <dgm:prSet presAssocID="{83FD03EE-6BB4-4A79-BBB1-0A03FA844579}" presName="spNode" presStyleCnt="0"/>
      <dgm:spPr/>
    </dgm:pt>
    <dgm:pt modelId="{98F44326-EA59-4C7D-9B2C-149037F8FC40}" type="pres">
      <dgm:prSet presAssocID="{6E2F07DD-F7E4-4190-8FD2-C6CA8526610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A5E5660-BAEA-4589-A65A-35DC25439E1F}" type="pres">
      <dgm:prSet presAssocID="{AD2DDE4F-0D61-491A-BADE-732451E249C1}" presName="node" presStyleLbl="node1" presStyleIdx="2" presStyleCnt="5" custScaleX="156372" custScaleY="103319" custRadScaleRad="117384" custRadScaleInc="-7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BE1A-CB01-4652-8269-FF3F269450B8}" type="pres">
      <dgm:prSet presAssocID="{AD2DDE4F-0D61-491A-BADE-732451E249C1}" presName="spNode" presStyleCnt="0"/>
      <dgm:spPr/>
    </dgm:pt>
    <dgm:pt modelId="{EE50D35D-7EB5-4212-8810-0E5D2479BF95}" type="pres">
      <dgm:prSet presAssocID="{DD708426-1EFD-4DE2-9FFC-684C7F8F6C3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0520466-C663-4673-93FD-44675AD508B9}" type="pres">
      <dgm:prSet presAssocID="{AAF904A7-E357-4766-A7AA-C24B5A11748A}" presName="node" presStyleLbl="node1" presStyleIdx="3" presStyleCnt="5" custScaleX="148105" custScaleY="106876" custRadScaleRad="121691" custRadScaleInc="7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6F3F-ACAF-4529-B057-D6234F8C947D}" type="pres">
      <dgm:prSet presAssocID="{AAF904A7-E357-4766-A7AA-C24B5A11748A}" presName="spNode" presStyleCnt="0"/>
      <dgm:spPr/>
    </dgm:pt>
    <dgm:pt modelId="{D10651E4-5E09-49F9-BCB0-162AF9C5CCD9}" type="pres">
      <dgm:prSet presAssocID="{D10DFA12-B95B-412B-AD3A-7DF409EE507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69D6C15-3065-46BA-BF6F-7D547E6862EF}" type="pres">
      <dgm:prSet presAssocID="{55ABDB7D-3A0F-4329-B14C-357056EAEC36}" presName="node" presStyleLbl="node1" presStyleIdx="4" presStyleCnt="5" custScaleX="13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96473-D9C7-4C05-ACD9-D7A616D06C1D}" type="pres">
      <dgm:prSet presAssocID="{55ABDB7D-3A0F-4329-B14C-357056EAEC36}" presName="spNode" presStyleCnt="0"/>
      <dgm:spPr/>
    </dgm:pt>
    <dgm:pt modelId="{324905BA-580E-4935-90AD-48A4D0A6044E}" type="pres">
      <dgm:prSet presAssocID="{F324DC4E-5484-4F2B-B41D-F7032ECAF00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904F819-E354-47F8-B943-321B8978ADFD}" srcId="{5D04E9FF-D41D-45D0-A88B-561C1A7D9165}" destId="{83FD03EE-6BB4-4A79-BBB1-0A03FA844579}" srcOrd="1" destOrd="0" parTransId="{3FD92AF5-A555-43A4-B066-D95FCEBFF425}" sibTransId="{6E2F07DD-F7E4-4190-8FD2-C6CA85266100}"/>
    <dgm:cxn modelId="{3362C7BE-4306-4764-B851-041E66F5428B}" srcId="{5D04E9FF-D41D-45D0-A88B-561C1A7D9165}" destId="{55ABDB7D-3A0F-4329-B14C-357056EAEC36}" srcOrd="4" destOrd="0" parTransId="{E253A2D7-2609-4BEB-84C5-0D342DE2925D}" sibTransId="{F324DC4E-5484-4F2B-B41D-F7032ECAF000}"/>
    <dgm:cxn modelId="{74AAB556-2638-4472-B0C1-D07F9EA17650}" type="presOf" srcId="{AD2DDE4F-0D61-491A-BADE-732451E249C1}" destId="{8A5E5660-BAEA-4589-A65A-35DC25439E1F}" srcOrd="0" destOrd="0" presId="urn:microsoft.com/office/officeart/2005/8/layout/cycle5"/>
    <dgm:cxn modelId="{67DA9485-BEB0-4BE0-83C3-610B41503A34}" srcId="{5D04E9FF-D41D-45D0-A88B-561C1A7D9165}" destId="{AAF904A7-E357-4766-A7AA-C24B5A11748A}" srcOrd="3" destOrd="0" parTransId="{D456B308-2E32-4C92-82CF-4388140201A8}" sibTransId="{D10DFA12-B95B-412B-AD3A-7DF409EE507E}"/>
    <dgm:cxn modelId="{A6537D6F-630A-4F75-B90C-6850D243A3B4}" type="presOf" srcId="{0AFDA218-83AC-4D2F-B481-2741EA59D47B}" destId="{431F801C-D88B-4820-8966-E16956BC23B6}" srcOrd="0" destOrd="0" presId="urn:microsoft.com/office/officeart/2005/8/layout/cycle5"/>
    <dgm:cxn modelId="{081E25A9-D040-4831-8F72-61361952B585}" type="presOf" srcId="{D10DFA12-B95B-412B-AD3A-7DF409EE507E}" destId="{D10651E4-5E09-49F9-BCB0-162AF9C5CCD9}" srcOrd="0" destOrd="0" presId="urn:microsoft.com/office/officeart/2005/8/layout/cycle5"/>
    <dgm:cxn modelId="{C3EE3486-E322-4F15-84D3-CC7669049411}" type="presOf" srcId="{5D04E9FF-D41D-45D0-A88B-561C1A7D9165}" destId="{CE20D4F3-CB01-42D6-ADDA-74BC9AD7C5A6}" srcOrd="0" destOrd="0" presId="urn:microsoft.com/office/officeart/2005/8/layout/cycle5"/>
    <dgm:cxn modelId="{A7A56E05-9189-496C-9F38-77B812B1EF2F}" srcId="{5D04E9FF-D41D-45D0-A88B-561C1A7D9165}" destId="{EFB38852-9B58-42F1-BAB2-1E949BF032F2}" srcOrd="0" destOrd="0" parTransId="{413D6321-22FC-4B2E-A4CB-CD09604BC05E}" sibTransId="{0AFDA218-83AC-4D2F-B481-2741EA59D47B}"/>
    <dgm:cxn modelId="{90B6A6CC-4C4B-4817-BB23-D97CF57C923F}" type="presOf" srcId="{EFB38852-9B58-42F1-BAB2-1E949BF032F2}" destId="{BDFA1245-BACB-440E-8015-72C1FFEED610}" srcOrd="0" destOrd="0" presId="urn:microsoft.com/office/officeart/2005/8/layout/cycle5"/>
    <dgm:cxn modelId="{CBC3CF0D-6729-4881-A955-8F65562909D2}" type="presOf" srcId="{83FD03EE-6BB4-4A79-BBB1-0A03FA844579}" destId="{F328522C-860F-4E69-9B0B-E3875ADCA704}" srcOrd="0" destOrd="0" presId="urn:microsoft.com/office/officeart/2005/8/layout/cycle5"/>
    <dgm:cxn modelId="{89E2082A-9221-4755-9F0E-758021B1BD9C}" type="presOf" srcId="{6E2F07DD-F7E4-4190-8FD2-C6CA85266100}" destId="{98F44326-EA59-4C7D-9B2C-149037F8FC40}" srcOrd="0" destOrd="0" presId="urn:microsoft.com/office/officeart/2005/8/layout/cycle5"/>
    <dgm:cxn modelId="{97A2D6B9-5E35-4885-944F-CCBCF6C2876D}" type="presOf" srcId="{DD708426-1EFD-4DE2-9FFC-684C7F8F6C31}" destId="{EE50D35D-7EB5-4212-8810-0E5D2479BF95}" srcOrd="0" destOrd="0" presId="urn:microsoft.com/office/officeart/2005/8/layout/cycle5"/>
    <dgm:cxn modelId="{01B6241D-6961-4C8E-85A0-E48199457052}" type="presOf" srcId="{55ABDB7D-3A0F-4329-B14C-357056EAEC36}" destId="{B69D6C15-3065-46BA-BF6F-7D547E6862EF}" srcOrd="0" destOrd="0" presId="urn:microsoft.com/office/officeart/2005/8/layout/cycle5"/>
    <dgm:cxn modelId="{3513497B-C5C4-42D7-8A2E-65CC311050A1}" srcId="{5D04E9FF-D41D-45D0-A88B-561C1A7D9165}" destId="{AD2DDE4F-0D61-491A-BADE-732451E249C1}" srcOrd="2" destOrd="0" parTransId="{DBC6F47F-1396-4CE4-A68E-55E0CA283BC4}" sibTransId="{DD708426-1EFD-4DE2-9FFC-684C7F8F6C31}"/>
    <dgm:cxn modelId="{A940016B-6DD7-4F83-A3BD-96FAD04EBE6D}" type="presOf" srcId="{AAF904A7-E357-4766-A7AA-C24B5A11748A}" destId="{30520466-C663-4673-93FD-44675AD508B9}" srcOrd="0" destOrd="0" presId="urn:microsoft.com/office/officeart/2005/8/layout/cycle5"/>
    <dgm:cxn modelId="{961FB3D3-CF82-4156-82D6-F6777F04DA83}" type="presOf" srcId="{F324DC4E-5484-4F2B-B41D-F7032ECAF000}" destId="{324905BA-580E-4935-90AD-48A4D0A6044E}" srcOrd="0" destOrd="0" presId="urn:microsoft.com/office/officeart/2005/8/layout/cycle5"/>
    <dgm:cxn modelId="{962B82AF-975D-43A5-8863-FAA9074E9245}" type="presParOf" srcId="{CE20D4F3-CB01-42D6-ADDA-74BC9AD7C5A6}" destId="{BDFA1245-BACB-440E-8015-72C1FFEED610}" srcOrd="0" destOrd="0" presId="urn:microsoft.com/office/officeart/2005/8/layout/cycle5"/>
    <dgm:cxn modelId="{A88BEBF3-A1B6-4AC1-B7BC-A59FD5B2724C}" type="presParOf" srcId="{CE20D4F3-CB01-42D6-ADDA-74BC9AD7C5A6}" destId="{90E8B44F-6745-450A-90D2-81E48CA8ABA9}" srcOrd="1" destOrd="0" presId="urn:microsoft.com/office/officeart/2005/8/layout/cycle5"/>
    <dgm:cxn modelId="{F9C3293B-C5A3-4344-9CDD-5B3F71CF22B6}" type="presParOf" srcId="{CE20D4F3-CB01-42D6-ADDA-74BC9AD7C5A6}" destId="{431F801C-D88B-4820-8966-E16956BC23B6}" srcOrd="2" destOrd="0" presId="urn:microsoft.com/office/officeart/2005/8/layout/cycle5"/>
    <dgm:cxn modelId="{53CE9BE7-58D2-4C27-83A2-17FFF961EAE0}" type="presParOf" srcId="{CE20D4F3-CB01-42D6-ADDA-74BC9AD7C5A6}" destId="{F328522C-860F-4E69-9B0B-E3875ADCA704}" srcOrd="3" destOrd="0" presId="urn:microsoft.com/office/officeart/2005/8/layout/cycle5"/>
    <dgm:cxn modelId="{C64ABFA0-41B8-4E6D-AF8B-FD19A1B41180}" type="presParOf" srcId="{CE20D4F3-CB01-42D6-ADDA-74BC9AD7C5A6}" destId="{DC473171-0F04-4F3D-B909-D0BBC766CDCB}" srcOrd="4" destOrd="0" presId="urn:microsoft.com/office/officeart/2005/8/layout/cycle5"/>
    <dgm:cxn modelId="{25DA2F93-FA4D-48AA-9313-0176118B07B3}" type="presParOf" srcId="{CE20D4F3-CB01-42D6-ADDA-74BC9AD7C5A6}" destId="{98F44326-EA59-4C7D-9B2C-149037F8FC40}" srcOrd="5" destOrd="0" presId="urn:microsoft.com/office/officeart/2005/8/layout/cycle5"/>
    <dgm:cxn modelId="{AA5B5422-364C-4F5D-AB44-790B9996CAAA}" type="presParOf" srcId="{CE20D4F3-CB01-42D6-ADDA-74BC9AD7C5A6}" destId="{8A5E5660-BAEA-4589-A65A-35DC25439E1F}" srcOrd="6" destOrd="0" presId="urn:microsoft.com/office/officeart/2005/8/layout/cycle5"/>
    <dgm:cxn modelId="{623BD943-3F46-41D7-AEDD-D4EC57BE19D0}" type="presParOf" srcId="{CE20D4F3-CB01-42D6-ADDA-74BC9AD7C5A6}" destId="{B9EBBE1A-CB01-4652-8269-FF3F269450B8}" srcOrd="7" destOrd="0" presId="urn:microsoft.com/office/officeart/2005/8/layout/cycle5"/>
    <dgm:cxn modelId="{07337C27-086C-4382-9878-3CED96BF6F4E}" type="presParOf" srcId="{CE20D4F3-CB01-42D6-ADDA-74BC9AD7C5A6}" destId="{EE50D35D-7EB5-4212-8810-0E5D2479BF95}" srcOrd="8" destOrd="0" presId="urn:microsoft.com/office/officeart/2005/8/layout/cycle5"/>
    <dgm:cxn modelId="{D698C6B6-1DC2-4176-920B-B01DA91F3135}" type="presParOf" srcId="{CE20D4F3-CB01-42D6-ADDA-74BC9AD7C5A6}" destId="{30520466-C663-4673-93FD-44675AD508B9}" srcOrd="9" destOrd="0" presId="urn:microsoft.com/office/officeart/2005/8/layout/cycle5"/>
    <dgm:cxn modelId="{17114FD2-05E2-4C95-A35A-155E6D33A105}" type="presParOf" srcId="{CE20D4F3-CB01-42D6-ADDA-74BC9AD7C5A6}" destId="{A2E06F3F-ACAF-4529-B057-D6234F8C947D}" srcOrd="10" destOrd="0" presId="urn:microsoft.com/office/officeart/2005/8/layout/cycle5"/>
    <dgm:cxn modelId="{450BE90C-E3A8-424A-9950-13AF9718E732}" type="presParOf" srcId="{CE20D4F3-CB01-42D6-ADDA-74BC9AD7C5A6}" destId="{D10651E4-5E09-49F9-BCB0-162AF9C5CCD9}" srcOrd="11" destOrd="0" presId="urn:microsoft.com/office/officeart/2005/8/layout/cycle5"/>
    <dgm:cxn modelId="{3D3FE89B-6E18-4A6B-8590-15E0DFE82895}" type="presParOf" srcId="{CE20D4F3-CB01-42D6-ADDA-74BC9AD7C5A6}" destId="{B69D6C15-3065-46BA-BF6F-7D547E6862EF}" srcOrd="12" destOrd="0" presId="urn:microsoft.com/office/officeart/2005/8/layout/cycle5"/>
    <dgm:cxn modelId="{1A678A13-AA4E-4D48-99DC-C35BD88A4082}" type="presParOf" srcId="{CE20D4F3-CB01-42D6-ADDA-74BC9AD7C5A6}" destId="{C0796473-D9C7-4C05-ACD9-D7A616D06C1D}" srcOrd="13" destOrd="0" presId="urn:microsoft.com/office/officeart/2005/8/layout/cycle5"/>
    <dgm:cxn modelId="{EAA39693-B829-4C1B-918A-D52E432B72B8}" type="presParOf" srcId="{CE20D4F3-CB01-42D6-ADDA-74BC9AD7C5A6}" destId="{324905BA-580E-4935-90AD-48A4D0A6044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C32922-A82A-4FB0-B73C-44029C68EDAB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631E4DE-B829-414A-ACFC-278CACA5799B}">
      <dgm:prSet phldrT="[Текст]" custT="1"/>
      <dgm:spPr/>
      <dgm:t>
        <a:bodyPr/>
        <a:lstStyle/>
        <a:p>
          <a:r>
            <a:rPr lang="ru-RU" sz="1800" b="0" i="0" dirty="0" smtClean="0"/>
            <a:t>дорожные условия</a:t>
          </a:r>
          <a:endParaRPr lang="ru-RU" sz="1800" dirty="0"/>
        </a:p>
      </dgm:t>
    </dgm:pt>
    <dgm:pt modelId="{75804CF9-3421-4626-B3B8-000E3173B426}" type="parTrans" cxnId="{60A448CC-B74A-4023-9D07-7D3F31EBD8E9}">
      <dgm:prSet/>
      <dgm:spPr/>
      <dgm:t>
        <a:bodyPr/>
        <a:lstStyle/>
        <a:p>
          <a:endParaRPr lang="ru-RU"/>
        </a:p>
      </dgm:t>
    </dgm:pt>
    <dgm:pt modelId="{0ACDE4B5-BA73-486E-8E5B-209F6718D0C4}" type="sibTrans" cxnId="{60A448CC-B74A-4023-9D07-7D3F31EBD8E9}">
      <dgm:prSet/>
      <dgm:spPr/>
      <dgm:t>
        <a:bodyPr/>
        <a:lstStyle/>
        <a:p>
          <a:endParaRPr lang="ru-RU" dirty="0"/>
        </a:p>
      </dgm:t>
    </dgm:pt>
    <dgm:pt modelId="{0FCB8E4A-55E1-4235-A2E6-410D24A71EC3}">
      <dgm:prSet phldrT="[Текст]" custT="1"/>
      <dgm:spPr/>
      <dgm:t>
        <a:bodyPr/>
        <a:lstStyle/>
        <a:p>
          <a:r>
            <a:rPr lang="ru-RU" sz="1800" b="0" i="0" dirty="0" smtClean="0"/>
            <a:t>природно-климатические</a:t>
          </a:r>
          <a:endParaRPr lang="ru-RU" sz="1800" dirty="0"/>
        </a:p>
      </dgm:t>
    </dgm:pt>
    <dgm:pt modelId="{273D3CD2-B547-4BA7-82DD-F3A593AE2A1B}" type="parTrans" cxnId="{B4EC5478-6A74-4BDC-B1EC-A9983668A073}">
      <dgm:prSet/>
      <dgm:spPr/>
      <dgm:t>
        <a:bodyPr/>
        <a:lstStyle/>
        <a:p>
          <a:endParaRPr lang="ru-RU"/>
        </a:p>
      </dgm:t>
    </dgm:pt>
    <dgm:pt modelId="{09AD5304-C97C-46C6-91D3-E8FFF9597DA2}" type="sibTrans" cxnId="{B4EC5478-6A74-4BDC-B1EC-A9983668A073}">
      <dgm:prSet/>
      <dgm:spPr/>
      <dgm:t>
        <a:bodyPr/>
        <a:lstStyle/>
        <a:p>
          <a:endParaRPr lang="ru-RU" dirty="0"/>
        </a:p>
      </dgm:t>
    </dgm:pt>
    <dgm:pt modelId="{2C20E5C2-707B-4DB6-B350-3D8E609AD8CE}">
      <dgm:prSet phldrT="[Текст]" custT="1"/>
      <dgm:spPr/>
      <dgm:t>
        <a:bodyPr/>
        <a:lstStyle/>
        <a:p>
          <a:r>
            <a:rPr lang="ru-RU" sz="1800" b="0" i="0" dirty="0" smtClean="0"/>
            <a:t>транспортные условия </a:t>
          </a:r>
          <a:endParaRPr lang="ru-RU" sz="1800" dirty="0"/>
        </a:p>
      </dgm:t>
    </dgm:pt>
    <dgm:pt modelId="{34E85EC8-5AB6-4C83-AE68-67D2B73B1A59}" type="parTrans" cxnId="{F193BC95-7A0A-4ED1-BDB4-73476B3E48EE}">
      <dgm:prSet/>
      <dgm:spPr/>
      <dgm:t>
        <a:bodyPr/>
        <a:lstStyle/>
        <a:p>
          <a:endParaRPr lang="ru-RU"/>
        </a:p>
      </dgm:t>
    </dgm:pt>
    <dgm:pt modelId="{7F3AC9F3-C9AA-475D-B363-DD0669294C9B}" type="sibTrans" cxnId="{F193BC95-7A0A-4ED1-BDB4-73476B3E48EE}">
      <dgm:prSet/>
      <dgm:spPr/>
      <dgm:t>
        <a:bodyPr/>
        <a:lstStyle/>
        <a:p>
          <a:endParaRPr lang="ru-RU" dirty="0"/>
        </a:p>
      </dgm:t>
    </dgm:pt>
    <dgm:pt modelId="{5706CCA3-5AE0-4D06-869E-EECEA02F5283}">
      <dgm:prSet phldrT="[Текст]" custT="1"/>
      <dgm:spPr/>
      <dgm:t>
        <a:bodyPr/>
        <a:lstStyle/>
        <a:p>
          <a:r>
            <a:rPr lang="ru-RU" sz="1800" b="0" i="0" dirty="0" smtClean="0"/>
            <a:t>сезонные условия</a:t>
          </a:r>
          <a:endParaRPr lang="ru-RU" sz="1800" dirty="0"/>
        </a:p>
      </dgm:t>
    </dgm:pt>
    <dgm:pt modelId="{E207E09A-75EB-4A66-A84F-5E50A84DAA0C}" type="parTrans" cxnId="{A4CFE583-16FD-4129-9C26-1D1D3DE6397F}">
      <dgm:prSet/>
      <dgm:spPr/>
      <dgm:t>
        <a:bodyPr/>
        <a:lstStyle/>
        <a:p>
          <a:endParaRPr lang="ru-RU"/>
        </a:p>
      </dgm:t>
    </dgm:pt>
    <dgm:pt modelId="{DE327C8C-0DE1-44FB-BF33-151EFC3A8C48}" type="sibTrans" cxnId="{A4CFE583-16FD-4129-9C26-1D1D3DE6397F}">
      <dgm:prSet/>
      <dgm:spPr/>
      <dgm:t>
        <a:bodyPr/>
        <a:lstStyle/>
        <a:p>
          <a:endParaRPr lang="ru-RU" dirty="0"/>
        </a:p>
      </dgm:t>
    </dgm:pt>
    <dgm:pt modelId="{8A5BFCC7-3C09-4DA3-9BC7-48B583CEA515}">
      <dgm:prSet phldrT="[Текст]" custT="1"/>
      <dgm:spPr/>
      <dgm:t>
        <a:bodyPr/>
        <a:lstStyle/>
        <a:p>
          <a:r>
            <a:rPr lang="ru-RU" sz="1800" b="0" i="0" dirty="0" smtClean="0"/>
            <a:t>условия движения</a:t>
          </a:r>
          <a:endParaRPr lang="ru-RU" sz="1800" dirty="0"/>
        </a:p>
      </dgm:t>
    </dgm:pt>
    <dgm:pt modelId="{9DDBCFA6-5B84-4A4A-B5D5-1EC090DA68FE}" type="parTrans" cxnId="{1F0E9E13-E0A5-4FEE-86A4-7630C318FB54}">
      <dgm:prSet/>
      <dgm:spPr/>
      <dgm:t>
        <a:bodyPr/>
        <a:lstStyle/>
        <a:p>
          <a:endParaRPr lang="ru-RU"/>
        </a:p>
      </dgm:t>
    </dgm:pt>
    <dgm:pt modelId="{C67386DA-C4C3-413C-AE69-A5D66A66F4B0}" type="sibTrans" cxnId="{1F0E9E13-E0A5-4FEE-86A4-7630C318FB54}">
      <dgm:prSet/>
      <dgm:spPr/>
      <dgm:t>
        <a:bodyPr/>
        <a:lstStyle/>
        <a:p>
          <a:endParaRPr lang="ru-RU" dirty="0"/>
        </a:p>
      </dgm:t>
    </dgm:pt>
    <dgm:pt modelId="{9BF98DA3-1D4F-4BE2-B0FD-8595642168C5}" type="pres">
      <dgm:prSet presAssocID="{68C32922-A82A-4FB0-B73C-44029C68ED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9F396-46AB-431F-98AB-306E1864D78F}" type="pres">
      <dgm:prSet presAssocID="{D631E4DE-B829-414A-ACFC-278CACA579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0581F-B709-46D6-A34F-925844CA0033}" type="pres">
      <dgm:prSet presAssocID="{0ACDE4B5-BA73-486E-8E5B-209F6718D0C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EE9A752-7944-48B4-AB35-E19912A6627C}" type="pres">
      <dgm:prSet presAssocID="{0ACDE4B5-BA73-486E-8E5B-209F6718D0C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113DFFF-052F-4A76-8327-4521C7B6E119}" type="pres">
      <dgm:prSet presAssocID="{0FCB8E4A-55E1-4235-A2E6-410D24A71E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2C561-22F8-48CA-866A-C9487AC03C89}" type="pres">
      <dgm:prSet presAssocID="{09AD5304-C97C-46C6-91D3-E8FFF9597D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B4A2FC1-3670-48BB-8443-37A33B78380B}" type="pres">
      <dgm:prSet presAssocID="{09AD5304-C97C-46C6-91D3-E8FFF9597DA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DF3C9C7-41DA-4A2D-81E9-3A702038FF54}" type="pres">
      <dgm:prSet presAssocID="{2C20E5C2-707B-4DB6-B350-3D8E609AD8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EFDB-71F0-48F4-A86A-F033CA78135D}" type="pres">
      <dgm:prSet presAssocID="{7F3AC9F3-C9AA-475D-B363-DD0669294C9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82142F4-05A9-4144-B38C-61C2238AD1E6}" type="pres">
      <dgm:prSet presAssocID="{7F3AC9F3-C9AA-475D-B363-DD0669294C9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ECC369F-01F4-4BB6-87EA-7A66B00ACA53}" type="pres">
      <dgm:prSet presAssocID="{5706CCA3-5AE0-4D06-869E-EECEA02F52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D991C-5261-4841-9EF2-429D10483106}" type="pres">
      <dgm:prSet presAssocID="{DE327C8C-0DE1-44FB-BF33-151EFC3A8C4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1F9A7FE-64B5-4C45-89D2-12409149AB1B}" type="pres">
      <dgm:prSet presAssocID="{DE327C8C-0DE1-44FB-BF33-151EFC3A8C4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6E3F86A-F228-44F3-8137-D716C6CD4BAF}" type="pres">
      <dgm:prSet presAssocID="{8A5BFCC7-3C09-4DA3-9BC7-48B583CEA5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448FD-ECA9-4ABC-ACD0-1F93A14F0F05}" type="pres">
      <dgm:prSet presAssocID="{C67386DA-C4C3-413C-AE69-A5D66A66F4B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D1E0A0D-BDA8-4037-B6E0-551EDBEB5EA5}" type="pres">
      <dgm:prSet presAssocID="{C67386DA-C4C3-413C-AE69-A5D66A66F4B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0A448CC-B74A-4023-9D07-7D3F31EBD8E9}" srcId="{68C32922-A82A-4FB0-B73C-44029C68EDAB}" destId="{D631E4DE-B829-414A-ACFC-278CACA5799B}" srcOrd="0" destOrd="0" parTransId="{75804CF9-3421-4626-B3B8-000E3173B426}" sibTransId="{0ACDE4B5-BA73-486E-8E5B-209F6718D0C4}"/>
    <dgm:cxn modelId="{01207CB2-BE3D-4A89-889F-48DA25D5B3FA}" type="presOf" srcId="{0FCB8E4A-55E1-4235-A2E6-410D24A71EC3}" destId="{E113DFFF-052F-4A76-8327-4521C7B6E119}" srcOrd="0" destOrd="0" presId="urn:microsoft.com/office/officeart/2005/8/layout/cycle2"/>
    <dgm:cxn modelId="{5AAFF6A7-1A17-4CF3-AA1C-4974CAF9E113}" type="presOf" srcId="{DE327C8C-0DE1-44FB-BF33-151EFC3A8C48}" destId="{7FED991C-5261-4841-9EF2-429D10483106}" srcOrd="0" destOrd="0" presId="urn:microsoft.com/office/officeart/2005/8/layout/cycle2"/>
    <dgm:cxn modelId="{F193BC95-7A0A-4ED1-BDB4-73476B3E48EE}" srcId="{68C32922-A82A-4FB0-B73C-44029C68EDAB}" destId="{2C20E5C2-707B-4DB6-B350-3D8E609AD8CE}" srcOrd="2" destOrd="0" parTransId="{34E85EC8-5AB6-4C83-AE68-67D2B73B1A59}" sibTransId="{7F3AC9F3-C9AA-475D-B363-DD0669294C9B}"/>
    <dgm:cxn modelId="{82391ED0-CA9F-4482-8A0B-0177E635E97A}" type="presOf" srcId="{7F3AC9F3-C9AA-475D-B363-DD0669294C9B}" destId="{3AF4EFDB-71F0-48F4-A86A-F033CA78135D}" srcOrd="0" destOrd="0" presId="urn:microsoft.com/office/officeart/2005/8/layout/cycle2"/>
    <dgm:cxn modelId="{1F0E9E13-E0A5-4FEE-86A4-7630C318FB54}" srcId="{68C32922-A82A-4FB0-B73C-44029C68EDAB}" destId="{8A5BFCC7-3C09-4DA3-9BC7-48B583CEA515}" srcOrd="4" destOrd="0" parTransId="{9DDBCFA6-5B84-4A4A-B5D5-1EC090DA68FE}" sibTransId="{C67386DA-C4C3-413C-AE69-A5D66A66F4B0}"/>
    <dgm:cxn modelId="{C4337002-DEB1-463F-B4FA-EFBDDC7F4973}" type="presOf" srcId="{0ACDE4B5-BA73-486E-8E5B-209F6718D0C4}" destId="{0EE9A752-7944-48B4-AB35-E19912A6627C}" srcOrd="1" destOrd="0" presId="urn:microsoft.com/office/officeart/2005/8/layout/cycle2"/>
    <dgm:cxn modelId="{F9E69333-267F-44C5-A7BA-DD20756FE2C0}" type="presOf" srcId="{8A5BFCC7-3C09-4DA3-9BC7-48B583CEA515}" destId="{46E3F86A-F228-44F3-8137-D716C6CD4BAF}" srcOrd="0" destOrd="0" presId="urn:microsoft.com/office/officeart/2005/8/layout/cycle2"/>
    <dgm:cxn modelId="{B4EC5478-6A74-4BDC-B1EC-A9983668A073}" srcId="{68C32922-A82A-4FB0-B73C-44029C68EDAB}" destId="{0FCB8E4A-55E1-4235-A2E6-410D24A71EC3}" srcOrd="1" destOrd="0" parTransId="{273D3CD2-B547-4BA7-82DD-F3A593AE2A1B}" sibTransId="{09AD5304-C97C-46C6-91D3-E8FFF9597DA2}"/>
    <dgm:cxn modelId="{B5114A08-83F5-4B3E-8615-7347B4D40DE1}" type="presOf" srcId="{C67386DA-C4C3-413C-AE69-A5D66A66F4B0}" destId="{0D1E0A0D-BDA8-4037-B6E0-551EDBEB5EA5}" srcOrd="1" destOrd="0" presId="urn:microsoft.com/office/officeart/2005/8/layout/cycle2"/>
    <dgm:cxn modelId="{44D2E788-B49A-43D2-B849-1ADF163B09CE}" type="presOf" srcId="{D631E4DE-B829-414A-ACFC-278CACA5799B}" destId="{C7E9F396-46AB-431F-98AB-306E1864D78F}" srcOrd="0" destOrd="0" presId="urn:microsoft.com/office/officeart/2005/8/layout/cycle2"/>
    <dgm:cxn modelId="{B7682DB2-D0CF-4174-AA4F-F5B587A0F5C1}" type="presOf" srcId="{09AD5304-C97C-46C6-91D3-E8FFF9597DA2}" destId="{5B4A2FC1-3670-48BB-8443-37A33B78380B}" srcOrd="1" destOrd="0" presId="urn:microsoft.com/office/officeart/2005/8/layout/cycle2"/>
    <dgm:cxn modelId="{4A900505-28C3-42E4-AC47-DC576A32B998}" type="presOf" srcId="{68C32922-A82A-4FB0-B73C-44029C68EDAB}" destId="{9BF98DA3-1D4F-4BE2-B0FD-8595642168C5}" srcOrd="0" destOrd="0" presId="urn:microsoft.com/office/officeart/2005/8/layout/cycle2"/>
    <dgm:cxn modelId="{DAEB5FFD-3253-4727-856A-D080225D40EA}" type="presOf" srcId="{7F3AC9F3-C9AA-475D-B363-DD0669294C9B}" destId="{A82142F4-05A9-4144-B38C-61C2238AD1E6}" srcOrd="1" destOrd="0" presId="urn:microsoft.com/office/officeart/2005/8/layout/cycle2"/>
    <dgm:cxn modelId="{7D61F285-DC08-4AE6-9D05-78078C0311BC}" type="presOf" srcId="{2C20E5C2-707B-4DB6-B350-3D8E609AD8CE}" destId="{0DF3C9C7-41DA-4A2D-81E9-3A702038FF54}" srcOrd="0" destOrd="0" presId="urn:microsoft.com/office/officeart/2005/8/layout/cycle2"/>
    <dgm:cxn modelId="{E9CFDF92-75C4-4EC9-9BA2-190C823E9BF8}" type="presOf" srcId="{DE327C8C-0DE1-44FB-BF33-151EFC3A8C48}" destId="{C1F9A7FE-64B5-4C45-89D2-12409149AB1B}" srcOrd="1" destOrd="0" presId="urn:microsoft.com/office/officeart/2005/8/layout/cycle2"/>
    <dgm:cxn modelId="{ADBB6C77-9319-446C-A72B-C4B3FE95F481}" type="presOf" srcId="{09AD5304-C97C-46C6-91D3-E8FFF9597DA2}" destId="{B992C561-22F8-48CA-866A-C9487AC03C89}" srcOrd="0" destOrd="0" presId="urn:microsoft.com/office/officeart/2005/8/layout/cycle2"/>
    <dgm:cxn modelId="{EACBFCCC-0F7A-4A53-8F66-46591A35F1D1}" type="presOf" srcId="{0ACDE4B5-BA73-486E-8E5B-209F6718D0C4}" destId="{5E70581F-B709-46D6-A34F-925844CA0033}" srcOrd="0" destOrd="0" presId="urn:microsoft.com/office/officeart/2005/8/layout/cycle2"/>
    <dgm:cxn modelId="{EF902DB6-A471-4F00-BAEE-9F1F544BD2A0}" type="presOf" srcId="{C67386DA-C4C3-413C-AE69-A5D66A66F4B0}" destId="{3DE448FD-ECA9-4ABC-ACD0-1F93A14F0F05}" srcOrd="0" destOrd="0" presId="urn:microsoft.com/office/officeart/2005/8/layout/cycle2"/>
    <dgm:cxn modelId="{A4CFE583-16FD-4129-9C26-1D1D3DE6397F}" srcId="{68C32922-A82A-4FB0-B73C-44029C68EDAB}" destId="{5706CCA3-5AE0-4D06-869E-EECEA02F5283}" srcOrd="3" destOrd="0" parTransId="{E207E09A-75EB-4A66-A84F-5E50A84DAA0C}" sibTransId="{DE327C8C-0DE1-44FB-BF33-151EFC3A8C48}"/>
    <dgm:cxn modelId="{5005E478-FAD8-4A23-A41D-2DE59D8FFDEB}" type="presOf" srcId="{5706CCA3-5AE0-4D06-869E-EECEA02F5283}" destId="{6ECC369F-01F4-4BB6-87EA-7A66B00ACA53}" srcOrd="0" destOrd="0" presId="urn:microsoft.com/office/officeart/2005/8/layout/cycle2"/>
    <dgm:cxn modelId="{0173512F-6F05-4DB7-B62C-592BA92B0FDF}" type="presParOf" srcId="{9BF98DA3-1D4F-4BE2-B0FD-8595642168C5}" destId="{C7E9F396-46AB-431F-98AB-306E1864D78F}" srcOrd="0" destOrd="0" presId="urn:microsoft.com/office/officeart/2005/8/layout/cycle2"/>
    <dgm:cxn modelId="{C986D5F7-B3D7-4122-A1FF-5BCB67943346}" type="presParOf" srcId="{9BF98DA3-1D4F-4BE2-B0FD-8595642168C5}" destId="{5E70581F-B709-46D6-A34F-925844CA0033}" srcOrd="1" destOrd="0" presId="urn:microsoft.com/office/officeart/2005/8/layout/cycle2"/>
    <dgm:cxn modelId="{4938E4DA-1125-4D03-80EB-C4B79B0F3ED7}" type="presParOf" srcId="{5E70581F-B709-46D6-A34F-925844CA0033}" destId="{0EE9A752-7944-48B4-AB35-E19912A6627C}" srcOrd="0" destOrd="0" presId="urn:microsoft.com/office/officeart/2005/8/layout/cycle2"/>
    <dgm:cxn modelId="{B123FD17-2294-466C-8A81-9D4CCC1522E8}" type="presParOf" srcId="{9BF98DA3-1D4F-4BE2-B0FD-8595642168C5}" destId="{E113DFFF-052F-4A76-8327-4521C7B6E119}" srcOrd="2" destOrd="0" presId="urn:microsoft.com/office/officeart/2005/8/layout/cycle2"/>
    <dgm:cxn modelId="{0471CC7F-A5C2-44CB-AB48-4798EFD8EE36}" type="presParOf" srcId="{9BF98DA3-1D4F-4BE2-B0FD-8595642168C5}" destId="{B992C561-22F8-48CA-866A-C9487AC03C89}" srcOrd="3" destOrd="0" presId="urn:microsoft.com/office/officeart/2005/8/layout/cycle2"/>
    <dgm:cxn modelId="{24C32828-5523-4F23-9A51-5CD9D97944FB}" type="presParOf" srcId="{B992C561-22F8-48CA-866A-C9487AC03C89}" destId="{5B4A2FC1-3670-48BB-8443-37A33B78380B}" srcOrd="0" destOrd="0" presId="urn:microsoft.com/office/officeart/2005/8/layout/cycle2"/>
    <dgm:cxn modelId="{A85DC5C8-2235-4A52-B4ED-06E64571D95C}" type="presParOf" srcId="{9BF98DA3-1D4F-4BE2-B0FD-8595642168C5}" destId="{0DF3C9C7-41DA-4A2D-81E9-3A702038FF54}" srcOrd="4" destOrd="0" presId="urn:microsoft.com/office/officeart/2005/8/layout/cycle2"/>
    <dgm:cxn modelId="{7542BD80-6863-4AEA-B005-054E07D8B910}" type="presParOf" srcId="{9BF98DA3-1D4F-4BE2-B0FD-8595642168C5}" destId="{3AF4EFDB-71F0-48F4-A86A-F033CA78135D}" srcOrd="5" destOrd="0" presId="urn:microsoft.com/office/officeart/2005/8/layout/cycle2"/>
    <dgm:cxn modelId="{D4EC8E6E-077E-4042-BB91-F269C00A8637}" type="presParOf" srcId="{3AF4EFDB-71F0-48F4-A86A-F033CA78135D}" destId="{A82142F4-05A9-4144-B38C-61C2238AD1E6}" srcOrd="0" destOrd="0" presId="urn:microsoft.com/office/officeart/2005/8/layout/cycle2"/>
    <dgm:cxn modelId="{7B9F317A-CD67-45CD-9817-ACFDAF271F6C}" type="presParOf" srcId="{9BF98DA3-1D4F-4BE2-B0FD-8595642168C5}" destId="{6ECC369F-01F4-4BB6-87EA-7A66B00ACA53}" srcOrd="6" destOrd="0" presId="urn:microsoft.com/office/officeart/2005/8/layout/cycle2"/>
    <dgm:cxn modelId="{86BB0E96-00B8-476B-8087-00C28D8F06E9}" type="presParOf" srcId="{9BF98DA3-1D4F-4BE2-B0FD-8595642168C5}" destId="{7FED991C-5261-4841-9EF2-429D10483106}" srcOrd="7" destOrd="0" presId="urn:microsoft.com/office/officeart/2005/8/layout/cycle2"/>
    <dgm:cxn modelId="{523F3A2F-83F2-4AD6-A113-B05A04902DC9}" type="presParOf" srcId="{7FED991C-5261-4841-9EF2-429D10483106}" destId="{C1F9A7FE-64B5-4C45-89D2-12409149AB1B}" srcOrd="0" destOrd="0" presId="urn:microsoft.com/office/officeart/2005/8/layout/cycle2"/>
    <dgm:cxn modelId="{B0F32EE2-2295-4BFA-B75C-7B7716747FDB}" type="presParOf" srcId="{9BF98DA3-1D4F-4BE2-B0FD-8595642168C5}" destId="{46E3F86A-F228-44F3-8137-D716C6CD4BAF}" srcOrd="8" destOrd="0" presId="urn:microsoft.com/office/officeart/2005/8/layout/cycle2"/>
    <dgm:cxn modelId="{9259546F-A6B8-45C6-895B-E6C0559B8A8F}" type="presParOf" srcId="{9BF98DA3-1D4F-4BE2-B0FD-8595642168C5}" destId="{3DE448FD-ECA9-4ABC-ACD0-1F93A14F0F05}" srcOrd="9" destOrd="0" presId="urn:microsoft.com/office/officeart/2005/8/layout/cycle2"/>
    <dgm:cxn modelId="{2FE605E1-1AB2-4D46-92FE-35AC80218A92}" type="presParOf" srcId="{3DE448FD-ECA9-4ABC-ACD0-1F93A14F0F05}" destId="{0D1E0A0D-BDA8-4037-B6E0-551EDBEB5E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8C1364-8F27-42AC-AC38-31BE2A226B4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5185A0-096E-4911-BB30-217A31AD7797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повышения эффективности транспорта необходимо ускорять создание и внедрение передовой техники и технологии, улучшать условия труда и быта персонала, повышать его квалификацию и заинтересованность в результатах труда, развивать новые виды транспорта, повышать темпы обновления подвижного состава и других технических средств, укреплять материально-техническую и ремонтную базы, повышать уровень комплексной механизации погрузочно-разгрузочных и ремонтных работ.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DF3F1-238C-4779-9FFD-D5E91534D161}" type="parTrans" cxnId="{CDFF6884-D4E1-46DD-9C42-77E701F84505}">
      <dgm:prSet/>
      <dgm:spPr/>
      <dgm:t>
        <a:bodyPr/>
        <a:lstStyle/>
        <a:p>
          <a:endParaRPr lang="ru-RU"/>
        </a:p>
      </dgm:t>
    </dgm:pt>
    <dgm:pt modelId="{02B7A613-5282-4081-A054-80F4F28214CE}" type="sibTrans" cxnId="{CDFF6884-D4E1-46DD-9C42-77E701F84505}">
      <dgm:prSet/>
      <dgm:spPr/>
      <dgm:t>
        <a:bodyPr/>
        <a:lstStyle/>
        <a:p>
          <a:endParaRPr lang="ru-RU"/>
        </a:p>
      </dgm:t>
    </dgm:pt>
    <dgm:pt modelId="{52D4B1DB-4C56-462E-907A-79927F74CE65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Рассмотренные вопросы являются определяющими в понимании причин ухудшения качества подвижного состава автомобильного транспорта, приводящих к снижению эффективности использования транспортных средств, возникновению отказов в работе и созданию определенных предпосылок возникновения дорожно-транспортных происшествий. Знание динамики технического состояния транспортных средств в процессе эксплуатации позволяет выработать правильную методику при выполнении практических задач, возлагаемых на подразделения ГИБДД по техническому надзору за техническим состоянием транспортных средств.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AECBE-714A-40A6-8E7A-591D34EDA4CA}" type="parTrans" cxnId="{3F5A8AC2-CEAB-4EAE-BEE9-1E3069A61717}">
      <dgm:prSet/>
      <dgm:spPr/>
      <dgm:t>
        <a:bodyPr/>
        <a:lstStyle/>
        <a:p>
          <a:endParaRPr lang="ru-RU"/>
        </a:p>
      </dgm:t>
    </dgm:pt>
    <dgm:pt modelId="{EA6F44B7-0EB2-41E5-8724-30DA94412E45}" type="sibTrans" cxnId="{3F5A8AC2-CEAB-4EAE-BEE9-1E3069A61717}">
      <dgm:prSet/>
      <dgm:spPr/>
      <dgm:t>
        <a:bodyPr/>
        <a:lstStyle/>
        <a:p>
          <a:endParaRPr lang="ru-RU"/>
        </a:p>
      </dgm:t>
    </dgm:pt>
    <dgm:pt modelId="{E5B6D098-F4E0-4B4B-8D15-B5FE2AB17AC5}" type="pres">
      <dgm:prSet presAssocID="{F98C1364-8F27-42AC-AC38-31BE2A226B4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481ED-7316-4D87-88D3-1CEF96D4A7C1}" type="pres">
      <dgm:prSet presAssocID="{715185A0-096E-4911-BB30-217A31AD7797}" presName="upArrow" presStyleLbl="node1" presStyleIdx="0" presStyleCnt="2"/>
      <dgm:spPr>
        <a:solidFill>
          <a:srgbClr val="00B050"/>
        </a:solidFill>
      </dgm:spPr>
    </dgm:pt>
    <dgm:pt modelId="{161A6E32-BA3E-4808-BA0C-CF260DC59311}" type="pres">
      <dgm:prSet presAssocID="{715185A0-096E-4911-BB30-217A31AD779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5B53-A80B-424D-AC4E-D47F907D2DBB}" type="pres">
      <dgm:prSet presAssocID="{52D4B1DB-4C56-462E-907A-79927F74CE65}" presName="downArrow" presStyleLbl="node1" presStyleIdx="1" presStyleCnt="2"/>
      <dgm:spPr>
        <a:solidFill>
          <a:srgbClr val="FF0000"/>
        </a:solidFill>
      </dgm:spPr>
    </dgm:pt>
    <dgm:pt modelId="{7E093ECC-400E-4BD4-9DD6-5AB5509F5A09}" type="pres">
      <dgm:prSet presAssocID="{52D4B1DB-4C56-462E-907A-79927F74CE65}" presName="downArrowText" presStyleLbl="revTx" presStyleIdx="1" presStyleCnt="2" custScaleX="100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FBC14-E279-4804-9B6F-4618C0626A40}" type="presOf" srcId="{715185A0-096E-4911-BB30-217A31AD7797}" destId="{161A6E32-BA3E-4808-BA0C-CF260DC59311}" srcOrd="0" destOrd="0" presId="urn:microsoft.com/office/officeart/2005/8/layout/arrow4"/>
    <dgm:cxn modelId="{3A69A023-50FF-4958-911D-01E71C043633}" type="presOf" srcId="{52D4B1DB-4C56-462E-907A-79927F74CE65}" destId="{7E093ECC-400E-4BD4-9DD6-5AB5509F5A09}" srcOrd="0" destOrd="0" presId="urn:microsoft.com/office/officeart/2005/8/layout/arrow4"/>
    <dgm:cxn modelId="{3F5A8AC2-CEAB-4EAE-BEE9-1E3069A61717}" srcId="{F98C1364-8F27-42AC-AC38-31BE2A226B4B}" destId="{52D4B1DB-4C56-462E-907A-79927F74CE65}" srcOrd="1" destOrd="0" parTransId="{2A0AECBE-714A-40A6-8E7A-591D34EDA4CA}" sibTransId="{EA6F44B7-0EB2-41E5-8724-30DA94412E45}"/>
    <dgm:cxn modelId="{CDFF6884-D4E1-46DD-9C42-77E701F84505}" srcId="{F98C1364-8F27-42AC-AC38-31BE2A226B4B}" destId="{715185A0-096E-4911-BB30-217A31AD7797}" srcOrd="0" destOrd="0" parTransId="{E9ADF3F1-238C-4779-9FFD-D5E91534D161}" sibTransId="{02B7A613-5282-4081-A054-80F4F28214CE}"/>
    <dgm:cxn modelId="{FA0C321A-4812-4491-9065-D1E6718D2D4E}" type="presOf" srcId="{F98C1364-8F27-42AC-AC38-31BE2A226B4B}" destId="{E5B6D098-F4E0-4B4B-8D15-B5FE2AB17AC5}" srcOrd="0" destOrd="0" presId="urn:microsoft.com/office/officeart/2005/8/layout/arrow4"/>
    <dgm:cxn modelId="{C95ADA9D-0392-4C94-ABBA-8E8CFFAE4BD7}" type="presParOf" srcId="{E5B6D098-F4E0-4B4B-8D15-B5FE2AB17AC5}" destId="{0F9481ED-7316-4D87-88D3-1CEF96D4A7C1}" srcOrd="0" destOrd="0" presId="urn:microsoft.com/office/officeart/2005/8/layout/arrow4"/>
    <dgm:cxn modelId="{874B8942-7C23-4C6E-BD3D-AE94E7BC264B}" type="presParOf" srcId="{E5B6D098-F4E0-4B4B-8D15-B5FE2AB17AC5}" destId="{161A6E32-BA3E-4808-BA0C-CF260DC59311}" srcOrd="1" destOrd="0" presId="urn:microsoft.com/office/officeart/2005/8/layout/arrow4"/>
    <dgm:cxn modelId="{9DFED9C9-3C16-43CA-83C9-22AC99AA4565}" type="presParOf" srcId="{E5B6D098-F4E0-4B4B-8D15-B5FE2AB17AC5}" destId="{76FE5B53-A80B-424D-AC4E-D47F907D2DBB}" srcOrd="2" destOrd="0" presId="urn:microsoft.com/office/officeart/2005/8/layout/arrow4"/>
    <dgm:cxn modelId="{59090833-7E5C-492F-B5D3-D0F115507304}" type="presParOf" srcId="{E5B6D098-F4E0-4B4B-8D15-B5FE2AB17AC5}" destId="{7E093ECC-400E-4BD4-9DD6-5AB5509F5A0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4683D1-BDD9-49D6-88CE-98A9D8705D20}">
      <dsp:nvSpPr>
        <dsp:cNvPr id="0" name=""/>
        <dsp:cNvSpPr/>
      </dsp:nvSpPr>
      <dsp:spPr>
        <a:xfrm rot="16200000">
          <a:off x="-1594593" y="1595466"/>
          <a:ext cx="5461000" cy="2270066"/>
        </a:xfrm>
        <a:prstGeom prst="flowChartManualOperation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66% топлив нефтяного происхождения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 rot="16200000">
        <a:off x="-1594593" y="1595466"/>
        <a:ext cx="5461000" cy="2270066"/>
      </dsp:txXfrm>
    </dsp:sp>
    <dsp:sp modelId="{CFC135A6-5868-49D6-802B-F8129B783B35}">
      <dsp:nvSpPr>
        <dsp:cNvPr id="0" name=""/>
        <dsp:cNvSpPr/>
      </dsp:nvSpPr>
      <dsp:spPr>
        <a:xfrm rot="16200000">
          <a:off x="845728" y="1595466"/>
          <a:ext cx="5461000" cy="2270066"/>
        </a:xfrm>
        <a:prstGeom prst="flowChartManualOperati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70% трудовых ресурсов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845728" y="1595466"/>
        <a:ext cx="5461000" cy="2270066"/>
      </dsp:txXfrm>
    </dsp:sp>
    <dsp:sp modelId="{58B331D2-40B8-46A4-A3D5-A87329E18AB4}">
      <dsp:nvSpPr>
        <dsp:cNvPr id="0" name=""/>
        <dsp:cNvSpPr/>
      </dsp:nvSpPr>
      <dsp:spPr>
        <a:xfrm rot="16200000">
          <a:off x="3286049" y="1595466"/>
          <a:ext cx="5461000" cy="2270066"/>
        </a:xfrm>
        <a:prstGeom prst="flowChartManualOperation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и примерно половины всех капиталовложений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3286049" y="1595466"/>
        <a:ext cx="5461000" cy="22700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B80F0-B765-4721-B9E7-E133C1536619}">
      <dsp:nvSpPr>
        <dsp:cNvPr id="0" name=""/>
        <dsp:cNvSpPr/>
      </dsp:nvSpPr>
      <dsp:spPr>
        <a:xfrm>
          <a:off x="0" y="968268"/>
          <a:ext cx="8460432" cy="6804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4DBE-0A56-485C-A36D-D3F45ECFE3BB}">
      <dsp:nvSpPr>
        <dsp:cNvPr id="0" name=""/>
        <dsp:cNvSpPr/>
      </dsp:nvSpPr>
      <dsp:spPr>
        <a:xfrm>
          <a:off x="423021" y="50421"/>
          <a:ext cx="7633966" cy="1316367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Материальные затраты на поддержание а/м в работоспособном состоянии. Всего в России в год расходуется около 1 млрд. $ на поддержание автомобилей в работоспособном состоянии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21" y="50421"/>
        <a:ext cx="7633966" cy="1316367"/>
      </dsp:txXfrm>
    </dsp:sp>
    <dsp:sp modelId="{DAB868F6-97A6-4079-A6F3-FFD4739A197B}">
      <dsp:nvSpPr>
        <dsp:cNvPr id="0" name=""/>
        <dsp:cNvSpPr/>
      </dsp:nvSpPr>
      <dsp:spPr>
        <a:xfrm>
          <a:off x="0" y="2787389"/>
          <a:ext cx="8460432" cy="6804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B8447-25C3-4B27-86C5-9E5C46B50172}">
      <dsp:nvSpPr>
        <dsp:cNvPr id="0" name=""/>
        <dsp:cNvSpPr/>
      </dsp:nvSpPr>
      <dsp:spPr>
        <a:xfrm>
          <a:off x="423021" y="1794468"/>
          <a:ext cx="7633255" cy="139144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затраты. Структура трудовых затрат за всю жизнь автомобиля определяется соотношением: изготовление - 2%, ТЭА - 91%, капитальный ремонт (КР) - 7%. Трудоемкость изготовления автомобиля в России составляет около 150 нормо-часов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21" y="1794468"/>
        <a:ext cx="7633255" cy="1391440"/>
      </dsp:txXfrm>
    </dsp:sp>
    <dsp:sp modelId="{231E6A8D-CFEE-4773-86D1-355412728982}">
      <dsp:nvSpPr>
        <dsp:cNvPr id="0" name=""/>
        <dsp:cNvSpPr/>
      </dsp:nvSpPr>
      <dsp:spPr>
        <a:xfrm>
          <a:off x="0" y="4730178"/>
          <a:ext cx="8460432" cy="6804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6C5EC-CB62-480D-8764-F7E05D967CC2}">
      <dsp:nvSpPr>
        <dsp:cNvPr id="0" name=""/>
        <dsp:cNvSpPr/>
      </dsp:nvSpPr>
      <dsp:spPr>
        <a:xfrm>
          <a:off x="402779" y="3613589"/>
          <a:ext cx="8055579" cy="1515109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дорожного движения. Ежегодно по вине автомобильного транспорта в России гибнет около 27-30 тыс. человек, в США - около 50 тыс. В среднем на каждые 200 тыс. км движения водитель попадает в ДТП с тяжелыми последствиями. 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779" y="3613589"/>
        <a:ext cx="8055579" cy="15151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BDF651-4429-4D96-A833-E35C30418D47}">
      <dsp:nvSpPr>
        <dsp:cNvPr id="0" name=""/>
        <dsp:cNvSpPr/>
      </dsp:nvSpPr>
      <dsp:spPr>
        <a:xfrm>
          <a:off x="8725" y="192484"/>
          <a:ext cx="2299394" cy="137963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Исправное состояние (исправность)</a:t>
          </a:r>
          <a:endParaRPr lang="ru-RU" sz="1800" kern="1200" dirty="0"/>
        </a:p>
      </dsp:txBody>
      <dsp:txXfrm>
        <a:off x="8725" y="192484"/>
        <a:ext cx="2299394" cy="1379636"/>
      </dsp:txXfrm>
    </dsp:sp>
    <dsp:sp modelId="{D7351D6B-332A-4886-8C7B-2DA86E983CAC}">
      <dsp:nvSpPr>
        <dsp:cNvPr id="0" name=""/>
        <dsp:cNvSpPr/>
      </dsp:nvSpPr>
      <dsp:spPr>
        <a:xfrm>
          <a:off x="2510466" y="597177"/>
          <a:ext cx="487471" cy="57024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510466" y="597177"/>
        <a:ext cx="487471" cy="570249"/>
      </dsp:txXfrm>
    </dsp:sp>
    <dsp:sp modelId="{CC1914FE-5E31-4EC6-93C7-58648FBB1129}">
      <dsp:nvSpPr>
        <dsp:cNvPr id="0" name=""/>
        <dsp:cNvSpPr/>
      </dsp:nvSpPr>
      <dsp:spPr>
        <a:xfrm>
          <a:off x="3227877" y="192484"/>
          <a:ext cx="2688245" cy="137963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Неисправное состояние (неисправность)</a:t>
          </a:r>
          <a:endParaRPr lang="ru-RU" sz="1800" kern="1200" dirty="0"/>
        </a:p>
      </dsp:txBody>
      <dsp:txXfrm>
        <a:off x="3227877" y="192484"/>
        <a:ext cx="2688245" cy="1379636"/>
      </dsp:txXfrm>
    </dsp:sp>
    <dsp:sp modelId="{6F20B7B4-B5DF-4E56-9D93-E4003F2307D5}">
      <dsp:nvSpPr>
        <dsp:cNvPr id="0" name=""/>
        <dsp:cNvSpPr/>
      </dsp:nvSpPr>
      <dsp:spPr>
        <a:xfrm>
          <a:off x="6118469" y="597177"/>
          <a:ext cx="487471" cy="57024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18469" y="597177"/>
        <a:ext cx="487471" cy="570249"/>
      </dsp:txXfrm>
    </dsp:sp>
    <dsp:sp modelId="{56F1AA90-C23C-48B3-9AED-26333847A3F5}">
      <dsp:nvSpPr>
        <dsp:cNvPr id="0" name=""/>
        <dsp:cNvSpPr/>
      </dsp:nvSpPr>
      <dsp:spPr>
        <a:xfrm>
          <a:off x="6835880" y="192484"/>
          <a:ext cx="2299394" cy="137963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Работоспособное состояние</a:t>
          </a:r>
          <a:endParaRPr lang="ru-RU" sz="1800" kern="1200" dirty="0"/>
        </a:p>
      </dsp:txBody>
      <dsp:txXfrm>
        <a:off x="6835880" y="192484"/>
        <a:ext cx="2299394" cy="1379636"/>
      </dsp:txXfrm>
    </dsp:sp>
    <dsp:sp modelId="{FD6941C8-4C23-4031-80C0-3E5BFF483844}">
      <dsp:nvSpPr>
        <dsp:cNvPr id="0" name=""/>
        <dsp:cNvSpPr/>
      </dsp:nvSpPr>
      <dsp:spPr>
        <a:xfrm rot="5400000">
          <a:off x="7741841" y="1733078"/>
          <a:ext cx="487471" cy="57024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7741841" y="1733078"/>
        <a:ext cx="487471" cy="570249"/>
      </dsp:txXfrm>
    </dsp:sp>
    <dsp:sp modelId="{D18D94FE-334F-43F5-84F4-E3BD18E4CBA5}">
      <dsp:nvSpPr>
        <dsp:cNvPr id="0" name=""/>
        <dsp:cNvSpPr/>
      </dsp:nvSpPr>
      <dsp:spPr>
        <a:xfrm>
          <a:off x="6835880" y="2491878"/>
          <a:ext cx="2299394" cy="137963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Предельное состояние 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5880" y="2491878"/>
        <a:ext cx="2299394" cy="1379636"/>
      </dsp:txXfrm>
    </dsp:sp>
    <dsp:sp modelId="{16D81645-23E5-4661-B906-741C8780B9B0}">
      <dsp:nvSpPr>
        <dsp:cNvPr id="0" name=""/>
        <dsp:cNvSpPr/>
      </dsp:nvSpPr>
      <dsp:spPr>
        <a:xfrm rot="10800000">
          <a:off x="6209925" y="2752082"/>
          <a:ext cx="487471" cy="57024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6209925" y="2752082"/>
        <a:ext cx="487471" cy="570249"/>
      </dsp:txXfrm>
    </dsp:sp>
    <dsp:sp modelId="{E540A510-9E16-487D-89E5-65CB34DC4DD9}">
      <dsp:nvSpPr>
        <dsp:cNvPr id="0" name=""/>
        <dsp:cNvSpPr/>
      </dsp:nvSpPr>
      <dsp:spPr>
        <a:xfrm>
          <a:off x="3132751" y="2491878"/>
          <a:ext cx="2783371" cy="137963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Неработоспособное состояние (неработоспособность)</a:t>
          </a:r>
          <a:endParaRPr lang="ru-RU" sz="1800" kern="1200" dirty="0"/>
        </a:p>
      </dsp:txBody>
      <dsp:txXfrm>
        <a:off x="3132751" y="2491878"/>
        <a:ext cx="2783371" cy="13796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FA1245-BACB-440E-8015-72C1FFEED610}">
      <dsp:nvSpPr>
        <dsp:cNvPr id="0" name=""/>
        <dsp:cNvSpPr/>
      </dsp:nvSpPr>
      <dsp:spPr>
        <a:xfrm>
          <a:off x="2564952" y="1716"/>
          <a:ext cx="3909070" cy="104422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запасов прочности деталей и рациональности конструкции узлов, определяющих работоспособность автомобиля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4952" y="1716"/>
        <a:ext cx="3909070" cy="1044222"/>
      </dsp:txXfrm>
    </dsp:sp>
    <dsp:sp modelId="{431F801C-D88B-4820-8966-E16956BC23B6}">
      <dsp:nvSpPr>
        <dsp:cNvPr id="0" name=""/>
        <dsp:cNvSpPr/>
      </dsp:nvSpPr>
      <dsp:spPr>
        <a:xfrm>
          <a:off x="2131050" y="811393"/>
          <a:ext cx="4174788" cy="4174788"/>
        </a:xfrm>
        <a:custGeom>
          <a:avLst/>
          <a:gdLst/>
          <a:ahLst/>
          <a:cxnLst/>
          <a:rect l="0" t="0" r="0" b="0"/>
          <a:pathLst>
            <a:path>
              <a:moveTo>
                <a:pt x="3186141" y="312579"/>
              </a:moveTo>
              <a:arcTo wR="2087394" hR="2087394" stAng="18105643" swAng="788836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328522C-860F-4E69-9B0B-E3875ADCA704}">
      <dsp:nvSpPr>
        <dsp:cNvPr id="0" name=""/>
        <dsp:cNvSpPr/>
      </dsp:nvSpPr>
      <dsp:spPr>
        <a:xfrm>
          <a:off x="5269433" y="1536123"/>
          <a:ext cx="2381116" cy="104422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от безотказности действия систем питания и зажигания двигателя</a:t>
          </a:r>
          <a:endParaRPr lang="ru-RU" sz="1800" kern="1200" dirty="0"/>
        </a:p>
      </dsp:txBody>
      <dsp:txXfrm>
        <a:off x="5269433" y="1536123"/>
        <a:ext cx="2381116" cy="1044222"/>
      </dsp:txXfrm>
    </dsp:sp>
    <dsp:sp modelId="{98F44326-EA59-4C7D-9B2C-149037F8FC40}">
      <dsp:nvSpPr>
        <dsp:cNvPr id="0" name=""/>
        <dsp:cNvSpPr/>
      </dsp:nvSpPr>
      <dsp:spPr>
        <a:xfrm>
          <a:off x="2621794" y="1501061"/>
          <a:ext cx="4174788" cy="4174788"/>
        </a:xfrm>
        <a:custGeom>
          <a:avLst/>
          <a:gdLst/>
          <a:ahLst/>
          <a:cxnLst/>
          <a:rect l="0" t="0" r="0" b="0"/>
          <a:pathLst>
            <a:path>
              <a:moveTo>
                <a:pt x="4001163" y="1253907"/>
              </a:moveTo>
              <a:arcTo wR="2087394" hR="2087394" stAng="20187952" swAng="976855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A5E5660-BAEA-4589-A65A-35DC25439E1F}">
      <dsp:nvSpPr>
        <dsp:cNvPr id="0" name=""/>
        <dsp:cNvSpPr/>
      </dsp:nvSpPr>
      <dsp:spPr>
        <a:xfrm>
          <a:off x="5240702" y="3518920"/>
          <a:ext cx="2512110" cy="107888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от качества и своевременности технического обслуживания и ремонта автомобиля</a:t>
          </a:r>
          <a:endParaRPr lang="ru-RU" sz="1600" kern="1200" dirty="0"/>
        </a:p>
      </dsp:txBody>
      <dsp:txXfrm>
        <a:off x="5240702" y="3518920"/>
        <a:ext cx="2512110" cy="1078880"/>
      </dsp:txXfrm>
    </dsp:sp>
    <dsp:sp modelId="{EE50D35D-7EB5-4212-8810-0E5D2479BF95}">
      <dsp:nvSpPr>
        <dsp:cNvPr id="0" name=""/>
        <dsp:cNvSpPr/>
      </dsp:nvSpPr>
      <dsp:spPr>
        <a:xfrm>
          <a:off x="2368462" y="1056681"/>
          <a:ext cx="4174788" cy="4174788"/>
        </a:xfrm>
        <a:custGeom>
          <a:avLst/>
          <a:gdLst/>
          <a:ahLst/>
          <a:cxnLst/>
          <a:rect l="0" t="0" r="0" b="0"/>
          <a:pathLst>
            <a:path>
              <a:moveTo>
                <a:pt x="3125092" y="3898580"/>
              </a:moveTo>
              <a:arcTo wR="2087394" hR="2087394" stAng="3611397" swAng="3407843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30520466-C663-4673-93FD-44675AD508B9}">
      <dsp:nvSpPr>
        <dsp:cNvPr id="0" name=""/>
        <dsp:cNvSpPr/>
      </dsp:nvSpPr>
      <dsp:spPr>
        <a:xfrm>
          <a:off x="1280262" y="3553781"/>
          <a:ext cx="2379301" cy="1116023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от совершенства технологии и качества изготовления автомобиля</a:t>
          </a:r>
          <a:endParaRPr lang="ru-RU" sz="1600" kern="1200" dirty="0"/>
        </a:p>
      </dsp:txBody>
      <dsp:txXfrm>
        <a:off x="1280262" y="3553781"/>
        <a:ext cx="2379301" cy="1116023"/>
      </dsp:txXfrm>
    </dsp:sp>
    <dsp:sp modelId="{D10651E4-5E09-49F9-BCB0-162AF9C5CCD9}">
      <dsp:nvSpPr>
        <dsp:cNvPr id="0" name=""/>
        <dsp:cNvSpPr/>
      </dsp:nvSpPr>
      <dsp:spPr>
        <a:xfrm>
          <a:off x="2160456" y="1436941"/>
          <a:ext cx="4174788" cy="4174788"/>
        </a:xfrm>
        <a:custGeom>
          <a:avLst/>
          <a:gdLst/>
          <a:ahLst/>
          <a:cxnLst/>
          <a:rect l="0" t="0" r="0" b="0"/>
          <a:pathLst>
            <a:path>
              <a:moveTo>
                <a:pt x="8699" y="1897022"/>
              </a:moveTo>
              <a:arcTo wR="2087394" hR="2087394" stAng="11113961" swAng="1109043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69D6C15-3065-46BA-BF6F-7D547E6862EF}">
      <dsp:nvSpPr>
        <dsp:cNvPr id="0" name=""/>
        <dsp:cNvSpPr/>
      </dsp:nvSpPr>
      <dsp:spPr>
        <a:xfrm>
          <a:off x="1469359" y="1444070"/>
          <a:ext cx="2129796" cy="104422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от стабильности регулировки механизма</a:t>
          </a:r>
          <a:endParaRPr lang="ru-RU" sz="1800" kern="1200" dirty="0"/>
        </a:p>
      </dsp:txBody>
      <dsp:txXfrm>
        <a:off x="1469359" y="1444070"/>
        <a:ext cx="2129796" cy="1044222"/>
      </dsp:txXfrm>
    </dsp:sp>
    <dsp:sp modelId="{324905BA-580E-4935-90AD-48A4D0A6044E}">
      <dsp:nvSpPr>
        <dsp:cNvPr id="0" name=""/>
        <dsp:cNvSpPr/>
      </dsp:nvSpPr>
      <dsp:spPr>
        <a:xfrm>
          <a:off x="2650161" y="823972"/>
          <a:ext cx="4174788" cy="4174788"/>
        </a:xfrm>
        <a:custGeom>
          <a:avLst/>
          <a:gdLst/>
          <a:ahLst/>
          <a:cxnLst/>
          <a:rect l="0" t="0" r="0" b="0"/>
          <a:pathLst>
            <a:path>
              <a:moveTo>
                <a:pt x="701004" y="526901"/>
              </a:moveTo>
              <a:arcTo wR="2087394" hR="2087394" stAng="13702868" swAng="674265"/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E9F396-46AB-431F-98AB-306E1864D78F}">
      <dsp:nvSpPr>
        <dsp:cNvPr id="0" name=""/>
        <dsp:cNvSpPr/>
      </dsp:nvSpPr>
      <dsp:spPr>
        <a:xfrm>
          <a:off x="2851965" y="291"/>
          <a:ext cx="1592540" cy="159254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дорожные условия</a:t>
          </a:r>
          <a:endParaRPr lang="ru-RU" sz="1800" kern="1200" dirty="0"/>
        </a:p>
      </dsp:txBody>
      <dsp:txXfrm>
        <a:off x="2851965" y="291"/>
        <a:ext cx="1592540" cy="1592540"/>
      </dsp:txXfrm>
    </dsp:sp>
    <dsp:sp modelId="{5E70581F-B709-46D6-A34F-925844CA0033}">
      <dsp:nvSpPr>
        <dsp:cNvPr id="0" name=""/>
        <dsp:cNvSpPr/>
      </dsp:nvSpPr>
      <dsp:spPr>
        <a:xfrm rot="2160000">
          <a:off x="4394123" y="1223452"/>
          <a:ext cx="423137" cy="53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2160000">
        <a:off x="4394123" y="1223452"/>
        <a:ext cx="423137" cy="537482"/>
      </dsp:txXfrm>
    </dsp:sp>
    <dsp:sp modelId="{E113DFFF-052F-4A76-8327-4521C7B6E119}">
      <dsp:nvSpPr>
        <dsp:cNvPr id="0" name=""/>
        <dsp:cNvSpPr/>
      </dsp:nvSpPr>
      <dsp:spPr>
        <a:xfrm>
          <a:off x="4786255" y="1405634"/>
          <a:ext cx="1592540" cy="1592540"/>
        </a:xfrm>
        <a:prstGeom prst="ellipse">
          <a:avLst/>
        </a:prstGeom>
        <a:solidFill>
          <a:schemeClr val="accent1">
            <a:shade val="50000"/>
            <a:hueOff val="83399"/>
            <a:satOff val="-6730"/>
            <a:lumOff val="190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природно-климатические</a:t>
          </a:r>
          <a:endParaRPr lang="ru-RU" sz="1800" kern="1200" dirty="0"/>
        </a:p>
      </dsp:txBody>
      <dsp:txXfrm>
        <a:off x="4786255" y="1405634"/>
        <a:ext cx="1592540" cy="1592540"/>
      </dsp:txXfrm>
    </dsp:sp>
    <dsp:sp modelId="{B992C561-22F8-48CA-866A-C9487AC03C89}">
      <dsp:nvSpPr>
        <dsp:cNvPr id="0" name=""/>
        <dsp:cNvSpPr/>
      </dsp:nvSpPr>
      <dsp:spPr>
        <a:xfrm rot="6480000">
          <a:off x="5005240" y="3058721"/>
          <a:ext cx="423137" cy="53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5316"/>
            <a:satOff val="-6394"/>
            <a:lumOff val="164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6480000">
        <a:off x="5005240" y="3058721"/>
        <a:ext cx="423137" cy="537482"/>
      </dsp:txXfrm>
    </dsp:sp>
    <dsp:sp modelId="{0DF3C9C7-41DA-4A2D-81E9-3A702038FF54}">
      <dsp:nvSpPr>
        <dsp:cNvPr id="0" name=""/>
        <dsp:cNvSpPr/>
      </dsp:nvSpPr>
      <dsp:spPr>
        <a:xfrm>
          <a:off x="4047422" y="3679528"/>
          <a:ext cx="1592540" cy="1592540"/>
        </a:xfrm>
        <a:prstGeom prst="ellipse">
          <a:avLst/>
        </a:prstGeom>
        <a:solidFill>
          <a:schemeClr val="accent1">
            <a:shade val="50000"/>
            <a:hueOff val="166798"/>
            <a:satOff val="-13461"/>
            <a:lumOff val="380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транспортные условия </a:t>
          </a:r>
          <a:endParaRPr lang="ru-RU" sz="1800" kern="1200" dirty="0"/>
        </a:p>
      </dsp:txBody>
      <dsp:txXfrm>
        <a:off x="4047422" y="3679528"/>
        <a:ext cx="1592540" cy="1592540"/>
      </dsp:txXfrm>
    </dsp:sp>
    <dsp:sp modelId="{3AF4EFDB-71F0-48F4-A86A-F033CA78135D}">
      <dsp:nvSpPr>
        <dsp:cNvPr id="0" name=""/>
        <dsp:cNvSpPr/>
      </dsp:nvSpPr>
      <dsp:spPr>
        <a:xfrm rot="10800000">
          <a:off x="3448642" y="4207057"/>
          <a:ext cx="423137" cy="53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0632"/>
            <a:satOff val="-12789"/>
            <a:lumOff val="329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3448642" y="4207057"/>
        <a:ext cx="423137" cy="537482"/>
      </dsp:txXfrm>
    </dsp:sp>
    <dsp:sp modelId="{6ECC369F-01F4-4BB6-87EA-7A66B00ACA53}">
      <dsp:nvSpPr>
        <dsp:cNvPr id="0" name=""/>
        <dsp:cNvSpPr/>
      </dsp:nvSpPr>
      <dsp:spPr>
        <a:xfrm>
          <a:off x="1656509" y="3679528"/>
          <a:ext cx="1592540" cy="1592540"/>
        </a:xfrm>
        <a:prstGeom prst="ellipse">
          <a:avLst/>
        </a:prstGeom>
        <a:solidFill>
          <a:schemeClr val="accent1">
            <a:shade val="50000"/>
            <a:hueOff val="166798"/>
            <a:satOff val="-13461"/>
            <a:lumOff val="380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сезонные условия</a:t>
          </a:r>
          <a:endParaRPr lang="ru-RU" sz="1800" kern="1200" dirty="0"/>
        </a:p>
      </dsp:txBody>
      <dsp:txXfrm>
        <a:off x="1656509" y="3679528"/>
        <a:ext cx="1592540" cy="1592540"/>
      </dsp:txXfrm>
    </dsp:sp>
    <dsp:sp modelId="{7FED991C-5261-4841-9EF2-429D10483106}">
      <dsp:nvSpPr>
        <dsp:cNvPr id="0" name=""/>
        <dsp:cNvSpPr/>
      </dsp:nvSpPr>
      <dsp:spPr>
        <a:xfrm rot="15120000">
          <a:off x="1875494" y="3081500"/>
          <a:ext cx="423137" cy="53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0632"/>
            <a:satOff val="-12789"/>
            <a:lumOff val="329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5120000">
        <a:off x="1875494" y="3081500"/>
        <a:ext cx="423137" cy="537482"/>
      </dsp:txXfrm>
    </dsp:sp>
    <dsp:sp modelId="{46E3F86A-F228-44F3-8137-D716C6CD4BAF}">
      <dsp:nvSpPr>
        <dsp:cNvPr id="0" name=""/>
        <dsp:cNvSpPr/>
      </dsp:nvSpPr>
      <dsp:spPr>
        <a:xfrm>
          <a:off x="917676" y="1405634"/>
          <a:ext cx="1592540" cy="1592540"/>
        </a:xfrm>
        <a:prstGeom prst="ellipse">
          <a:avLst/>
        </a:prstGeom>
        <a:solidFill>
          <a:schemeClr val="accent1">
            <a:shade val="50000"/>
            <a:hueOff val="83399"/>
            <a:satOff val="-6730"/>
            <a:lumOff val="190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условия движения</a:t>
          </a:r>
          <a:endParaRPr lang="ru-RU" sz="1800" kern="1200" dirty="0"/>
        </a:p>
      </dsp:txBody>
      <dsp:txXfrm>
        <a:off x="917676" y="1405634"/>
        <a:ext cx="1592540" cy="1592540"/>
      </dsp:txXfrm>
    </dsp:sp>
    <dsp:sp modelId="{3DE448FD-ECA9-4ABC-ACD0-1F93A14F0F05}">
      <dsp:nvSpPr>
        <dsp:cNvPr id="0" name=""/>
        <dsp:cNvSpPr/>
      </dsp:nvSpPr>
      <dsp:spPr>
        <a:xfrm rot="19440000">
          <a:off x="2459833" y="1237530"/>
          <a:ext cx="423137" cy="537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5316"/>
            <a:satOff val="-6394"/>
            <a:lumOff val="164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9440000">
        <a:off x="2459833" y="1237530"/>
        <a:ext cx="423137" cy="53748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481ED-7316-4D87-88D3-1CEF96D4A7C1}">
      <dsp:nvSpPr>
        <dsp:cNvPr id="0" name=""/>
        <dsp:cNvSpPr/>
      </dsp:nvSpPr>
      <dsp:spPr>
        <a:xfrm>
          <a:off x="-6172" y="0"/>
          <a:ext cx="3017520" cy="3291840"/>
        </a:xfrm>
        <a:prstGeom prst="upArrow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6E32-BA3E-4808-BA0C-CF260DC59311}">
      <dsp:nvSpPr>
        <dsp:cNvPr id="0" name=""/>
        <dsp:cNvSpPr/>
      </dsp:nvSpPr>
      <dsp:spPr>
        <a:xfrm>
          <a:off x="3101873" y="0"/>
          <a:ext cx="5120640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повышения эффективности транспорта необходимо ускорять создание и внедрение передовой техники и технологии, улучшать условия труда и быта персонала, повышать его квалификацию и заинтересованность в результатах труда, развивать новые виды транспорта, повышать темпы обновления подвижного состава и других технических средств, укреплять материально-техническую и ремонтную базы, повышать уровень комплексной механизации погрузочно-разгрузочных и ремонтных работ.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873" y="0"/>
        <a:ext cx="5120640" cy="3291840"/>
      </dsp:txXfrm>
    </dsp:sp>
    <dsp:sp modelId="{76FE5B53-A80B-424D-AC4E-D47F907D2DBB}">
      <dsp:nvSpPr>
        <dsp:cNvPr id="0" name=""/>
        <dsp:cNvSpPr/>
      </dsp:nvSpPr>
      <dsp:spPr>
        <a:xfrm>
          <a:off x="899083" y="3566160"/>
          <a:ext cx="3017520" cy="3291840"/>
        </a:xfrm>
        <a:prstGeom prst="downArrow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93ECC-400E-4BD4-9DD6-5AB5509F5A09}">
      <dsp:nvSpPr>
        <dsp:cNvPr id="0" name=""/>
        <dsp:cNvSpPr/>
      </dsp:nvSpPr>
      <dsp:spPr>
        <a:xfrm>
          <a:off x="3984726" y="3566160"/>
          <a:ext cx="5165445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Рассмотренные вопросы являются определяющими в понимании причин ухудшения качества подвижного состава автомобильного транспорта, приводящих к снижению эффективности использования транспортных средств, возникновению отказов в работе и созданию определенных предпосылок возникновения дорожно-транспортных происшествий. Знание динамики технического состояния транспортных средств в процессе эксплуатации позволяет выработать правильную методику при выполнении практических задач, возлагаемых на подразделения ГИБДД по техническому надзору за техническим состоянием транспортных средств.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4726" y="3566160"/>
        <a:ext cx="5165445" cy="329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1FDF9B0-C0DD-43C7-B947-7477A6BE63F0}" type="datetimeFigureOut">
              <a:rPr lang="ru-RU" smtClean="0"/>
              <a:pPr/>
              <a:t>16.05.2018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D0CD3D5-1D58-466F-A3D0-55AD7117E0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научно-технологической политики и образования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«Костромская государственная сельскохозяйственная академия»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технологический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409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дисциплине «          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техническими системами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тему «Надежность транспортного процесса и роли в её обеспечении»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 студент 3 курса 3 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Фрунзе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Олегович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:  Лобачев Андрей Александрович  </a:t>
            </a:r>
          </a:p>
        </p:txBody>
      </p:sp>
    </p:spTree>
    <p:extLst>
      <p:ext uri="{BB962C8B-B14F-4D97-AF65-F5344CB8AC3E}">
        <p14:creationId xmlns:p14="http://schemas.microsoft.com/office/powerpoint/2010/main" xmlns="" val="420474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8122910"/>
              </p:ext>
            </p:extLst>
          </p:nvPr>
        </p:nvGraphicFramePr>
        <p:xfrm>
          <a:off x="-20636" y="1964888"/>
          <a:ext cx="9164635" cy="489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8316416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- это свойство автомобиля выполнять заданные функции, сохраняя свои эксплуатационные показатели в заданных пределах в течение требуемого отрезка времени или наработки. А это значит, что надежность - это способность автомобиля работать без поломок и преждевременного износа деталей, нарушения регулировок механизмов и систем, то есть работать без остановок по техническим причинам в течение определенного времени (пробега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зависит от 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86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57789"/>
            <a:ext cx="4194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влияющие на безопасность: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9875033"/>
              </p:ext>
            </p:extLst>
          </p:nvPr>
        </p:nvGraphicFramePr>
        <p:xfrm>
          <a:off x="899592" y="1196752"/>
          <a:ext cx="729647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9757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364399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04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67925"/>
            <a:ext cx="4355976" cy="257797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0" y="0"/>
            <a:ext cx="6588224" cy="6381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транспорт играет существенную роль в транспортном комплексе страны, регулярно обслуживая более 3 млн. предприятий различных форм собственности, а также население страны. Ежегодно автомобильным транспортом перевозится более 80% грузов, а транспортом общего пользования - более 75% пассажиров.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67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автомобильный транспорт является основным потребителем ресурсов, расходуемых транспортным комплексом: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46715710"/>
              </p:ext>
            </p:extLst>
          </p:nvPr>
        </p:nvGraphicFramePr>
        <p:xfrm>
          <a:off x="1524000" y="1397000"/>
          <a:ext cx="715245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3539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3448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состояние транспортных средств и его влияние безопасность дорожного движения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480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автомобильных дорог и постепенное приспособление человеческого организма к движению с все большими скоростями позволяют достигнуть огромных скоростей. Развитие конструкции автомобилей, казалось бы, подтверждает это мнение. На протяжении двадцатого века максимальная скорость легкового автомобиля возросла с 30-40 до 120-200 км-ч; гоночного со 100 до 300 км-ч, а на рекордных автомобилях достигнуты скорости, превышающие 1000 км-ч. Наибольшая скорость отечественных автомобилей возросла вдвое с 40-50 до 85-100 км-ч, скорость междугородних автобусов неуклонно приближается к скорости легкового автомобиля.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4809">
            <a:off x="5220072" y="1340768"/>
            <a:ext cx="3384447" cy="22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1903">
            <a:off x="5292080" y="3645024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505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16" y="352735"/>
            <a:ext cx="4572000" cy="304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6201">
            <a:off x="4197784" y="3234090"/>
            <a:ext cx="4603203" cy="284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низ 2"/>
          <p:cNvSpPr/>
          <p:nvPr/>
        </p:nvSpPr>
        <p:spPr>
          <a:xfrm>
            <a:off x="-180528" y="0"/>
            <a:ext cx="8298922" cy="679537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втрое и скорость, разрешаемая в городах с учетом требований безопасности. Рост скоростей со всей остротой постоянно ставил перед автомобилистами одну проблему за другой - необходимость эффективного торможения автомобиля, стабилизации колес, управляемости, послеаварийной и экологической безопасности, каждый раз требовался радикальный пересмотр конструкции автомобиля, иные методы управления им и параллельно существенное изменение условий движения, качества дорог и управления дорожными движениями, введение новых правил, организация технического обслуживания.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6115">
            <a:off x="5948575" y="548680"/>
            <a:ext cx="3160642" cy="177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797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9" y="3933056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5976" y="2606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дорожного движения стала проблемой номер один в России. Автомобили создавались на пользу и радость людям, но их развитие было таким стремительным и пошло по такому направлению, что вошло в резкое противоречие с развитием городов и дорог, с психофизиологическими возможностями людей, с необходимыми топливными и иными ресурсами. Безопасность движения зависит от множества факторов. Водитель может повлиять лишь на ходовые качества автомобиля - что, однако, весьма существенно, тогда как на его движение прямо или косвенно оказывают влияние все остальные факторы.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9" y="282803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582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484"/>
            <a:ext cx="5526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эксплуатация автомобилей определяет следующие факторы транспортного процесса: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58508068"/>
              </p:ext>
            </p:extLst>
          </p:nvPr>
        </p:nvGraphicFramePr>
        <p:xfrm>
          <a:off x="683568" y="1268760"/>
          <a:ext cx="846043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646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5983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неисправные автомобили являются причиной около 10% ДТП, в том числе по неисправностям: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11970"/>
            <a:ext cx="9143999" cy="591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493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6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пять видов технического состояния автомобиля: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89620070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755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191</TotalTime>
  <Words>801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Mylar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Пользователь Windows</cp:lastModifiedBy>
  <cp:revision>10</cp:revision>
  <dcterms:created xsi:type="dcterms:W3CDTF">2018-04-17T12:52:32Z</dcterms:created>
  <dcterms:modified xsi:type="dcterms:W3CDTF">2018-05-15T21:08:26Z</dcterms:modified>
</cp:coreProperties>
</file>