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07" y="1"/>
            <a:ext cx="11238808" cy="657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12" y="864524"/>
            <a:ext cx="11122428" cy="53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2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анные для XYZ-анализ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846667"/>
            <a:ext cx="11324301" cy="49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86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6131" y="348736"/>
            <a:ext cx="10681477" cy="12310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17400" tIns="45720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Формула расчета изменчивости объема продаж: =СТАНДОТКЛОНП(B3:H3)/СРЗНАЧ(B3:H3).  </a:t>
            </a:r>
            <a:endParaRPr kumimoji="0" lang="ru-RU" altLang="ru-RU" sz="15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Результат функций СТАНДОТКЛОНП и СРЗНАЧ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1354975"/>
            <a:ext cx="11338559" cy="490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69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9242" y="260144"/>
            <a:ext cx="1076775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75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Воспользуемся встроенной функцией «ЕСЛИ»: =ЕСЛИ(I3&lt;=10%;"X";ЕСЛИ(I3&lt;=25%;"Y";"Z")).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лассификация значений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58" y="922713"/>
            <a:ext cx="11305309" cy="6051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910303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8</TotalTime>
  <Words>32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2018-11-07T18:54:34Z</dcterms:created>
  <dcterms:modified xsi:type="dcterms:W3CDTF">2018-11-07T19:02:37Z</dcterms:modified>
</cp:coreProperties>
</file>