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7"/>
  </p:notesMasterIdLst>
  <p:handoutMasterIdLst>
    <p:handoutMasterId r:id="rId58"/>
  </p:handoutMasterIdLst>
  <p:sldIdLst>
    <p:sldId id="256" r:id="rId2"/>
    <p:sldId id="257" r:id="rId3"/>
    <p:sldId id="258" r:id="rId4"/>
    <p:sldId id="265" r:id="rId5"/>
    <p:sldId id="260" r:id="rId6"/>
    <p:sldId id="259" r:id="rId7"/>
    <p:sldId id="294" r:id="rId8"/>
    <p:sldId id="296" r:id="rId9"/>
    <p:sldId id="297" r:id="rId10"/>
    <p:sldId id="298" r:id="rId11"/>
    <p:sldId id="299" r:id="rId12"/>
    <p:sldId id="300" r:id="rId13"/>
    <p:sldId id="301" r:id="rId14"/>
    <p:sldId id="302" r:id="rId15"/>
    <p:sldId id="303" r:id="rId16"/>
    <p:sldId id="304" r:id="rId17"/>
    <p:sldId id="305" r:id="rId18"/>
    <p:sldId id="306" r:id="rId19"/>
    <p:sldId id="307" r:id="rId20"/>
    <p:sldId id="308" r:id="rId21"/>
    <p:sldId id="309" r:id="rId22"/>
    <p:sldId id="310" r:id="rId23"/>
    <p:sldId id="311" r:id="rId24"/>
    <p:sldId id="312" r:id="rId25"/>
    <p:sldId id="313" r:id="rId26"/>
    <p:sldId id="261" r:id="rId27"/>
    <p:sldId id="263" r:id="rId28"/>
    <p:sldId id="264" r:id="rId29"/>
    <p:sldId id="266" r:id="rId30"/>
    <p:sldId id="262" r:id="rId31"/>
    <p:sldId id="284" r:id="rId32"/>
    <p:sldId id="285" r:id="rId33"/>
    <p:sldId id="277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67" r:id="rId43"/>
    <p:sldId id="283" r:id="rId44"/>
    <p:sldId id="271" r:id="rId45"/>
    <p:sldId id="269" r:id="rId46"/>
    <p:sldId id="278" r:id="rId47"/>
    <p:sldId id="279" r:id="rId48"/>
    <p:sldId id="280" r:id="rId49"/>
    <p:sldId id="281" r:id="rId50"/>
    <p:sldId id="270" r:id="rId51"/>
    <p:sldId id="272" r:id="rId52"/>
    <p:sldId id="273" r:id="rId53"/>
    <p:sldId id="274" r:id="rId54"/>
    <p:sldId id="275" r:id="rId55"/>
    <p:sldId id="276" r:id="rId56"/>
  </p:sldIdLst>
  <p:sldSz cx="10080625" cy="7559675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1668" y="-108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Arial" pitchFamily="18"/>
              <a:ea typeface="SimSun" pitchFamily="2"/>
              <a:cs typeface="Mangal" pitchFamily="2"/>
            </a:endParaRPr>
          </a:p>
        </p:txBody>
      </p:sp>
      <p:sp>
        <p:nvSpPr>
          <p:cNvPr id="3" name="Дата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Arial" pitchFamily="18"/>
              <a:ea typeface="SimSun" pitchFamily="2"/>
              <a:cs typeface="Mangal" pitchFamily="2"/>
            </a:endParaRPr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Arial" pitchFamily="18"/>
              <a:ea typeface="SimSun" pitchFamily="2"/>
              <a:cs typeface="Mangal" pitchFamily="2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54208FDB-ABCA-4204-9817-4806E56F16FF}" type="slidenum">
              <a:rPr/>
              <a:pPr marL="0" marR="0" lvl="0" indent="0" algn="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400"/>
              </a:pPr>
              <a:t>‹#›</a:t>
            </a:fld>
            <a:endParaRPr lang="ru-RU" sz="1400" b="0" i="0" u="none" strike="noStrike" kern="1200">
              <a:ln>
                <a:noFill/>
              </a:ln>
              <a:latin typeface="Arial" pitchFamily="18"/>
              <a:ea typeface="SimSun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62995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" name="Верхний колонтитул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ru-RU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Дата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ru-RU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ru-RU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ru-RU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F2BE4B9D-DE8D-4CAB-A62E-A90021AD08A7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5311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ru-RU" sz="2000" b="0" i="0" u="none" strike="noStrike" kern="1200">
        <a:ln>
          <a:noFill/>
        </a:ln>
        <a:latin typeface="Arial" pitchFamily="18"/>
        <a:ea typeface="SimSun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>
            <a:spAutoFit/>
          </a:bodyPr>
          <a:lstStyle/>
          <a:p>
            <a:endParaRPr lang="ru-RU" sz="2400">
              <a:solidFill>
                <a:srgbClr val="000000"/>
              </a:solidFill>
              <a:latin typeface="Thorndale" pitchFamily="18"/>
              <a:ea typeface="Arial Unicode MS" pitchFamily="2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920" y="1027079"/>
            <a:ext cx="4934160" cy="37008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/>
          <a:lstStyle/>
          <a:p>
            <a:endParaRPr lang="ru-RU" sz="2400">
              <a:solidFill>
                <a:srgbClr val="000000"/>
              </a:solidFill>
              <a:latin typeface="Thorndale" pitchFamily="18"/>
              <a:ea typeface="Arial Unicode MS" pitchFamily="2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/>
          <a:lstStyle/>
          <a:p>
            <a:endParaRPr lang="ru-RU" sz="2400">
              <a:solidFill>
                <a:srgbClr val="000000"/>
              </a:solidFill>
              <a:latin typeface="Thorndale" pitchFamily="18"/>
              <a:ea typeface="Arial Unicode MS" pitchFamily="2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920" y="1027079"/>
            <a:ext cx="4934160" cy="37008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/>
          <a:lstStyle/>
          <a:p>
            <a:endParaRPr lang="ru-RU" sz="2400">
              <a:solidFill>
                <a:srgbClr val="000000"/>
              </a:solidFill>
              <a:latin typeface="Thorndale" pitchFamily="18"/>
              <a:ea typeface="Arial Unicode MS" pitchFamily="2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920" y="1027079"/>
            <a:ext cx="4934160" cy="37008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/>
          <a:lstStyle/>
          <a:p>
            <a:endParaRPr lang="ru-RU" sz="2400">
              <a:solidFill>
                <a:srgbClr val="000000"/>
              </a:solidFill>
              <a:latin typeface="Thorndale" pitchFamily="18"/>
              <a:ea typeface="Arial Unicode MS" pitchFamily="2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920" y="1027079"/>
            <a:ext cx="4934160" cy="37008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/>
          <a:lstStyle/>
          <a:p>
            <a:endParaRPr lang="ru-RU" sz="2400">
              <a:solidFill>
                <a:srgbClr val="000000"/>
              </a:solidFill>
              <a:latin typeface="Thorndale" pitchFamily="18"/>
              <a:ea typeface="Arial Unicode MS" pitchFamily="2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920" y="1027079"/>
            <a:ext cx="4934160" cy="37008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/>
          <a:lstStyle/>
          <a:p>
            <a:endParaRPr lang="ru-RU" sz="2400">
              <a:solidFill>
                <a:srgbClr val="000000"/>
              </a:solidFill>
              <a:latin typeface="Thorndale" pitchFamily="18"/>
              <a:ea typeface="Arial Unicode MS" pitchFamily="2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920" y="1027079"/>
            <a:ext cx="4934160" cy="37008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/>
          <a:lstStyle/>
          <a:p>
            <a:endParaRPr lang="ru-RU" sz="2400">
              <a:solidFill>
                <a:srgbClr val="000000"/>
              </a:solidFill>
              <a:latin typeface="Thorndale" pitchFamily="18"/>
              <a:ea typeface="Arial Unicode MS" pitchFamily="2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920" y="1027079"/>
            <a:ext cx="4934160" cy="37008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/>
          <a:lstStyle/>
          <a:p>
            <a:endParaRPr lang="ru-RU" sz="2400">
              <a:solidFill>
                <a:srgbClr val="000000"/>
              </a:solidFill>
              <a:latin typeface="Thorndale" pitchFamily="18"/>
              <a:ea typeface="Arial Unicode MS" pitchFamily="2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920" y="1027079"/>
            <a:ext cx="4934160" cy="37008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/>
          <a:lstStyle/>
          <a:p>
            <a:endParaRPr lang="ru-RU" sz="2400">
              <a:solidFill>
                <a:srgbClr val="000000"/>
              </a:solidFill>
              <a:latin typeface="Thorndale" pitchFamily="18"/>
              <a:ea typeface="Arial Unicode MS" pitchFamily="2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920" y="1027079"/>
            <a:ext cx="4934160" cy="37008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/>
          <a:lstStyle/>
          <a:p>
            <a:endParaRPr lang="ru-RU" sz="2400">
              <a:solidFill>
                <a:srgbClr val="000000"/>
              </a:solidFill>
              <a:latin typeface="Thorndale" pitchFamily="18"/>
              <a:ea typeface="Arial Unicode MS" pitchFamily="2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/>
          <a:lstStyle/>
          <a:p>
            <a:endParaRPr lang="ru-RU" sz="2400">
              <a:solidFill>
                <a:srgbClr val="000000"/>
              </a:solidFill>
              <a:latin typeface="Thorndale" pitchFamily="18"/>
              <a:ea typeface="Arial Unicode MS" pitchFamily="2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920" y="1027079"/>
            <a:ext cx="4934160" cy="37008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/>
          <a:lstStyle/>
          <a:p>
            <a:endParaRPr lang="ru-RU" sz="2400">
              <a:solidFill>
                <a:srgbClr val="000000"/>
              </a:solidFill>
              <a:latin typeface="Thorndale" pitchFamily="18"/>
              <a:ea typeface="Arial Unicode MS" pitchFamily="2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/>
          <a:lstStyle/>
          <a:p>
            <a:endParaRPr lang="ru-RU" sz="2400">
              <a:solidFill>
                <a:srgbClr val="000000"/>
              </a:solidFill>
              <a:latin typeface="Thorndale" pitchFamily="18"/>
              <a:ea typeface="Arial Unicode MS" pitchFamily="2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/>
          <a:lstStyle/>
          <a:p>
            <a:endParaRPr lang="ru-RU" sz="2400">
              <a:solidFill>
                <a:srgbClr val="000000"/>
              </a:solidFill>
              <a:latin typeface="Thorndale" pitchFamily="18"/>
              <a:ea typeface="Arial Unicode MS" pitchFamily="2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/>
          <a:lstStyle/>
          <a:p>
            <a:endParaRPr lang="ru-RU" sz="2400">
              <a:solidFill>
                <a:srgbClr val="000000"/>
              </a:solidFill>
              <a:latin typeface="Thorndale" pitchFamily="18"/>
              <a:ea typeface="Arial Unicode MS" pitchFamily="2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/>
          <a:lstStyle/>
          <a:p>
            <a:endParaRPr lang="ru-RU" sz="2400">
              <a:solidFill>
                <a:srgbClr val="000000"/>
              </a:solidFill>
              <a:latin typeface="Thorndale" pitchFamily="18"/>
              <a:ea typeface="Arial Unicode MS" pitchFamily="2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920" y="1027079"/>
            <a:ext cx="4934160" cy="37008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/>
          <a:lstStyle/>
          <a:p>
            <a:endParaRPr lang="ru-RU" sz="2400">
              <a:solidFill>
                <a:srgbClr val="000000"/>
              </a:solidFill>
              <a:latin typeface="Thorndale" pitchFamily="18"/>
              <a:ea typeface="Arial Unicode MS" pitchFamily="2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920" y="1027079"/>
            <a:ext cx="4934160" cy="37008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/>
          <a:lstStyle/>
          <a:p>
            <a:endParaRPr lang="ru-RU" sz="2400">
              <a:solidFill>
                <a:srgbClr val="000000"/>
              </a:solidFill>
              <a:latin typeface="Thorndale" pitchFamily="18"/>
              <a:ea typeface="Arial Unicode MS" pitchFamily="2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920" y="1027079"/>
            <a:ext cx="4934160" cy="37008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/>
          <a:lstStyle/>
          <a:p>
            <a:endParaRPr lang="ru-RU" sz="2400">
              <a:solidFill>
                <a:srgbClr val="000000"/>
              </a:solidFill>
              <a:latin typeface="Thorndale" pitchFamily="18"/>
              <a:ea typeface="Arial Unicode MS" pitchFamily="2"/>
              <a:cs typeface="Tahoma" pitchFamily="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97466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0938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97725" y="555625"/>
            <a:ext cx="2151063" cy="63087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41363" y="555625"/>
            <a:ext cx="6303962" cy="63087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8076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9328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579340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41363" y="2101850"/>
            <a:ext cx="4227512" cy="4762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21275" y="2101850"/>
            <a:ext cx="4227513" cy="4762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26074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3235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2713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596662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503585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842329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B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5360" y="1893960"/>
            <a:ext cx="9675000" cy="5666399"/>
          </a:xfrm>
          <a:prstGeom prst="rect">
            <a:avLst/>
          </a:prstGeom>
          <a:solidFill>
            <a:srgbClr val="DDDDDD"/>
          </a:solidFill>
          <a:ln w="25400">
            <a:solidFill>
              <a:srgbClr val="C0C0C0"/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ru-RU" sz="2400">
              <a:latin typeface="Thorndale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Заголовок 2"/>
          <p:cNvSpPr txBox="1">
            <a:spLocks noGrp="1"/>
          </p:cNvSpPr>
          <p:nvPr>
            <p:ph type="title"/>
          </p:nvPr>
        </p:nvSpPr>
        <p:spPr>
          <a:xfrm>
            <a:off x="740879" y="555480"/>
            <a:ext cx="8608320" cy="1262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endParaRPr lang="ru-RU"/>
          </a:p>
        </p:txBody>
      </p:sp>
      <p:sp>
        <p:nvSpPr>
          <p:cNvPr id="4" name="Текст 3"/>
          <p:cNvSpPr txBox="1">
            <a:spLocks noGrp="1"/>
          </p:cNvSpPr>
          <p:nvPr>
            <p:ph type="body" idx="1"/>
          </p:nvPr>
        </p:nvSpPr>
        <p:spPr>
          <a:xfrm>
            <a:off x="740879" y="2101680"/>
            <a:ext cx="8608320" cy="47627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 algn="l">
              <a:spcBef>
                <a:spcPts val="0"/>
              </a:spcBef>
              <a:spcAft>
                <a:spcPts val="0"/>
              </a:spcAft>
              <a:buClr>
                <a:srgbClr val="0E594D"/>
              </a:buClr>
              <a:buSzPct val="45000"/>
              <a:buFont typeface="StarSymbol"/>
              <a:buNone/>
              <a:defRPr lang="ru-RU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rial Unicode MS" pitchFamily="2"/>
                <a:cs typeface="Tahoma" pitchFamily="2"/>
              </a:defRPr>
            </a:defPPr>
            <a:lvl1pPr marL="432000" marR="0" lvl="0" indent="-324000" algn="l">
              <a:spcBef>
                <a:spcPts val="0"/>
              </a:spcBef>
              <a:spcAft>
                <a:spcPts val="0"/>
              </a:spcAft>
              <a:buClr>
                <a:srgbClr val="0E594D"/>
              </a:buClr>
              <a:buSzPct val="45000"/>
              <a:buFont typeface="StarSymbol"/>
              <a:buChar char="●"/>
              <a:defRPr lang="ru-RU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rial Unicode MS" pitchFamily="2"/>
                <a:cs typeface="Tahoma" pitchFamily="2"/>
              </a:defRPr>
            </a:lvl1pPr>
            <a:lvl2pPr marL="864000" marR="0" lvl="1" indent="-288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StarSymbol"/>
              <a:buChar char="–"/>
              <a:defRPr lang="ru-RU" sz="28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rial Unicode MS" pitchFamily="2"/>
                <a:cs typeface="Tahoma" pitchFamily="2"/>
              </a:defRPr>
            </a:lvl2pPr>
            <a:lvl3pPr marL="1296000" marR="0" lvl="2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rial Unicode MS" pitchFamily="2"/>
                <a:cs typeface="Tahoma" pitchFamily="2"/>
              </a:defRPr>
            </a:lvl3pPr>
            <a:lvl4pPr marL="1728000" marR="0" lvl="3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StarSymbol"/>
              <a:buChar char="–"/>
              <a:defRPr lang="ru-RU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rial Unicode MS" pitchFamily="2"/>
                <a:cs typeface="Tahoma" pitchFamily="2"/>
              </a:defRPr>
            </a:lvl4pPr>
            <a:lvl5pPr marL="2160000" marR="0" lvl="4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rial Unicode MS" pitchFamily="2"/>
                <a:cs typeface="Tahoma" pitchFamily="2"/>
              </a:defRPr>
            </a:lvl5pPr>
            <a:lvl6pPr marL="2592000" marR="0" lvl="5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rial Unicode MS" pitchFamily="2"/>
                <a:cs typeface="Tahoma" pitchFamily="2"/>
              </a:defRPr>
            </a:lvl6pPr>
            <a:lvl7pPr marL="3024000" marR="0" lvl="6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rial Unicode MS" pitchFamily="2"/>
                <a:cs typeface="Tahoma" pitchFamily="2"/>
              </a:defRPr>
            </a:lvl7pPr>
            <a:lvl8pPr marL="3456000" marR="0" lvl="7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rial Unicode MS" pitchFamily="2"/>
                <a:cs typeface="Tahoma" pitchFamily="2"/>
              </a:defRPr>
            </a:lvl8pPr>
            <a:lvl9pPr marL="3887999" marR="0" lvl="8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rial Unicode MS" pitchFamily="2"/>
                <a:cs typeface="Tahoma" pitchFamily="2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181800" cy="918719"/>
          </a:xfrm>
          <a:prstGeom prst="rect">
            <a:avLst/>
          </a:prstGeom>
          <a:solidFill>
            <a:srgbClr val="125C8D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ru-RU" sz="2400">
              <a:latin typeface="Thorndale" pitchFamily="18"/>
              <a:ea typeface="Arial Unicode MS" pitchFamily="2"/>
              <a:cs typeface="Tahoma" pitchFamily="2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2381399"/>
            <a:ext cx="181800" cy="918719"/>
          </a:xfrm>
          <a:prstGeom prst="rect">
            <a:avLst/>
          </a:prstGeom>
          <a:solidFill>
            <a:srgbClr val="125C8D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ru-RU" sz="2400">
              <a:latin typeface="Thorndale" pitchFamily="18"/>
              <a:ea typeface="Arial Unicode MS" pitchFamily="2"/>
              <a:cs typeface="Tahoma" pitchFamily="2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168560"/>
            <a:ext cx="181800" cy="918719"/>
          </a:xfrm>
          <a:prstGeom prst="rect">
            <a:avLst/>
          </a:prstGeom>
          <a:solidFill>
            <a:srgbClr val="125C8D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ru-RU" sz="2400">
              <a:latin typeface="Thorndale" pitchFamily="18"/>
              <a:ea typeface="Arial Unicode MS" pitchFamily="2"/>
              <a:cs typeface="Tahoma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xStyles>
    <p:titleStyle>
      <a:lvl1pPr algn="ctr" rtl="0" hangingPunct="0">
        <a:tabLst/>
        <a:defRPr lang="ru-RU" sz="2400" b="1" i="0" u="none" strike="noStrike">
          <a:ln>
            <a:noFill/>
          </a:ln>
          <a:solidFill>
            <a:srgbClr val="333333"/>
          </a:solidFill>
          <a:latin typeface="Albany" pitchFamily="34"/>
          <a:ea typeface="Arial Unicode MS" pitchFamily="2"/>
          <a:cs typeface="Tahoma" pitchFamily="2"/>
        </a:defRPr>
      </a:lvl1pPr>
    </p:titleStyle>
    <p:bodyStyle>
      <a:lvl1pPr marL="0" marR="0" indent="0" algn="l" rtl="0" hangingPunct="0">
        <a:spcBef>
          <a:spcPts val="0"/>
        </a:spcBef>
        <a:spcAft>
          <a:spcPts val="0"/>
        </a:spcAft>
        <a:tabLst/>
        <a:defRPr lang="ru-RU" sz="2400" b="0" i="0" u="none" strike="noStrike">
          <a:ln>
            <a:noFill/>
          </a:ln>
          <a:solidFill>
            <a:srgbClr val="000000"/>
          </a:solidFill>
          <a:latin typeface="Albany" pitchFamily="34"/>
          <a:ea typeface="Arial Unicode MS" pitchFamily="2"/>
          <a:cs typeface="Tahoma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ru-RU" sz="3600"/>
              <a:t>КОРМА</a:t>
            </a:r>
            <a:r>
              <a:rPr lang="ru-RU"/>
              <a:t> </a:t>
            </a:r>
            <a:r>
              <a:rPr lang="ru-RU" sz="3600"/>
              <a:t>И</a:t>
            </a:r>
            <a:r>
              <a:rPr lang="ru-RU"/>
              <a:t> </a:t>
            </a:r>
            <a:r>
              <a:rPr lang="ru-RU" sz="3600"/>
              <a:t>КОРМОВЫЕ</a:t>
            </a:r>
            <a:r>
              <a:rPr lang="ru-RU"/>
              <a:t> </a:t>
            </a:r>
            <a:r>
              <a:rPr lang="ru-RU" sz="3600"/>
              <a:t>ДОБАВКИ</a:t>
            </a:r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4294967295"/>
          </p:nvPr>
        </p:nvSpPr>
        <p:spPr/>
        <p:txBody>
          <a:bodyPr anchor="ctr"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●"/>
            </a:lvl1pPr>
            <a:lvl2pPr lvl="1">
              <a:buClr>
                <a:srgbClr val="000000"/>
              </a:buClr>
              <a:buSzPct val="45000"/>
              <a:buFont typeface="StarSymbol"/>
              <a:buChar char="●"/>
            </a:lvl2pPr>
            <a:lvl3pPr lvl="2">
              <a:buClr>
                <a:srgbClr val="000000"/>
              </a:buClr>
              <a:buSzPct val="45000"/>
              <a:buFont typeface="StarSymbol"/>
              <a:buChar char="●"/>
            </a:lvl3pPr>
            <a:lvl4pPr lvl="3">
              <a:buClr>
                <a:srgbClr val="000000"/>
              </a:buClr>
              <a:buSzPct val="45000"/>
              <a:buFont typeface="StarSymbol"/>
              <a:buChar char="●"/>
            </a:lvl4pPr>
            <a:lvl5pPr lvl="4">
              <a:buClr>
                <a:srgbClr val="000000"/>
              </a:buClr>
              <a:buSzPct val="45000"/>
              <a:buFont typeface="StarSymbol"/>
              <a:buChar char="●"/>
            </a:lvl5pPr>
            <a:lvl6pPr lvl="5">
              <a:buClr>
                <a:srgbClr val="000000"/>
              </a:buClr>
              <a:buSzPct val="45000"/>
              <a:buFont typeface="StarSymbol"/>
              <a:buChar char="●"/>
            </a:lvl6pPr>
            <a:lvl7pPr lvl="6">
              <a:buClr>
                <a:srgbClr val="000000"/>
              </a:buClr>
              <a:buSzPct val="45000"/>
              <a:buFont typeface="StarSymbol"/>
              <a:buChar char="●"/>
            </a:lvl7pPr>
            <a:lvl8pPr lvl="7">
              <a:buClr>
                <a:srgbClr val="000000"/>
              </a:buClr>
              <a:buSzPct val="45000"/>
              <a:buFont typeface="StarSymbol"/>
              <a:buChar char="●"/>
            </a:lvl8pPr>
            <a:lvl9pPr lvl="8">
              <a:buClr>
                <a:srgbClr val="000000"/>
              </a:buClr>
              <a:buSzPct val="45000"/>
              <a:buFont typeface="StarSymbol"/>
              <a:buChar char="●"/>
            </a:lvl9pPr>
          </a:lstStyle>
          <a:p>
            <a:pPr marL="0" lvl="0" indent="-216000" algn="ctr">
              <a:buNone/>
            </a:pPr>
            <a:r>
              <a:rPr lang="ru-RU" sz="4000" b="1" i="1" dirty="0">
                <a:latin typeface="Thorndale" pitchFamily="18"/>
              </a:rPr>
              <a:t>ПЛАН</a:t>
            </a:r>
            <a:r>
              <a:rPr lang="ru-RU" sz="2600" b="1" i="1" dirty="0">
                <a:latin typeface="Thorndale" pitchFamily="18"/>
              </a:rPr>
              <a:t>:</a:t>
            </a:r>
          </a:p>
          <a:p>
            <a:pPr marL="0" lvl="0" indent="-216000" algn="ctr">
              <a:buNone/>
            </a:pPr>
            <a:endParaRPr lang="ru-RU" sz="2600" b="1" i="1" dirty="0">
              <a:latin typeface="Thorndale" pitchFamily="18"/>
            </a:endParaRPr>
          </a:p>
          <a:p>
            <a:pPr marL="0" lvl="0" indent="-216000">
              <a:buNone/>
            </a:pPr>
            <a:r>
              <a:rPr lang="ru-RU" sz="2600" b="1" i="1" dirty="0">
                <a:latin typeface="Thorndale" pitchFamily="18"/>
              </a:rPr>
              <a:t>1.   </a:t>
            </a:r>
            <a:r>
              <a:rPr lang="ru-RU" sz="4000" b="1" i="1" dirty="0">
                <a:latin typeface="Thorndale" pitchFamily="18"/>
              </a:rPr>
              <a:t>ПОНЯТИЕ О </a:t>
            </a:r>
            <a:r>
              <a:rPr lang="ru-RU" sz="2600" b="1" i="1" dirty="0">
                <a:latin typeface="Thorndale" pitchFamily="18"/>
              </a:rPr>
              <a:t> </a:t>
            </a:r>
            <a:r>
              <a:rPr lang="ru-RU" sz="4000" b="1" i="1" dirty="0" smtClean="0">
                <a:latin typeface="Thorndale" pitchFamily="18"/>
              </a:rPr>
              <a:t>КОРМЕ И</a:t>
            </a:r>
            <a:endParaRPr lang="ru-RU" sz="2600" b="1" i="1" dirty="0">
              <a:latin typeface="Thorndale" pitchFamily="18"/>
            </a:endParaRPr>
          </a:p>
          <a:p>
            <a:pPr marL="0" lvl="0" indent="-216000">
              <a:buNone/>
            </a:pPr>
            <a:r>
              <a:rPr lang="ru-RU" sz="2600" b="1" i="1" dirty="0" smtClean="0">
                <a:latin typeface="Thorndale" pitchFamily="18"/>
              </a:rPr>
              <a:t>     </a:t>
            </a:r>
            <a:r>
              <a:rPr lang="ru-RU" sz="4000" b="1" i="1" dirty="0" smtClean="0">
                <a:latin typeface="Thorndale" pitchFamily="18"/>
              </a:rPr>
              <a:t>КЛАССИФИКАЦИЯ</a:t>
            </a:r>
            <a:r>
              <a:rPr lang="ru-RU" sz="2600" b="1" i="1" dirty="0" smtClean="0">
                <a:latin typeface="Thorndale" pitchFamily="18"/>
              </a:rPr>
              <a:t> </a:t>
            </a:r>
            <a:r>
              <a:rPr lang="ru-RU" sz="4000" b="1" i="1" dirty="0">
                <a:latin typeface="Thorndale" pitchFamily="18"/>
              </a:rPr>
              <a:t>КОРМОВ</a:t>
            </a:r>
          </a:p>
          <a:p>
            <a:pPr marL="0" lvl="0" indent="-216000">
              <a:buNone/>
            </a:pPr>
            <a:endParaRPr lang="ru-RU" sz="2600" b="1" i="1" dirty="0">
              <a:latin typeface="Thorndale" pitchFamily="18"/>
            </a:endParaRPr>
          </a:p>
          <a:p>
            <a:pPr marL="0" lvl="0" indent="-216000">
              <a:buNone/>
            </a:pPr>
            <a:r>
              <a:rPr lang="ru-RU" sz="2600" b="1" i="1" dirty="0" smtClean="0">
                <a:latin typeface="Thorndale" pitchFamily="18"/>
              </a:rPr>
              <a:t>2.  </a:t>
            </a:r>
            <a:r>
              <a:rPr lang="ru-RU" sz="4400" b="1" i="1" dirty="0">
                <a:latin typeface="Thorndale" pitchFamily="18"/>
              </a:rPr>
              <a:t>ЗЕЛЕНЫЕ</a:t>
            </a:r>
            <a:r>
              <a:rPr lang="ru-RU" sz="2600" b="1" i="1" dirty="0">
                <a:latin typeface="Thorndale" pitchFamily="18"/>
              </a:rPr>
              <a:t> </a:t>
            </a:r>
            <a:r>
              <a:rPr lang="ru-RU" sz="4400" b="1" i="1" dirty="0">
                <a:latin typeface="Thorndale" pitchFamily="18"/>
              </a:rPr>
              <a:t>КОРМА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КЛЕВЕР ПУНЦОВЫЙ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9330" name="Picture 2" descr="Клевер пунцовый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9916" y="2279639"/>
            <a:ext cx="6643734" cy="457203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ЛЮЦЕРНА ПОСЕВНАЯ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1378" name="Picture 2" descr="Люцерна посевная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2726" y="2636829"/>
            <a:ext cx="6858048" cy="428628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ЭСПАРЦЕТ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0354" name="Picture 2" descr="Эспарцет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25734" y="2351077"/>
            <a:ext cx="4762500" cy="479107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ВИКА ПОСЕВНАЯ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426" name="Picture 2" descr="Вика посевная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82792" y="2208201"/>
            <a:ext cx="6215106" cy="435771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КОСТЕР БЕЗОСТЫЙ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02" name="Picture 2" descr="Костер безостый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9850" y="2065325"/>
            <a:ext cx="6286544" cy="464347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СУДАНСКАЯ ТРАВА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4450" name="Picture 2" descr="Трава суданка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2660" y="2279639"/>
            <a:ext cx="7429552" cy="457203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МОГАР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5474" name="Picture 2" descr="Могар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68412" y="2565391"/>
            <a:ext cx="7072362" cy="428628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СОРГО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6498" name="Picture 2" descr="Сорго зерновое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1288" y="2493953"/>
            <a:ext cx="6929486" cy="421484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ТИМОФЕЕВКА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7522" name="Picture 2" descr="Тимофеевка луговая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1288" y="2351077"/>
            <a:ext cx="6357982" cy="450059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ОВСЯНИЦА ЛУГОВАЯ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8546" name="Picture 2" descr="Овсяница луговая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4164" y="2351077"/>
            <a:ext cx="6500858" cy="421484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ru-RU" sz="4000"/>
              <a:t>КЛАССИФИКАЦИЯ</a:t>
            </a:r>
            <a:r>
              <a:rPr lang="ru-RU"/>
              <a:t> </a:t>
            </a:r>
            <a:r>
              <a:rPr lang="ru-RU" sz="4000"/>
              <a:t>КОРМОВ</a:t>
            </a:r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4294967295"/>
          </p:nvPr>
        </p:nvSpPr>
        <p:spPr>
          <a:xfrm>
            <a:off x="740879" y="0"/>
            <a:ext cx="8608320" cy="7703999"/>
          </a:xfrm>
        </p:spPr>
        <p:txBody>
          <a:bodyPr anchor="ctr"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●"/>
            </a:lvl1pPr>
            <a:lvl2pPr lvl="1">
              <a:buClr>
                <a:srgbClr val="000000"/>
              </a:buClr>
              <a:buSzPct val="45000"/>
              <a:buFont typeface="StarSymbol"/>
              <a:buChar char="●"/>
            </a:lvl2pPr>
            <a:lvl3pPr lvl="2">
              <a:buClr>
                <a:srgbClr val="000000"/>
              </a:buClr>
              <a:buSzPct val="45000"/>
              <a:buFont typeface="StarSymbol"/>
              <a:buChar char="●"/>
            </a:lvl3pPr>
            <a:lvl4pPr lvl="3">
              <a:buClr>
                <a:srgbClr val="000000"/>
              </a:buClr>
              <a:buSzPct val="45000"/>
              <a:buFont typeface="StarSymbol"/>
              <a:buChar char="●"/>
            </a:lvl4pPr>
            <a:lvl5pPr lvl="4">
              <a:buClr>
                <a:srgbClr val="000000"/>
              </a:buClr>
              <a:buSzPct val="45000"/>
              <a:buFont typeface="StarSymbol"/>
              <a:buChar char="●"/>
            </a:lvl5pPr>
            <a:lvl6pPr lvl="5">
              <a:buClr>
                <a:srgbClr val="000000"/>
              </a:buClr>
              <a:buSzPct val="45000"/>
              <a:buFont typeface="StarSymbol"/>
              <a:buChar char="●"/>
            </a:lvl6pPr>
            <a:lvl7pPr lvl="6">
              <a:buClr>
                <a:srgbClr val="000000"/>
              </a:buClr>
              <a:buSzPct val="45000"/>
              <a:buFont typeface="StarSymbol"/>
              <a:buChar char="●"/>
            </a:lvl7pPr>
            <a:lvl8pPr lvl="7">
              <a:buClr>
                <a:srgbClr val="000000"/>
              </a:buClr>
              <a:buSzPct val="45000"/>
              <a:buFont typeface="StarSymbol"/>
              <a:buChar char="●"/>
            </a:lvl8pPr>
            <a:lvl9pPr lvl="8">
              <a:buClr>
                <a:srgbClr val="000000"/>
              </a:buClr>
              <a:buSzPct val="45000"/>
              <a:buFont typeface="StarSymbol"/>
              <a:buChar char="●"/>
            </a:lvl9pPr>
          </a:lstStyle>
          <a:p>
            <a:pPr marL="0" lvl="0" indent="-216000" algn="ctr">
              <a:buNone/>
            </a:pPr>
            <a:r>
              <a:rPr lang="ru-RU" sz="4000" b="1" dirty="0">
                <a:solidFill>
                  <a:srgbClr val="800000"/>
                </a:solidFill>
                <a:latin typeface="Thorndale" pitchFamily="18"/>
              </a:rPr>
              <a:t>ПО</a:t>
            </a:r>
            <a:r>
              <a:rPr lang="ru-RU" sz="2600" b="1" dirty="0">
                <a:solidFill>
                  <a:srgbClr val="800000"/>
                </a:solidFill>
                <a:latin typeface="Thorndale" pitchFamily="18"/>
              </a:rPr>
              <a:t>  </a:t>
            </a:r>
            <a:r>
              <a:rPr lang="ru-RU" sz="4000" b="1" dirty="0">
                <a:solidFill>
                  <a:srgbClr val="800000"/>
                </a:solidFill>
                <a:latin typeface="Thorndale" pitchFamily="18"/>
              </a:rPr>
              <a:t>ПРОИСХОЖДЕНИЮ</a:t>
            </a:r>
            <a:r>
              <a:rPr lang="ru-RU" sz="4000" dirty="0">
                <a:solidFill>
                  <a:srgbClr val="800000"/>
                </a:solidFill>
                <a:latin typeface="Thorndale" pitchFamily="18"/>
              </a:rPr>
              <a:t>:</a:t>
            </a:r>
          </a:p>
          <a:p>
            <a:pPr marL="0" lvl="0" indent="-216000" algn="ctr">
              <a:buNone/>
            </a:pPr>
            <a:endParaRPr lang="ru-RU" dirty="0">
              <a:latin typeface="Thorndale" pitchFamily="18"/>
            </a:endParaRPr>
          </a:p>
          <a:p>
            <a:pPr marL="0" lvl="0" indent="-216000" algn="ctr">
              <a:buNone/>
            </a:pPr>
            <a:r>
              <a:rPr lang="ru-RU" sz="3600" b="1" dirty="0">
                <a:latin typeface="Thorndale" pitchFamily="18"/>
              </a:rPr>
              <a:t>КОРМА РАСТИТЕЛЬНОГО ПРОИСХОЖДЕНИЯ</a:t>
            </a:r>
          </a:p>
          <a:p>
            <a:pPr marL="0" lvl="0" indent="-216000" algn="ctr">
              <a:buNone/>
            </a:pPr>
            <a:endParaRPr lang="ru-RU" sz="2800" b="1" dirty="0">
              <a:latin typeface="Thorndale" pitchFamily="18"/>
            </a:endParaRPr>
          </a:p>
          <a:p>
            <a:pPr marL="0" lvl="0" indent="-216000" algn="ctr">
              <a:buNone/>
            </a:pPr>
            <a:r>
              <a:rPr lang="ru-RU" sz="3600" b="1" dirty="0">
                <a:latin typeface="Thorndale" pitchFamily="18"/>
              </a:rPr>
              <a:t>КОРМА ЖИВОТНОГО ПРОИСХОЖДЕНИЯ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ЕЖА СБОРНАЯ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9570" name="Picture 2" descr="Ежа сборная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82858" y="2351077"/>
            <a:ext cx="4762500" cy="444817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РАЙГРАС МНОГОЛЕТНИЙ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0594" name="Picture 2" descr="Райграс многолетний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68478" y="2493953"/>
            <a:ext cx="6143668" cy="435771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ЛИСОХВОСТ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1618" name="Picture 2" descr="Лисохвост фото растен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9850" y="2708267"/>
            <a:ext cx="6929486" cy="421484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МЯТЛИК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42" name="Picture 2" descr="Мятлик обыкновенный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1288" y="2351077"/>
            <a:ext cx="6572296" cy="442915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ПОЛЕВИЦА БЕЛАЯ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3666" name="Picture 2" descr="Полевица белая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4164" y="2493953"/>
            <a:ext cx="6786610" cy="421484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9371" y="1208069"/>
            <a:ext cx="9104411" cy="5656410"/>
          </a:xfrm>
        </p:spPr>
        <p:txBody>
          <a:bodyPr/>
          <a:lstStyle/>
          <a:p>
            <a:pPr marL="0" indent="715963" algn="just"/>
            <a:r>
              <a:rPr sz="2000" b="1" smtClean="0"/>
              <a:t>Более высокая урожайность травосмесей по сравнению с чистыми посевами трав обусловливается тем, что траво­смесь полнее использует питательные вещества, солнечную энергию и воду. Преимущество травосмеси состоит также и в том, что бобовые не только обогащают азотом почву, но и способствуют увеличению содержания его в злаковых ком­понентах. Зеленая масса и сено злаково-бобовых трав содер­жат больше протеина, витаминов, микроэлементов, чем злаковых. В связи с этим и качество животноводческой продукции при скармливании злаково-бобовых трав выше, чем при использовании только злаковых.</a:t>
            </a:r>
          </a:p>
          <a:p>
            <a:pPr marL="4763" indent="442913" algn="just"/>
            <a:r>
              <a:rPr sz="2000" b="1" smtClean="0"/>
              <a:t/>
            </a:r>
            <a:br>
              <a:rPr sz="2000" b="1" smtClean="0"/>
            </a:br>
            <a:r>
              <a:rPr sz="2000" b="1" smtClean="0"/>
              <a:t/>
            </a:r>
            <a:br>
              <a:rPr sz="2000" b="1" smtClean="0"/>
            </a:br>
            <a:r>
              <a:rPr sz="2000" b="1" smtClean="0"/>
              <a:t>В травосмесях повышается зимостойкость, засухоустой­чивость и устойчивость трав к вредителям и болезням Наблюдения показали, что в степных и лесостепных райо­нах, особенно в суровые бесснежные зимы, люцерна в чистых посевах часто выпадает, в травосмесях же сохраняется хо­рошо.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576000" y="609480"/>
            <a:ext cx="8608320" cy="1262520"/>
          </a:xfrm>
        </p:spPr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ru-RU" sz="3200">
                <a:solidFill>
                  <a:srgbClr val="B80047"/>
                </a:solidFill>
              </a:rPr>
              <a:t>СИЛОСОВАННЫЕ КОРМА: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740879" y="2101680"/>
            <a:ext cx="8608320" cy="4826160"/>
          </a:xfrm>
        </p:spPr>
        <p:txBody>
          <a:bodyPr/>
          <a:lstStyle>
            <a:defPPr marL="432000" marR="0" lvl="0" indent="-324000" algn="l">
              <a:spcBef>
                <a:spcPts val="0"/>
              </a:spcBef>
              <a:spcAft>
                <a:spcPts val="0"/>
              </a:spcAft>
              <a:buClr>
                <a:srgbClr val="0E594D"/>
              </a:buClr>
              <a:buSzPct val="45000"/>
              <a:buFont typeface="StarSymbol"/>
              <a:buNone/>
              <a:defRPr lang="ru-RU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rial Unicode MS" pitchFamily="2"/>
                <a:cs typeface="Tahoma" pitchFamily="2"/>
              </a:defRPr>
            </a:defPPr>
            <a:lvl1pPr marL="432000" marR="0" lvl="0" indent="-324000" algn="l">
              <a:spcBef>
                <a:spcPts val="0"/>
              </a:spcBef>
              <a:spcAft>
                <a:spcPts val="0"/>
              </a:spcAft>
              <a:buClr>
                <a:srgbClr val="0E594D"/>
              </a:buClr>
              <a:buSzPct val="45000"/>
              <a:buFont typeface="StarSymbol"/>
              <a:buChar char="●"/>
              <a:defRPr lang="ru-RU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rial Unicode MS" pitchFamily="2"/>
                <a:cs typeface="Tahoma" pitchFamily="2"/>
              </a:defRPr>
            </a:lvl1pPr>
            <a:lvl2pPr marL="864000" marR="0" lvl="1" indent="-288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StarSymbol"/>
              <a:buChar char="–"/>
              <a:defRPr lang="ru-RU" sz="28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rial Unicode MS" pitchFamily="2"/>
                <a:cs typeface="Tahoma" pitchFamily="2"/>
              </a:defRPr>
            </a:lvl2pPr>
            <a:lvl3pPr marL="1296000" marR="0" lvl="2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rial Unicode MS" pitchFamily="2"/>
                <a:cs typeface="Tahoma" pitchFamily="2"/>
              </a:defRPr>
            </a:lvl3pPr>
            <a:lvl4pPr marL="1728000" marR="0" lvl="3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StarSymbol"/>
              <a:buChar char="–"/>
              <a:defRPr lang="ru-RU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rial Unicode MS" pitchFamily="2"/>
                <a:cs typeface="Tahoma" pitchFamily="2"/>
              </a:defRPr>
            </a:lvl4pPr>
            <a:lvl5pPr marL="2160000" marR="0" lvl="4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rial Unicode MS" pitchFamily="2"/>
                <a:cs typeface="Tahoma" pitchFamily="2"/>
              </a:defRPr>
            </a:lvl5pPr>
            <a:lvl6pPr marL="2592000" marR="0" lvl="5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rial Unicode MS" pitchFamily="2"/>
                <a:cs typeface="Tahoma" pitchFamily="2"/>
              </a:defRPr>
            </a:lvl6pPr>
            <a:lvl7pPr marL="3024000" marR="0" lvl="6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rial Unicode MS" pitchFamily="2"/>
                <a:cs typeface="Tahoma" pitchFamily="2"/>
              </a:defRPr>
            </a:lvl7pPr>
            <a:lvl8pPr marL="3456000" marR="0" lvl="7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rial Unicode MS" pitchFamily="2"/>
                <a:cs typeface="Tahoma" pitchFamily="2"/>
              </a:defRPr>
            </a:lvl8pPr>
            <a:lvl9pPr marL="3887999" marR="0" lvl="8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rial Unicode MS" pitchFamily="2"/>
                <a:cs typeface="Tahoma" pitchFamily="2"/>
              </a:defRPr>
            </a:lvl9pPr>
          </a:lstStyle>
          <a:p>
            <a:pPr lvl="0" algn="ctr">
              <a:buNone/>
            </a:pPr>
            <a:r>
              <a:rPr lang="ru-RU" sz="2800" b="1" dirty="0"/>
              <a:t>СИЛОС</a:t>
            </a:r>
          </a:p>
          <a:p>
            <a:pPr lvl="0" algn="ctr">
              <a:buNone/>
            </a:pPr>
            <a:endParaRPr lang="ru-RU" sz="2800" b="1" dirty="0"/>
          </a:p>
          <a:p>
            <a:pPr lvl="0" algn="ctr">
              <a:buNone/>
            </a:pPr>
            <a:r>
              <a:rPr lang="ru-RU" sz="3200" b="1" dirty="0">
                <a:solidFill>
                  <a:srgbClr val="B80047"/>
                </a:solidFill>
              </a:rPr>
              <a:t>КОРНЕКЛУБНЕПЛОДЫ И БАХЧЕВЫЕ КУЛЬТУРЫ:</a:t>
            </a:r>
          </a:p>
          <a:p>
            <a:pPr lvl="0" algn="ctr">
              <a:buNone/>
            </a:pPr>
            <a:r>
              <a:rPr lang="ru-RU" sz="3200" b="1" dirty="0"/>
              <a:t>СВЕКЛА</a:t>
            </a:r>
          </a:p>
          <a:p>
            <a:pPr lvl="0" algn="ctr">
              <a:buNone/>
            </a:pPr>
            <a:r>
              <a:rPr lang="ru-RU" sz="3200" b="1" dirty="0"/>
              <a:t>БРЮКВА</a:t>
            </a:r>
          </a:p>
          <a:p>
            <a:pPr lvl="0" algn="ctr">
              <a:buNone/>
            </a:pPr>
            <a:r>
              <a:rPr lang="ru-RU" sz="3200" b="1" dirty="0"/>
              <a:t>ТУРНЕПС</a:t>
            </a:r>
          </a:p>
          <a:p>
            <a:pPr lvl="0" algn="ctr">
              <a:buNone/>
            </a:pPr>
            <a:r>
              <a:rPr lang="ru-RU" sz="3200" b="1" dirty="0"/>
              <a:t>РЕПА</a:t>
            </a:r>
          </a:p>
          <a:p>
            <a:pPr lvl="0" algn="ctr">
              <a:buNone/>
            </a:pPr>
            <a:r>
              <a:rPr lang="ru-RU" sz="3200" b="1" dirty="0"/>
              <a:t>МОРКОВЬ</a:t>
            </a:r>
          </a:p>
          <a:p>
            <a:pPr lvl="0" algn="ctr">
              <a:buNone/>
            </a:pPr>
            <a:r>
              <a:rPr lang="ru-RU" sz="3200" b="1" dirty="0"/>
              <a:t>КАРТОФЕЛЬ</a:t>
            </a:r>
          </a:p>
          <a:p>
            <a:pPr lvl="0" algn="ctr">
              <a:buNone/>
            </a:pPr>
            <a:endParaRPr lang="ru-RU" sz="2800" dirty="0">
              <a:solidFill>
                <a:srgbClr val="B80047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ru-RU" sz="3600">
                <a:solidFill>
                  <a:srgbClr val="B80047"/>
                </a:solidFill>
              </a:rPr>
              <a:t>ОТХОДЫ ТЕХНИЧЕСКИХ ПРОИЗВОДСТВ</a:t>
            </a:r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4294967295"/>
          </p:nvPr>
        </p:nvSpPr>
        <p:spPr/>
        <p:txBody>
          <a:bodyPr anchor="ctr"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●"/>
            </a:lvl1pPr>
            <a:lvl2pPr lvl="1">
              <a:buClr>
                <a:srgbClr val="000000"/>
              </a:buClr>
              <a:buSzPct val="45000"/>
              <a:buFont typeface="StarSymbol"/>
              <a:buChar char="●"/>
            </a:lvl2pPr>
            <a:lvl3pPr lvl="2">
              <a:buClr>
                <a:srgbClr val="000000"/>
              </a:buClr>
              <a:buSzPct val="45000"/>
              <a:buFont typeface="StarSymbol"/>
              <a:buChar char="●"/>
            </a:lvl3pPr>
            <a:lvl4pPr lvl="3">
              <a:buClr>
                <a:srgbClr val="000000"/>
              </a:buClr>
              <a:buSzPct val="45000"/>
              <a:buFont typeface="StarSymbol"/>
              <a:buChar char="●"/>
            </a:lvl4pPr>
            <a:lvl5pPr lvl="4">
              <a:buClr>
                <a:srgbClr val="000000"/>
              </a:buClr>
              <a:buSzPct val="45000"/>
              <a:buFont typeface="StarSymbol"/>
              <a:buChar char="●"/>
            </a:lvl5pPr>
            <a:lvl6pPr lvl="5">
              <a:buClr>
                <a:srgbClr val="000000"/>
              </a:buClr>
              <a:buSzPct val="45000"/>
              <a:buFont typeface="StarSymbol"/>
              <a:buChar char="●"/>
            </a:lvl6pPr>
            <a:lvl7pPr lvl="6">
              <a:buClr>
                <a:srgbClr val="000000"/>
              </a:buClr>
              <a:buSzPct val="45000"/>
              <a:buFont typeface="StarSymbol"/>
              <a:buChar char="●"/>
            </a:lvl7pPr>
            <a:lvl8pPr lvl="7">
              <a:buClr>
                <a:srgbClr val="000000"/>
              </a:buClr>
              <a:buSzPct val="45000"/>
              <a:buFont typeface="StarSymbol"/>
              <a:buChar char="●"/>
            </a:lvl8pPr>
            <a:lvl9pPr lvl="8">
              <a:buClr>
                <a:srgbClr val="000000"/>
              </a:buClr>
              <a:buSzPct val="45000"/>
              <a:buFont typeface="StarSymbol"/>
              <a:buChar char="●"/>
            </a:lvl9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sz="2800" b="1" dirty="0">
                <a:solidFill>
                  <a:srgbClr val="94476B"/>
                </a:solidFill>
                <a:latin typeface="Thorndale" pitchFamily="18"/>
              </a:rPr>
              <a:t>МУКОМОЛЬНОГО</a:t>
            </a:r>
            <a:r>
              <a:rPr lang="ru-RU" dirty="0">
                <a:latin typeface="Thorndale" pitchFamily="18"/>
              </a:rPr>
              <a:t> </a:t>
            </a:r>
            <a:r>
              <a:rPr lang="ru-RU" b="1" dirty="0">
                <a:latin typeface="Thorndale" pitchFamily="18"/>
              </a:rPr>
              <a:t>(ОТРУБИ, СЕЧКА, МУЧНАЯ ПЫЛЬ, ЛУЗГА ГРЕЧИХИ, ШЕЛУХА ПРОСА И Т.Д.)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ru-RU" sz="2800" b="1" dirty="0">
                <a:solidFill>
                  <a:srgbClr val="94476B"/>
                </a:solidFill>
                <a:latin typeface="Thorndale" pitchFamily="18"/>
              </a:rPr>
              <a:t>МАСЛОЭКСТРАЦИОННОГО</a:t>
            </a:r>
            <a:r>
              <a:rPr lang="ru-RU" b="1" dirty="0">
                <a:solidFill>
                  <a:srgbClr val="94476B"/>
                </a:solidFill>
                <a:latin typeface="Thorndale" pitchFamily="18"/>
              </a:rPr>
              <a:t> </a:t>
            </a:r>
            <a:r>
              <a:rPr lang="ru-RU" b="1" dirty="0">
                <a:latin typeface="Thorndale" pitchFamily="18"/>
              </a:rPr>
              <a:t>(ЖМЫХИ И ШРОТЫ)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ru-RU" sz="2800" b="1" dirty="0">
                <a:solidFill>
                  <a:srgbClr val="94006B"/>
                </a:solidFill>
                <a:latin typeface="Thorndale" pitchFamily="18"/>
              </a:rPr>
              <a:t>КРАХМАЛЬНОГО</a:t>
            </a:r>
            <a:r>
              <a:rPr lang="ru-RU" b="1" dirty="0">
                <a:solidFill>
                  <a:srgbClr val="94006B"/>
                </a:solidFill>
                <a:latin typeface="Thorndale" pitchFamily="18"/>
              </a:rPr>
              <a:t> </a:t>
            </a:r>
            <a:r>
              <a:rPr lang="ru-RU" b="1" dirty="0">
                <a:latin typeface="Thorndale" pitchFamily="18"/>
              </a:rPr>
              <a:t>(МЕЗГА)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ru-RU" sz="2800" b="1" dirty="0">
                <a:solidFill>
                  <a:srgbClr val="94006B"/>
                </a:solidFill>
                <a:latin typeface="Thorndale" pitchFamily="18"/>
              </a:rPr>
              <a:t>БРОДИЛЬНОГО</a:t>
            </a:r>
            <a:r>
              <a:rPr lang="ru-RU" b="1" dirty="0">
                <a:solidFill>
                  <a:srgbClr val="94006B"/>
                </a:solidFill>
                <a:latin typeface="Thorndale" pitchFamily="18"/>
              </a:rPr>
              <a:t> </a:t>
            </a:r>
            <a:r>
              <a:rPr lang="ru-RU" b="1" dirty="0">
                <a:latin typeface="Thorndale" pitchFamily="18"/>
              </a:rPr>
              <a:t>(БАРДА, СОЛОДОВЫЕ РОСТКИ, ПИВНАЯ ДРОБИНА, ПИВНЫЕ ДРОЖЖИ)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ru-RU" sz="2800" b="1" dirty="0">
                <a:solidFill>
                  <a:srgbClr val="94006B"/>
                </a:solidFill>
                <a:latin typeface="Thorndale" pitchFamily="18"/>
              </a:rPr>
              <a:t>СВЕКЛОСАХАРНОГО</a:t>
            </a:r>
            <a:r>
              <a:rPr lang="ru-RU" b="1" dirty="0">
                <a:solidFill>
                  <a:srgbClr val="94006B"/>
                </a:solidFill>
                <a:latin typeface="Thorndale" pitchFamily="18"/>
              </a:rPr>
              <a:t> </a:t>
            </a:r>
            <a:r>
              <a:rPr lang="ru-RU" b="1" dirty="0">
                <a:latin typeface="Thorndale" pitchFamily="18"/>
              </a:rPr>
              <a:t>ЖОМ, КОРМОВАЯ ПАТОКА-МЕЛАССА)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ru-RU" sz="3200">
                <a:solidFill>
                  <a:srgbClr val="B80047"/>
                </a:solidFill>
              </a:rPr>
              <a:t>КОРМА ЖИВОТНОГО ПРОИСХОЖДЕНИЯ</a:t>
            </a:r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4294967295"/>
          </p:nvPr>
        </p:nvSpPr>
        <p:spPr>
          <a:xfrm>
            <a:off x="576000" y="2077200"/>
            <a:ext cx="8424000" cy="4762799"/>
          </a:xfrm>
        </p:spPr>
        <p:txBody>
          <a:bodyPr anchor="ctr"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●"/>
            </a:lvl1pPr>
            <a:lvl2pPr lvl="1">
              <a:buClr>
                <a:srgbClr val="000000"/>
              </a:buClr>
              <a:buSzPct val="45000"/>
              <a:buFont typeface="StarSymbol"/>
              <a:buChar char="●"/>
            </a:lvl2pPr>
            <a:lvl3pPr lvl="2">
              <a:buClr>
                <a:srgbClr val="000000"/>
              </a:buClr>
              <a:buSzPct val="45000"/>
              <a:buFont typeface="StarSymbol"/>
              <a:buChar char="●"/>
            </a:lvl3pPr>
            <a:lvl4pPr lvl="3">
              <a:buClr>
                <a:srgbClr val="000000"/>
              </a:buClr>
              <a:buSzPct val="45000"/>
              <a:buFont typeface="StarSymbol"/>
              <a:buChar char="●"/>
            </a:lvl4pPr>
            <a:lvl5pPr lvl="4">
              <a:buClr>
                <a:srgbClr val="000000"/>
              </a:buClr>
              <a:buSzPct val="45000"/>
              <a:buFont typeface="StarSymbol"/>
              <a:buChar char="●"/>
            </a:lvl5pPr>
            <a:lvl6pPr lvl="5">
              <a:buClr>
                <a:srgbClr val="000000"/>
              </a:buClr>
              <a:buSzPct val="45000"/>
              <a:buFont typeface="StarSymbol"/>
              <a:buChar char="●"/>
            </a:lvl6pPr>
            <a:lvl7pPr lvl="6">
              <a:buClr>
                <a:srgbClr val="000000"/>
              </a:buClr>
              <a:buSzPct val="45000"/>
              <a:buFont typeface="StarSymbol"/>
              <a:buChar char="●"/>
            </a:lvl7pPr>
            <a:lvl8pPr lvl="7">
              <a:buClr>
                <a:srgbClr val="000000"/>
              </a:buClr>
              <a:buSzPct val="45000"/>
              <a:buFont typeface="StarSymbol"/>
              <a:buChar char="●"/>
            </a:lvl8pPr>
            <a:lvl9pPr lvl="8">
              <a:buClr>
                <a:srgbClr val="000000"/>
              </a:buClr>
              <a:buSzPct val="45000"/>
              <a:buFont typeface="StarSymbol"/>
              <a:buChar char="●"/>
            </a:lvl9pPr>
          </a:lstStyle>
          <a:p>
            <a:pPr marL="0" lvl="0" indent="-216000">
              <a:buNone/>
            </a:pPr>
            <a:r>
              <a:rPr lang="ru-RU" sz="2800" b="1">
                <a:solidFill>
                  <a:srgbClr val="94476B"/>
                </a:solidFill>
                <a:latin typeface="Thorndale" pitchFamily="18"/>
              </a:rPr>
              <a:t>МОЛОКО И ПРОДУКТЫ ЕГО ПЕРЕРАБОТКИ:</a:t>
            </a:r>
            <a:r>
              <a:rPr lang="ru-RU" b="1">
                <a:solidFill>
                  <a:srgbClr val="94476B"/>
                </a:solidFill>
                <a:latin typeface="Thorndale" pitchFamily="18"/>
              </a:rPr>
              <a:t> (</a:t>
            </a:r>
            <a:r>
              <a:rPr lang="ru-RU" sz="2600" b="1" i="1">
                <a:latin typeface="Thorndale" pitchFamily="18"/>
              </a:rPr>
              <a:t>ОБЕЗЖИРЕННАЯ ПАХТА, СЫВОРОТКА И ДР.)</a:t>
            </a:r>
          </a:p>
          <a:p>
            <a:pPr marL="0" lvl="0" indent="-216000">
              <a:buNone/>
            </a:pPr>
            <a:r>
              <a:rPr lang="ru-RU" sz="2800" b="1">
                <a:solidFill>
                  <a:srgbClr val="94476B"/>
                </a:solidFill>
                <a:latin typeface="Thorndale" pitchFamily="18"/>
              </a:rPr>
              <a:t>ОТХОДЫ МЯСОКОМБИНАТОВ</a:t>
            </a:r>
            <a:r>
              <a:rPr lang="ru-RU" b="1">
                <a:solidFill>
                  <a:srgbClr val="94476B"/>
                </a:solidFill>
                <a:latin typeface="Thorndale" pitchFamily="18"/>
              </a:rPr>
              <a:t> </a:t>
            </a:r>
            <a:r>
              <a:rPr lang="ru-RU" b="1">
                <a:latin typeface="Thorndale" pitchFamily="18"/>
              </a:rPr>
              <a:t>(</a:t>
            </a:r>
            <a:r>
              <a:rPr lang="ru-RU" sz="2600" b="1" i="1">
                <a:latin typeface="Thorndale" pitchFamily="18"/>
              </a:rPr>
              <a:t>МЯСНАЯ, КРОВЯНАЯ, МЯСОКОСТНАЯ МУКА, КОРМОВОЙ ЖИР И ДР.)</a:t>
            </a:r>
          </a:p>
          <a:p>
            <a:pPr marL="0" lvl="0" indent="-216000">
              <a:buNone/>
            </a:pPr>
            <a:r>
              <a:rPr lang="ru-RU" sz="2800" b="1">
                <a:solidFill>
                  <a:srgbClr val="94476B"/>
                </a:solidFill>
                <a:latin typeface="Thorndale" pitchFamily="18"/>
              </a:rPr>
              <a:t>ОТХОДЫ РЫБОКОНСЕРВНОЙ ПРОМЫШЛЕННОСТИ</a:t>
            </a:r>
            <a:r>
              <a:rPr lang="ru-RU" b="1">
                <a:solidFill>
                  <a:srgbClr val="94476B"/>
                </a:solidFill>
                <a:latin typeface="Thorndale" pitchFamily="18"/>
              </a:rPr>
              <a:t> </a:t>
            </a:r>
            <a:r>
              <a:rPr lang="ru-RU" b="1" i="1">
                <a:latin typeface="Thorndale" pitchFamily="18"/>
              </a:rPr>
              <a:t>(РЫБНАЯ МУКА И ФАРШ, </a:t>
            </a:r>
            <a:r>
              <a:rPr lang="ru-RU" sz="2600" b="1" i="1">
                <a:latin typeface="Thorndale" pitchFamily="18"/>
              </a:rPr>
              <a:t>РЫБИЙ ЖИР И ДР.)</a:t>
            </a:r>
          </a:p>
          <a:p>
            <a:pPr marL="0" lvl="0" indent="-216000">
              <a:buNone/>
            </a:pPr>
            <a:r>
              <a:rPr lang="ru-RU" sz="2800" b="1">
                <a:solidFill>
                  <a:srgbClr val="94476B"/>
                </a:solidFill>
                <a:latin typeface="Thorndale" pitchFamily="18"/>
              </a:rPr>
              <a:t>ПОБОЧНЫЕ ПРОДУКТЫ ПТИЦЕВОДСТВА</a:t>
            </a:r>
            <a:r>
              <a:rPr lang="ru-RU" b="1">
                <a:solidFill>
                  <a:srgbClr val="94476B"/>
                </a:solidFill>
                <a:latin typeface="Thorndale" pitchFamily="18"/>
              </a:rPr>
              <a:t> </a:t>
            </a:r>
            <a:r>
              <a:rPr lang="ru-RU" sz="2600" b="1">
                <a:latin typeface="Thorndale" pitchFamily="18"/>
              </a:rPr>
              <a:t>ПЕРЬЕВАЯ МУКА)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ru-RU" sz="4000">
                <a:solidFill>
                  <a:srgbClr val="94006B"/>
                </a:solidFill>
              </a:rPr>
              <a:t>КОНЦЕНТРИРОВАННЫЕ КОРМА</a:t>
            </a:r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4294967295"/>
          </p:nvPr>
        </p:nvSpPr>
        <p:spPr>
          <a:xfrm>
            <a:off x="740879" y="1698840"/>
            <a:ext cx="8608320" cy="5569920"/>
          </a:xfrm>
        </p:spPr>
        <p:txBody>
          <a:bodyPr anchor="ctr"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●"/>
            </a:lvl1pPr>
            <a:lvl2pPr lvl="1">
              <a:buClr>
                <a:srgbClr val="000000"/>
              </a:buClr>
              <a:buSzPct val="45000"/>
              <a:buFont typeface="StarSymbol"/>
              <a:buChar char="●"/>
            </a:lvl2pPr>
            <a:lvl3pPr lvl="2">
              <a:buClr>
                <a:srgbClr val="000000"/>
              </a:buClr>
              <a:buSzPct val="45000"/>
              <a:buFont typeface="StarSymbol"/>
              <a:buChar char="●"/>
            </a:lvl3pPr>
            <a:lvl4pPr lvl="3">
              <a:buClr>
                <a:srgbClr val="000000"/>
              </a:buClr>
              <a:buSzPct val="45000"/>
              <a:buFont typeface="StarSymbol"/>
              <a:buChar char="●"/>
            </a:lvl4pPr>
            <a:lvl5pPr lvl="4">
              <a:buClr>
                <a:srgbClr val="000000"/>
              </a:buClr>
              <a:buSzPct val="45000"/>
              <a:buFont typeface="StarSymbol"/>
              <a:buChar char="●"/>
            </a:lvl5pPr>
            <a:lvl6pPr lvl="5">
              <a:buClr>
                <a:srgbClr val="000000"/>
              </a:buClr>
              <a:buSzPct val="45000"/>
              <a:buFont typeface="StarSymbol"/>
              <a:buChar char="●"/>
            </a:lvl6pPr>
            <a:lvl7pPr lvl="6">
              <a:buClr>
                <a:srgbClr val="000000"/>
              </a:buClr>
              <a:buSzPct val="45000"/>
              <a:buFont typeface="StarSymbol"/>
              <a:buChar char="●"/>
            </a:lvl7pPr>
            <a:lvl8pPr lvl="7">
              <a:buClr>
                <a:srgbClr val="000000"/>
              </a:buClr>
              <a:buSzPct val="45000"/>
              <a:buFont typeface="StarSymbol"/>
              <a:buChar char="●"/>
            </a:lvl8pPr>
            <a:lvl9pPr lvl="8">
              <a:buClr>
                <a:srgbClr val="000000"/>
              </a:buClr>
              <a:buSzPct val="45000"/>
              <a:buFont typeface="StarSymbol"/>
              <a:buChar char="●"/>
            </a:lvl9pPr>
          </a:lstStyle>
          <a:p>
            <a:pPr marL="0" lvl="0" indent="-216000" algn="ctr">
              <a:buNone/>
            </a:pPr>
            <a:r>
              <a:rPr lang="ru-RU" sz="4000" b="1">
                <a:solidFill>
                  <a:srgbClr val="94476B"/>
                </a:solidFill>
                <a:latin typeface="Thorndale" pitchFamily="18"/>
              </a:rPr>
              <a:t>СОДЕРЖАТ ПОВЫШЕННОЕ КОЛИЧЕСТВО ПИТАТЕЛЬНЫХ ВЕЩЕСТВ.</a:t>
            </a:r>
          </a:p>
          <a:p>
            <a:pPr marL="0" lvl="0" indent="-216000" algn="ctr">
              <a:buNone/>
            </a:pPr>
            <a:r>
              <a:rPr lang="ru-RU" sz="4000" b="1">
                <a:solidFill>
                  <a:srgbClr val="94476B"/>
                </a:solidFill>
                <a:latin typeface="Thorndale" pitchFamily="18"/>
              </a:rPr>
              <a:t>К НИМ ОТНОСЯТ ВСЕ ЗЕРНОВЫЕ КОРМА, ОТРУБИ, ЖМЫХИ, ШРОТЫ, СУХОЙ ЖОМ, СУХУЮ БАРДУ, , СУХУЮ МЕЗГУ,</a:t>
            </a:r>
            <a:r>
              <a:rPr lang="ru-RU" sz="4800" b="1">
                <a:solidFill>
                  <a:srgbClr val="94476B"/>
                </a:solidFill>
                <a:latin typeface="Thorndale" pitchFamily="18"/>
              </a:rPr>
              <a:t> </a:t>
            </a:r>
            <a:r>
              <a:rPr lang="ru-RU" sz="4000" b="1">
                <a:solidFill>
                  <a:srgbClr val="94476B"/>
                </a:solidFill>
                <a:latin typeface="Thorndale" pitchFamily="18"/>
              </a:rPr>
              <a:t>КОМБИКОРМА И ДР</a:t>
            </a:r>
            <a:r>
              <a:rPr lang="ru-RU" sz="4800" b="1">
                <a:solidFill>
                  <a:srgbClr val="94476B"/>
                </a:solidFill>
                <a:latin typeface="Thorndale" pitchFamily="18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771480" y="59040"/>
            <a:ext cx="8608320" cy="1262520"/>
          </a:xfrm>
        </p:spPr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endParaRPr lang="ru-RU"/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535680" y="565199"/>
            <a:ext cx="8608320" cy="6671021"/>
          </a:xfrm>
        </p:spPr>
        <p:txBody>
          <a:bodyPr/>
          <a:lstStyle>
            <a:defPPr marL="432000" marR="0" lvl="0" indent="-324000" algn="l">
              <a:spcBef>
                <a:spcPts val="0"/>
              </a:spcBef>
              <a:spcAft>
                <a:spcPts val="0"/>
              </a:spcAft>
              <a:buClr>
                <a:srgbClr val="0E594D"/>
              </a:buClr>
              <a:buSzPct val="45000"/>
              <a:buFont typeface="StarSymbol"/>
              <a:buNone/>
              <a:defRPr lang="ru-RU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rial Unicode MS" pitchFamily="2"/>
                <a:cs typeface="Tahoma" pitchFamily="2"/>
              </a:defRPr>
            </a:defPPr>
            <a:lvl1pPr marL="432000" marR="0" lvl="0" indent="-324000" algn="l">
              <a:spcBef>
                <a:spcPts val="0"/>
              </a:spcBef>
              <a:spcAft>
                <a:spcPts val="0"/>
              </a:spcAft>
              <a:buClr>
                <a:srgbClr val="0E594D"/>
              </a:buClr>
              <a:buSzPct val="45000"/>
              <a:buFont typeface="StarSymbol"/>
              <a:buChar char="●"/>
              <a:defRPr lang="ru-RU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rial Unicode MS" pitchFamily="2"/>
                <a:cs typeface="Tahoma" pitchFamily="2"/>
              </a:defRPr>
            </a:lvl1pPr>
            <a:lvl2pPr marL="864000" marR="0" lvl="1" indent="-288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StarSymbol"/>
              <a:buChar char="–"/>
              <a:defRPr lang="ru-RU" sz="28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rial Unicode MS" pitchFamily="2"/>
                <a:cs typeface="Tahoma" pitchFamily="2"/>
              </a:defRPr>
            </a:lvl2pPr>
            <a:lvl3pPr marL="1296000" marR="0" lvl="2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rial Unicode MS" pitchFamily="2"/>
                <a:cs typeface="Tahoma" pitchFamily="2"/>
              </a:defRPr>
            </a:lvl3pPr>
            <a:lvl4pPr marL="1728000" marR="0" lvl="3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StarSymbol"/>
              <a:buChar char="–"/>
              <a:defRPr lang="ru-RU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rial Unicode MS" pitchFamily="2"/>
                <a:cs typeface="Tahoma" pitchFamily="2"/>
              </a:defRPr>
            </a:lvl4pPr>
            <a:lvl5pPr marL="2160000" marR="0" lvl="4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rial Unicode MS" pitchFamily="2"/>
                <a:cs typeface="Tahoma" pitchFamily="2"/>
              </a:defRPr>
            </a:lvl5pPr>
            <a:lvl6pPr marL="2592000" marR="0" lvl="5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rial Unicode MS" pitchFamily="2"/>
                <a:cs typeface="Tahoma" pitchFamily="2"/>
              </a:defRPr>
            </a:lvl6pPr>
            <a:lvl7pPr marL="3024000" marR="0" lvl="6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rial Unicode MS" pitchFamily="2"/>
                <a:cs typeface="Tahoma" pitchFamily="2"/>
              </a:defRPr>
            </a:lvl7pPr>
            <a:lvl8pPr marL="3456000" marR="0" lvl="7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rial Unicode MS" pitchFamily="2"/>
                <a:cs typeface="Tahoma" pitchFamily="2"/>
              </a:defRPr>
            </a:lvl8pPr>
            <a:lvl9pPr marL="3887999" marR="0" lvl="8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rial Unicode MS" pitchFamily="2"/>
                <a:cs typeface="Tahoma" pitchFamily="2"/>
              </a:defRPr>
            </a:lvl9pPr>
          </a:lstStyle>
          <a:p>
            <a:pPr marL="0" lvl="0" indent="343080" algn="just">
              <a:lnSpc>
                <a:spcPct val="150000"/>
              </a:lnSpc>
              <a:buNone/>
            </a:pPr>
            <a:endParaRPr lang="ru-RU" sz="1400" dirty="0"/>
          </a:p>
          <a:p>
            <a:pPr marL="0" lvl="0" indent="343080" algn="just">
              <a:lnSpc>
                <a:spcPct val="150000"/>
              </a:lnSpc>
              <a:buNone/>
            </a:pPr>
            <a:endParaRPr lang="ru-RU" sz="1400" dirty="0"/>
          </a:p>
          <a:p>
            <a:pPr marL="0" lvl="0" indent="343080" algn="ctr">
              <a:lnSpc>
                <a:spcPct val="150000"/>
              </a:lnSpc>
              <a:buNone/>
            </a:pPr>
            <a:r>
              <a:rPr lang="ru-RU" sz="2800" b="1" dirty="0">
                <a:solidFill>
                  <a:srgbClr val="800000"/>
                </a:solidFill>
              </a:rPr>
              <a:t>ПО ХИМИЧЕСКОМУ СОСТАВУ И ФИЗИОЛОГИЧЕСКОМУ ДЕЙСТВИЮ НА ОРГАНИЗМ </a:t>
            </a:r>
            <a:r>
              <a:rPr lang="ru-RU" sz="2800" b="1" dirty="0" smtClean="0">
                <a:solidFill>
                  <a:srgbClr val="800000"/>
                </a:solidFill>
              </a:rPr>
              <a:t>ЖИВОТНОГО КОРМА РАСТИТЕЛЬНОГО ПРОИСХОЖДЕНИЯ</a:t>
            </a:r>
            <a:endParaRPr lang="ru-RU" sz="2800" b="1" dirty="0">
              <a:solidFill>
                <a:srgbClr val="800000"/>
              </a:solidFill>
            </a:endParaRPr>
          </a:p>
          <a:p>
            <a:pPr marL="0" lvl="0" indent="343080" algn="ctr">
              <a:lnSpc>
                <a:spcPct val="150000"/>
              </a:lnSpc>
              <a:buNone/>
            </a:pPr>
            <a:r>
              <a:rPr lang="ru-RU" sz="2200" b="1" dirty="0" smtClean="0">
                <a:solidFill>
                  <a:srgbClr val="800000"/>
                </a:solidFill>
              </a:rPr>
              <a:t>ДЕЛЯТ НА:</a:t>
            </a:r>
            <a:endParaRPr lang="ru-RU" sz="2200" b="1" dirty="0">
              <a:solidFill>
                <a:srgbClr val="800000"/>
              </a:solidFill>
            </a:endParaRPr>
          </a:p>
          <a:p>
            <a:pPr marL="0" lvl="0" indent="343080" algn="ctr">
              <a:lnSpc>
                <a:spcPct val="150000"/>
              </a:lnSpc>
              <a:buNone/>
            </a:pPr>
            <a:r>
              <a:rPr lang="ru-RU" sz="2800" b="1" i="1" dirty="0">
                <a:solidFill>
                  <a:schemeClr val="tx2">
                    <a:lumMod val="50000"/>
                  </a:schemeClr>
                </a:solidFill>
              </a:rPr>
              <a:t>ОБЪЕМИСТЫЕ</a:t>
            </a:r>
          </a:p>
          <a:p>
            <a:pPr marL="0" lvl="0" indent="343080" algn="ctr">
              <a:lnSpc>
                <a:spcPct val="150000"/>
              </a:lnSpc>
              <a:buNone/>
            </a:pPr>
            <a:r>
              <a:rPr lang="ru-RU" sz="2800" b="1" i="1" dirty="0">
                <a:solidFill>
                  <a:schemeClr val="tx2">
                    <a:lumMod val="50000"/>
                  </a:schemeClr>
                </a:solidFill>
              </a:rPr>
              <a:t>И</a:t>
            </a:r>
          </a:p>
          <a:p>
            <a:pPr marL="0" lvl="0" indent="343080" algn="ctr">
              <a:lnSpc>
                <a:spcPct val="150000"/>
              </a:lnSpc>
              <a:buNone/>
            </a:pPr>
            <a:r>
              <a:rPr lang="ru-RU" sz="2800" b="1" i="1" dirty="0">
                <a:solidFill>
                  <a:schemeClr val="tx2">
                    <a:lumMod val="50000"/>
                  </a:schemeClr>
                </a:solidFill>
              </a:rPr>
              <a:t>КОНЦЕНТРИРОВАННЫЕ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ru-RU" sz="4000" i="1" dirty="0" smtClean="0">
                <a:solidFill>
                  <a:srgbClr val="B80047"/>
                </a:solidFill>
              </a:rPr>
              <a:t>ЗЕРНОВЫЕ ЗЛАКОВЫЕ:</a:t>
            </a:r>
            <a:endParaRPr lang="ru-RU" sz="4000" i="1" dirty="0">
              <a:solidFill>
                <a:srgbClr val="B80047"/>
              </a:solidFill>
            </a:endParaRP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740879" y="2101680"/>
            <a:ext cx="8608320" cy="4876200"/>
          </a:xfrm>
        </p:spPr>
        <p:txBody>
          <a:bodyPr/>
          <a:lstStyle>
            <a:defPPr marL="432000" marR="0" lvl="0" indent="-324000" algn="l">
              <a:spcBef>
                <a:spcPts val="0"/>
              </a:spcBef>
              <a:spcAft>
                <a:spcPts val="0"/>
              </a:spcAft>
              <a:buClr>
                <a:srgbClr val="0E594D"/>
              </a:buClr>
              <a:buSzPct val="45000"/>
              <a:buFont typeface="StarSymbol"/>
              <a:buNone/>
              <a:defRPr lang="ru-RU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rial Unicode MS" pitchFamily="2"/>
                <a:cs typeface="Tahoma" pitchFamily="2"/>
              </a:defRPr>
            </a:defPPr>
            <a:lvl1pPr marL="432000" marR="0" lvl="0" indent="-324000" algn="l">
              <a:spcBef>
                <a:spcPts val="0"/>
              </a:spcBef>
              <a:spcAft>
                <a:spcPts val="0"/>
              </a:spcAft>
              <a:buClr>
                <a:srgbClr val="0E594D"/>
              </a:buClr>
              <a:buSzPct val="45000"/>
              <a:buFont typeface="StarSymbol"/>
              <a:buChar char="●"/>
              <a:defRPr lang="ru-RU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rial Unicode MS" pitchFamily="2"/>
                <a:cs typeface="Tahoma" pitchFamily="2"/>
              </a:defRPr>
            </a:lvl1pPr>
            <a:lvl2pPr marL="864000" marR="0" lvl="1" indent="-288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StarSymbol"/>
              <a:buChar char="–"/>
              <a:defRPr lang="ru-RU" sz="28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rial Unicode MS" pitchFamily="2"/>
                <a:cs typeface="Tahoma" pitchFamily="2"/>
              </a:defRPr>
            </a:lvl2pPr>
            <a:lvl3pPr marL="1296000" marR="0" lvl="2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rial Unicode MS" pitchFamily="2"/>
                <a:cs typeface="Tahoma" pitchFamily="2"/>
              </a:defRPr>
            </a:lvl3pPr>
            <a:lvl4pPr marL="1728000" marR="0" lvl="3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StarSymbol"/>
              <a:buChar char="–"/>
              <a:defRPr lang="ru-RU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rial Unicode MS" pitchFamily="2"/>
                <a:cs typeface="Tahoma" pitchFamily="2"/>
              </a:defRPr>
            </a:lvl4pPr>
            <a:lvl5pPr marL="2160000" marR="0" lvl="4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rial Unicode MS" pitchFamily="2"/>
                <a:cs typeface="Tahoma" pitchFamily="2"/>
              </a:defRPr>
            </a:lvl5pPr>
            <a:lvl6pPr marL="2592000" marR="0" lvl="5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rial Unicode MS" pitchFamily="2"/>
                <a:cs typeface="Tahoma" pitchFamily="2"/>
              </a:defRPr>
            </a:lvl6pPr>
            <a:lvl7pPr marL="3024000" marR="0" lvl="6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rial Unicode MS" pitchFamily="2"/>
                <a:cs typeface="Tahoma" pitchFamily="2"/>
              </a:defRPr>
            </a:lvl7pPr>
            <a:lvl8pPr marL="3456000" marR="0" lvl="7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rial Unicode MS" pitchFamily="2"/>
                <a:cs typeface="Tahoma" pitchFamily="2"/>
              </a:defRPr>
            </a:lvl8pPr>
            <a:lvl9pPr marL="3887999" marR="0" lvl="8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Arial Unicode MS" pitchFamily="2"/>
                <a:cs typeface="Tahoma" pitchFamily="2"/>
              </a:defRPr>
            </a:lvl9pPr>
          </a:lstStyle>
          <a:p>
            <a:pPr lvl="0" algn="ctr">
              <a:buNone/>
            </a:pPr>
            <a:r>
              <a:rPr lang="ru-RU" sz="2600" b="1" dirty="0" smtClean="0"/>
              <a:t>ОВЕС</a:t>
            </a:r>
          </a:p>
          <a:p>
            <a:pPr lvl="0" algn="ctr">
              <a:buNone/>
            </a:pPr>
            <a:endParaRPr lang="ru-RU" sz="2600" b="1" dirty="0"/>
          </a:p>
          <a:p>
            <a:pPr lvl="0" algn="ctr">
              <a:buNone/>
            </a:pPr>
            <a:r>
              <a:rPr lang="ru-RU" sz="2600" b="1" dirty="0" smtClean="0"/>
              <a:t>ЯЧМЕНЬ</a:t>
            </a:r>
          </a:p>
          <a:p>
            <a:pPr lvl="0" algn="ctr">
              <a:buNone/>
            </a:pPr>
            <a:endParaRPr lang="ru-RU" sz="2600" b="1" dirty="0"/>
          </a:p>
          <a:p>
            <a:pPr lvl="0" algn="ctr">
              <a:buNone/>
            </a:pPr>
            <a:r>
              <a:rPr lang="ru-RU" sz="2600" b="1" dirty="0" smtClean="0"/>
              <a:t>КУКУРУЗА</a:t>
            </a:r>
          </a:p>
          <a:p>
            <a:pPr lvl="0" algn="ctr">
              <a:buNone/>
            </a:pPr>
            <a:endParaRPr lang="ru-RU" sz="2600" b="1" dirty="0"/>
          </a:p>
          <a:p>
            <a:pPr lvl="0" algn="ctr">
              <a:buNone/>
            </a:pPr>
            <a:r>
              <a:rPr lang="ru-RU" sz="2600" b="1" dirty="0" smtClean="0"/>
              <a:t>РОЖЬ</a:t>
            </a:r>
          </a:p>
          <a:p>
            <a:pPr lvl="0" algn="ctr">
              <a:buNone/>
            </a:pPr>
            <a:endParaRPr lang="ru-RU" sz="2600" b="1" dirty="0"/>
          </a:p>
          <a:p>
            <a:pPr lvl="0" algn="ctr">
              <a:buNone/>
            </a:pPr>
            <a:r>
              <a:rPr lang="ru-RU" sz="2600" b="1" dirty="0"/>
              <a:t>ПШЕНИЦА</a:t>
            </a:r>
          </a:p>
          <a:p>
            <a:pPr lvl="0" algn="ctr">
              <a:buNone/>
            </a:pP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ru-RU" sz="3600" dirty="0" smtClean="0"/>
              <a:t>Зерна</a:t>
            </a:r>
            <a:r>
              <a:rPr sz="3600" smtClean="0"/>
              <a:t> злаков</a:t>
            </a:r>
            <a:endParaRPr lang="ru-RU" sz="3600" dirty="0"/>
          </a:p>
        </p:txBody>
      </p:sp>
      <p:pic>
        <p:nvPicPr>
          <p:cNvPr id="5" name="Picture 2" descr="https://tapoc.trbo.yandex.net/tapoc_secure_proxy/032c0dc7ae5e859495c0f81635991d96?url=https%3A//nashzeleniymir.ru/wp-content/uploads/2016/07/%25D0%2597%25D0%25BB%25D0%25B0%25D0%25BA%25D0%25B8-%25D1%2584%25D0%25BE%25D1%2582%25D0%25BE-%25D1%2580%25D0%25BE%25D0%25B6%25D1%258C-%25D0%25BF%25D1%2588%25D0%25B5%25D0%25BD%25D0%25B8%25D1%2586%25D0%25B0-%25D1%258F%25D1%2587%25D0%25BC%25D0%25B5%25D0%25BD%25D1%258C-%25D0%25BE%25D0%25B2%25D0%25B5%25D1%2581-%25D1%2582%25D1%2580%25D0%25B8%25D1%2582%25D0%25B8%25D0%25BA%25D0%25B0%25D0%25BB%25D0%25B5-%25D0%25B3%25D0%25B8%25D0%25B1%25D1%2580%25D0%25B8%25D0%25B4-%25D0%25BF%25D1%2588%25D0%25B5%25D0%25BD%25D0%25B8%25D1%2586%25D1%258B-%25D0%25B8-%25D1%2580%25D0%25B6%25D0%25B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97040" y="1493821"/>
            <a:ext cx="6858048" cy="571504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3970" name="Picture 2" descr="https://tapoc.trbo.yandex.net/tapoc_secure_proxy/6749e23996b1f3f05cde4e1574643052?url=http%3A//nastanova.com/wp-content/uploads/2018/01/c835a743136d4da91520e2f2ad002770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280" y="779441"/>
            <a:ext cx="9215502" cy="649129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ru-RU" sz="4000" i="1" dirty="0">
                <a:solidFill>
                  <a:srgbClr val="B80047"/>
                </a:solidFill>
              </a:rPr>
              <a:t>ЗЕРНОВЫЕ </a:t>
            </a:r>
            <a:r>
              <a:rPr lang="ru-RU" sz="4000" i="1" dirty="0" smtClean="0">
                <a:solidFill>
                  <a:srgbClr val="B80047"/>
                </a:solidFill>
              </a:rPr>
              <a:t>БОБОВЫЕ</a:t>
            </a:r>
            <a:r>
              <a:rPr lang="ru-RU" sz="4000" dirty="0">
                <a:solidFill>
                  <a:srgbClr val="B80047"/>
                </a:solidFill>
              </a:rPr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ctr">
              <a:buNone/>
            </a:pPr>
            <a:r>
              <a:rPr lang="ru-RU" sz="2600" b="1" dirty="0" smtClean="0"/>
              <a:t>СОРГО</a:t>
            </a:r>
          </a:p>
          <a:p>
            <a:pPr lvl="0" algn="ctr">
              <a:buNone/>
            </a:pPr>
            <a:endParaRPr lang="ru-RU" sz="2600" b="1" dirty="0"/>
          </a:p>
          <a:p>
            <a:pPr lvl="0" algn="ctr">
              <a:buNone/>
            </a:pPr>
            <a:r>
              <a:rPr lang="ru-RU" sz="2600" b="1" dirty="0" smtClean="0"/>
              <a:t>ГОРОХ</a:t>
            </a:r>
          </a:p>
          <a:p>
            <a:pPr lvl="0" algn="ctr">
              <a:buNone/>
            </a:pPr>
            <a:endParaRPr lang="ru-RU" sz="2600" b="1" dirty="0"/>
          </a:p>
          <a:p>
            <a:pPr lvl="0" algn="ctr">
              <a:buNone/>
            </a:pPr>
            <a:r>
              <a:rPr lang="ru-RU" sz="2600" b="1" dirty="0" smtClean="0"/>
              <a:t>СОЯ</a:t>
            </a:r>
          </a:p>
          <a:p>
            <a:pPr lvl="0" algn="ctr">
              <a:buNone/>
            </a:pPr>
            <a:endParaRPr lang="ru-RU" sz="2600" b="1" dirty="0"/>
          </a:p>
          <a:p>
            <a:pPr lvl="0" algn="ctr">
              <a:buNone/>
            </a:pPr>
            <a:r>
              <a:rPr lang="ru-RU" sz="2600" b="1" dirty="0" smtClean="0"/>
              <a:t>ВИКА</a:t>
            </a:r>
          </a:p>
          <a:p>
            <a:pPr lvl="0" algn="ctr">
              <a:buNone/>
            </a:pPr>
            <a:endParaRPr lang="ru-RU" sz="2600" b="1" dirty="0"/>
          </a:p>
          <a:p>
            <a:pPr lvl="0" algn="ctr">
              <a:buNone/>
            </a:pPr>
            <a:r>
              <a:rPr lang="ru-RU" sz="2600" b="1" dirty="0" smtClean="0"/>
              <a:t>ЧЕЧЕВИЦА</a:t>
            </a:r>
          </a:p>
          <a:p>
            <a:pPr lvl="0" algn="ctr">
              <a:buNone/>
            </a:pPr>
            <a:endParaRPr lang="ru-RU" sz="2600" b="1" dirty="0"/>
          </a:p>
          <a:p>
            <a:pPr lvl="0" algn="ctr">
              <a:buNone/>
            </a:pPr>
            <a:r>
              <a:rPr lang="ru-RU" sz="2600" b="1" dirty="0" smtClean="0"/>
              <a:t>ЧИНА</a:t>
            </a:r>
          </a:p>
          <a:p>
            <a:pPr lvl="0" algn="ctr">
              <a:buNone/>
            </a:pPr>
            <a:endParaRPr lang="ru-RU" sz="2600" b="1" dirty="0"/>
          </a:p>
          <a:p>
            <a:pPr lvl="0" algn="ctr">
              <a:buNone/>
            </a:pPr>
            <a:r>
              <a:rPr lang="ru-RU" sz="2600" b="1" dirty="0"/>
              <a:t>ЛЮПИН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41235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соя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4994" name="Picture 2" descr="https://tapoc.trbo.yandex.net/tapoc_secure_proxy/88d7bf9f945abd362d43764cd1adf8bd?url=http%3A//sc02.alicdn.com/kf/UTB8drbrXpPJXKJkSahVq6xyzFXac/Soybean-Soya-Bean-Soybean-Seeds-Soya-Be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5625" y="1708135"/>
            <a:ext cx="8628091" cy="535147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горох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6018" name="Picture 2" descr="https://tapoc.trbo.yandex.net/tapoc_secure_proxy/a5d9086176c3b750b2d791c78097d390?url=http%3A//i.ytimg.com/vi/dVoeABqDJDc/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97634" y="-13579597"/>
            <a:ext cx="18288000" cy="10287000"/>
          </a:xfrm>
          <a:prstGeom prst="rect">
            <a:avLst/>
          </a:prstGeom>
          <a:noFill/>
        </p:spPr>
      </p:pic>
      <p:pic>
        <p:nvPicPr>
          <p:cNvPr id="86020" name="Picture 4" descr="https://im0-tub-ru.yandex.net/i?id=c335a765d6cda381b2118cacfaa8ae99&amp;n=33&amp;h=190&amp;w=28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2660" y="2351077"/>
            <a:ext cx="7715304" cy="457203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КОРМОВЫЕ БОБЫ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7042" name="Picture 2" descr="https://tapoc.trbo.yandex.net/tapoc_secure_proxy/e78d48fc7f5004d158a5e82e9bfd7ffc?url=http%3A//mir-ovosey.ru/wp-content/uploads/2016/02/sort-fasoli-Lastoch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222" y="1922449"/>
            <a:ext cx="7858180" cy="492922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СОРГО</a:t>
            </a:r>
            <a:endParaRPr lang="ru-RU" dirty="0"/>
          </a:p>
        </p:txBody>
      </p:sp>
      <p:pic>
        <p:nvPicPr>
          <p:cNvPr id="5" name="Picture 2" descr="https://tapoc.trbo.yandex.net/tapoc_secure_proxy/fb8defce0dfcde3f2b06854ecc45a69d?url=https%3A//c1.staticflickr.com/5/4168/33861350813_31bcafed37_k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15413" y="2101850"/>
            <a:ext cx="8459324" cy="47625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вика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1140" name="Picture 4" descr="https://im0-tub-ru.yandex.net/i?id=eda0c9533ad7a55208faedd38db13edd&amp;n=33&amp;h=190&amp;w=28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1288" y="2136763"/>
            <a:ext cx="7286676" cy="471490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ЧИНА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62" name="Picture 2" descr="https://im0-tub-ru.yandex.net/i?id=8d08812703b1d2183fce27cc28720e08&amp;n=33&amp;h=190&amp;w=28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11354" y="2351077"/>
            <a:ext cx="4643470" cy="364333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ru-RU" sz="3600">
                <a:solidFill>
                  <a:srgbClr val="94006B"/>
                </a:solidFill>
              </a:rPr>
              <a:t>К ОБЪЕМИСТЫМ КОРМАМ ОТНОСЯТ:</a:t>
            </a:r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4294967295"/>
          </p:nvPr>
        </p:nvSpPr>
        <p:spPr/>
        <p:txBody>
          <a:bodyPr anchor="ctr"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●"/>
            </a:lvl1pPr>
            <a:lvl2pPr lvl="1">
              <a:buClr>
                <a:srgbClr val="000000"/>
              </a:buClr>
              <a:buSzPct val="45000"/>
              <a:buFont typeface="StarSymbol"/>
              <a:buChar char="●"/>
            </a:lvl2pPr>
            <a:lvl3pPr lvl="2">
              <a:buClr>
                <a:srgbClr val="000000"/>
              </a:buClr>
              <a:buSzPct val="45000"/>
              <a:buFont typeface="StarSymbol"/>
              <a:buChar char="●"/>
            </a:lvl3pPr>
            <a:lvl4pPr lvl="3">
              <a:buClr>
                <a:srgbClr val="000000"/>
              </a:buClr>
              <a:buSzPct val="45000"/>
              <a:buFont typeface="StarSymbol"/>
              <a:buChar char="●"/>
            </a:lvl4pPr>
            <a:lvl5pPr lvl="4">
              <a:buClr>
                <a:srgbClr val="000000"/>
              </a:buClr>
              <a:buSzPct val="45000"/>
              <a:buFont typeface="StarSymbol"/>
              <a:buChar char="●"/>
            </a:lvl5pPr>
            <a:lvl6pPr lvl="5">
              <a:buClr>
                <a:srgbClr val="000000"/>
              </a:buClr>
              <a:buSzPct val="45000"/>
              <a:buFont typeface="StarSymbol"/>
              <a:buChar char="●"/>
            </a:lvl6pPr>
            <a:lvl7pPr lvl="6">
              <a:buClr>
                <a:srgbClr val="000000"/>
              </a:buClr>
              <a:buSzPct val="45000"/>
              <a:buFont typeface="StarSymbol"/>
              <a:buChar char="●"/>
            </a:lvl7pPr>
            <a:lvl8pPr lvl="7">
              <a:buClr>
                <a:srgbClr val="000000"/>
              </a:buClr>
              <a:buSzPct val="45000"/>
              <a:buFont typeface="StarSymbol"/>
              <a:buChar char="●"/>
            </a:lvl8pPr>
            <a:lvl9pPr lvl="8">
              <a:buClr>
                <a:srgbClr val="000000"/>
              </a:buClr>
              <a:buSzPct val="45000"/>
              <a:buFont typeface="StarSymbol"/>
              <a:buChar char="●"/>
            </a:lvl9pPr>
          </a:lstStyle>
          <a:p>
            <a:pPr marL="0" lvl="0" indent="-216000" algn="ctr">
              <a:buNone/>
            </a:pPr>
            <a:r>
              <a:rPr lang="ru-RU" sz="4400" b="1" i="1" dirty="0">
                <a:solidFill>
                  <a:srgbClr val="94476B"/>
                </a:solidFill>
                <a:latin typeface="Thorndale" pitchFamily="18"/>
              </a:rPr>
              <a:t>ГРУБЫЕ</a:t>
            </a:r>
            <a:r>
              <a:rPr lang="ru-RU" sz="4400" b="1" dirty="0">
                <a:solidFill>
                  <a:srgbClr val="94476B"/>
                </a:solidFill>
                <a:latin typeface="Thorndale" pitchFamily="18"/>
              </a:rPr>
              <a:t>,</a:t>
            </a:r>
            <a:r>
              <a:rPr lang="ru-RU" sz="3200" b="1" dirty="0">
                <a:latin typeface="Thorndale" pitchFamily="18"/>
              </a:rPr>
              <a:t> СОДЕРЖАЩИЕ МНОГО СУХОГО </a:t>
            </a:r>
            <a:r>
              <a:rPr lang="ru-RU" sz="3200" b="1" dirty="0" smtClean="0">
                <a:latin typeface="Thorndale" pitchFamily="18"/>
              </a:rPr>
              <a:t>ВЕЩЕСТВА (83-85%) И  КЛЕТЧАТКИ (БОЛЕЕ 18%)  И </a:t>
            </a:r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  <a:latin typeface="Thorndale" pitchFamily="18"/>
              </a:rPr>
              <a:t>ВЛ</a:t>
            </a:r>
            <a:r>
              <a:rPr lang="ru-RU" sz="4400" b="1" i="1" dirty="0" smtClean="0">
                <a:solidFill>
                  <a:schemeClr val="accent2">
                    <a:lumMod val="75000"/>
                  </a:schemeClr>
                </a:solidFill>
                <a:latin typeface="Thorndale" pitchFamily="18"/>
              </a:rPr>
              <a:t>АЖНЫЕ</a:t>
            </a:r>
            <a:r>
              <a:rPr lang="ru-RU" sz="4400" b="1" dirty="0" smtClean="0">
                <a:latin typeface="Thorndale" pitchFamily="18"/>
              </a:rPr>
              <a:t>, </a:t>
            </a:r>
            <a:r>
              <a:rPr lang="ru-RU" sz="3200" b="1" dirty="0">
                <a:latin typeface="Thorndale" pitchFamily="18"/>
              </a:rPr>
              <a:t>СОДЕРЖАЩИЕ ПОВЫШЕННОЕ КОЛИЧЕСТВО ВЛАГИ.</a:t>
            </a:r>
          </a:p>
          <a:p>
            <a:pPr marL="0" lvl="0" indent="-216000" algn="ctr">
              <a:buNone/>
            </a:pPr>
            <a:r>
              <a:rPr lang="ru-RU" sz="4000" b="1" i="1" dirty="0" smtClean="0">
                <a:solidFill>
                  <a:srgbClr val="94006B"/>
                </a:solidFill>
                <a:latin typeface="Thorndale" pitchFamily="18"/>
              </a:rPr>
              <a:t>ВЛАЖНЫЕ</a:t>
            </a:r>
            <a:r>
              <a:rPr lang="ru-RU" sz="3200" b="1" dirty="0" smtClean="0">
                <a:solidFill>
                  <a:srgbClr val="94006B"/>
                </a:solidFill>
                <a:latin typeface="Thorndale" pitchFamily="18"/>
              </a:rPr>
              <a:t> </a:t>
            </a:r>
            <a:r>
              <a:rPr lang="ru-RU" sz="3200" b="1" dirty="0">
                <a:latin typeface="Thorndale" pitchFamily="18"/>
              </a:rPr>
              <a:t>КОРМА БЫВАЮТ </a:t>
            </a:r>
            <a:r>
              <a:rPr lang="ru-RU" sz="3200" b="1" dirty="0">
                <a:solidFill>
                  <a:srgbClr val="94006B"/>
                </a:solidFill>
                <a:latin typeface="Thorndale" pitchFamily="18"/>
              </a:rPr>
              <a:t>СОЧНЫЕ И ВОДЯНИСТЫЕ	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ЛЮПИН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3186" name="Picture 2" descr="https://tapoc.trbo.yandex.net/tapoc_secure_proxy/4328ee4bc60dfe1e19607440f67f5226?url=http%3A//bigopt.com/static-files/img/goods/91/2b/lyupin-kristal-agromag-75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222" y="2136763"/>
            <a:ext cx="7143755" cy="5143494"/>
          </a:xfrm>
          <a:prstGeom prst="rect">
            <a:avLst/>
          </a:prstGeom>
          <a:noFill/>
        </p:spPr>
      </p:pic>
    </p:spTree>
  </p:cSld>
  <p:clrMapOvr>
    <a:masterClrMapping/>
  </p:clrMapOvr>
  <p:transition spd="slow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4210" name="Picture 2" descr="https://tapoc.trbo.yandex.net/tapoc_secure_proxy/cb3e44aa574ff264989d668a1d64dfc3?url=https%3A//t3.ftcdn.net/jpg/00/04/93/42/500_F_4934255_FqQKDf6MwL6n6eh90aL8nAamgtC182s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1288" y="2351077"/>
            <a:ext cx="6500858" cy="428628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ru-RU" sz="4800">
                <a:solidFill>
                  <a:srgbClr val="94006B"/>
                </a:solidFill>
              </a:rPr>
              <a:t>КОРМОВЫЕ ДОБАВКИ</a:t>
            </a:r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4294967295"/>
          </p:nvPr>
        </p:nvSpPr>
        <p:spPr>
          <a:xfrm>
            <a:off x="740879" y="1869839"/>
            <a:ext cx="8608320" cy="5226840"/>
          </a:xfrm>
        </p:spPr>
        <p:txBody>
          <a:bodyPr anchor="ctr"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●"/>
            </a:lvl1pPr>
            <a:lvl2pPr lvl="1">
              <a:buClr>
                <a:srgbClr val="000000"/>
              </a:buClr>
              <a:buSzPct val="45000"/>
              <a:buFont typeface="StarSymbol"/>
              <a:buChar char="●"/>
            </a:lvl2pPr>
            <a:lvl3pPr lvl="2">
              <a:buClr>
                <a:srgbClr val="000000"/>
              </a:buClr>
              <a:buSzPct val="45000"/>
              <a:buFont typeface="StarSymbol"/>
              <a:buChar char="●"/>
            </a:lvl3pPr>
            <a:lvl4pPr lvl="3">
              <a:buClr>
                <a:srgbClr val="000000"/>
              </a:buClr>
              <a:buSzPct val="45000"/>
              <a:buFont typeface="StarSymbol"/>
              <a:buChar char="●"/>
            </a:lvl4pPr>
            <a:lvl5pPr lvl="4">
              <a:buClr>
                <a:srgbClr val="000000"/>
              </a:buClr>
              <a:buSzPct val="45000"/>
              <a:buFont typeface="StarSymbol"/>
              <a:buChar char="●"/>
            </a:lvl5pPr>
            <a:lvl6pPr lvl="5">
              <a:buClr>
                <a:srgbClr val="000000"/>
              </a:buClr>
              <a:buSzPct val="45000"/>
              <a:buFont typeface="StarSymbol"/>
              <a:buChar char="●"/>
            </a:lvl6pPr>
            <a:lvl7pPr lvl="6">
              <a:buClr>
                <a:srgbClr val="000000"/>
              </a:buClr>
              <a:buSzPct val="45000"/>
              <a:buFont typeface="StarSymbol"/>
              <a:buChar char="●"/>
            </a:lvl7pPr>
            <a:lvl8pPr lvl="7">
              <a:buClr>
                <a:srgbClr val="000000"/>
              </a:buClr>
              <a:buSzPct val="45000"/>
              <a:buFont typeface="StarSymbol"/>
              <a:buChar char="●"/>
            </a:lvl8pPr>
            <a:lvl9pPr lvl="8">
              <a:buClr>
                <a:srgbClr val="000000"/>
              </a:buClr>
              <a:buSzPct val="45000"/>
              <a:buFont typeface="StarSymbol"/>
              <a:buChar char="●"/>
            </a:lvl9pPr>
          </a:lstStyle>
          <a:p>
            <a:pPr marL="0" lvl="0" indent="-216000" algn="ctr">
              <a:buNone/>
            </a:pPr>
            <a:r>
              <a:rPr lang="ru-RU" sz="2600" b="1">
                <a:solidFill>
                  <a:srgbClr val="280099"/>
                </a:solidFill>
                <a:latin typeface="Thorndale" pitchFamily="18"/>
              </a:rPr>
              <a:t>ЭТО ВЕЩЕСТВА, БАЛАНСИРУЮЩИЕ ГЛАВНЫМ ОБРАЗОМ НЕДОСТАТОК В РАЦИОНАХ ТЕХ ИЛИ ИНЫХ ПИТАТЕЛЬНЫХ И БИОЛОГИЧЕСКИ АКТИВНЫХ ВЕЩЕСТВ.</a:t>
            </a:r>
          </a:p>
          <a:p>
            <a:pPr marL="0" lvl="0" indent="-216000" algn="ctr">
              <a:buNone/>
            </a:pPr>
            <a:r>
              <a:rPr lang="ru-RU" sz="2600" b="1">
                <a:solidFill>
                  <a:srgbClr val="280099"/>
                </a:solidFill>
                <a:latin typeface="Thorndale" pitchFamily="18"/>
              </a:rPr>
              <a:t>РАЗЛИЧАЮТ </a:t>
            </a:r>
            <a:r>
              <a:rPr lang="ru-RU" sz="2600" b="1">
                <a:solidFill>
                  <a:srgbClr val="008000"/>
                </a:solidFill>
                <a:latin typeface="Thorndale" pitchFamily="18"/>
              </a:rPr>
              <a:t>МИНЕРАЛЬНЫЕ </a:t>
            </a:r>
            <a:r>
              <a:rPr lang="ru-RU" sz="2600" b="1">
                <a:solidFill>
                  <a:srgbClr val="280099"/>
                </a:solidFill>
                <a:latin typeface="Thorndale" pitchFamily="18"/>
              </a:rPr>
              <a:t>(ПОВАРЕННАЯ СОЛЬ, КОРМОВОЙ МЕЛ, КОСТНАЯ МУКА, КОРМОВЫЕ ФОСФАТЫ, СОЛИ МИКРОЭЛЕМЕНТОВ И ДР.), </a:t>
            </a:r>
            <a:r>
              <a:rPr lang="ru-RU" sz="2600" b="1">
                <a:solidFill>
                  <a:srgbClr val="008000"/>
                </a:solidFill>
                <a:latin typeface="Thorndale" pitchFamily="18"/>
              </a:rPr>
              <a:t>ВИТАМИННЫЕ </a:t>
            </a:r>
            <a:r>
              <a:rPr lang="ru-RU" sz="2600" b="1">
                <a:solidFill>
                  <a:srgbClr val="004586"/>
                </a:solidFill>
                <a:latin typeface="Thorndale" pitchFamily="18"/>
              </a:rPr>
              <a:t>(ЖИРОРАСТВОРИМЫЕ И</a:t>
            </a:r>
            <a:r>
              <a:rPr lang="ru-RU" sz="2600" b="1">
                <a:solidFill>
                  <a:srgbClr val="008000"/>
                </a:solidFill>
                <a:latin typeface="Thorndale" pitchFamily="18"/>
              </a:rPr>
              <a:t> </a:t>
            </a:r>
            <a:r>
              <a:rPr lang="ru-RU" sz="2600" b="1">
                <a:solidFill>
                  <a:srgbClr val="004586"/>
                </a:solidFill>
                <a:latin typeface="Thorndale" pitchFamily="18"/>
              </a:rPr>
              <a:t>ВОДОРАСТВОРИМЫЕ ВИТАМИНЫ), </a:t>
            </a:r>
            <a:r>
              <a:rPr lang="ru-RU" sz="2600" b="1">
                <a:solidFill>
                  <a:srgbClr val="008000"/>
                </a:solidFill>
                <a:latin typeface="Thorndale" pitchFamily="18"/>
              </a:rPr>
              <a:t>ФЕРМЕНТНЫЕ ПРЕПАРАТЫ</a:t>
            </a:r>
            <a:r>
              <a:rPr lang="ru-RU" sz="2600" b="1">
                <a:solidFill>
                  <a:srgbClr val="004586"/>
                </a:solidFill>
                <a:latin typeface="Thorndale" pitchFamily="18"/>
              </a:rPr>
              <a:t> (АМИЛОРИЗИН, ПЕКТАВАМОРИН И ДР.), </a:t>
            </a:r>
            <a:r>
              <a:rPr lang="ru-RU" sz="2600" b="1">
                <a:solidFill>
                  <a:srgbClr val="008000"/>
                </a:solidFill>
                <a:latin typeface="Thorndale" pitchFamily="18"/>
              </a:rPr>
              <a:t>КОРМОВЫЕ АНТИБИОТИКИ</a:t>
            </a:r>
            <a:r>
              <a:rPr lang="ru-RU" sz="2600" b="1">
                <a:solidFill>
                  <a:srgbClr val="004586"/>
                </a:solidFill>
                <a:latin typeface="Thorndale" pitchFamily="18"/>
              </a:rPr>
              <a:t> (ГРИЗИН, БАЦИТРАЦИН), </a:t>
            </a:r>
            <a:r>
              <a:rPr lang="ru-RU" sz="2600" b="1">
                <a:solidFill>
                  <a:srgbClr val="008000"/>
                </a:solidFill>
                <a:latin typeface="Thorndale" pitchFamily="18"/>
              </a:rPr>
              <a:t>ТРАНКВЕЛИЗАТОРЫ (</a:t>
            </a:r>
            <a:r>
              <a:rPr lang="ru-RU" sz="2600" b="1">
                <a:solidFill>
                  <a:srgbClr val="004586"/>
                </a:solidFill>
                <a:latin typeface="Thorndale" pitchFamily="18"/>
              </a:rPr>
              <a:t>РЕЗЕРПИН, АЛИПАЗИН И ДР.)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Переваримость зеленого корма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36116"/>
              </p:ext>
            </p:extLst>
          </p:nvPr>
        </p:nvGraphicFramePr>
        <p:xfrm>
          <a:off x="503809" y="2101850"/>
          <a:ext cx="8844980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5"/>
                <a:gridCol w="1656184"/>
                <a:gridCol w="1706589"/>
                <a:gridCol w="1768996"/>
                <a:gridCol w="1768996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28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Клевер перед цветением</a:t>
                      </a:r>
                    </a:p>
                    <a:p>
                      <a:pPr algn="ctr"/>
                      <a:endParaRPr lang="ru-RU" sz="24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Люцерна перед цветением</a:t>
                      </a:r>
                    </a:p>
                    <a:p>
                      <a:pPr algn="ctr"/>
                      <a:endParaRPr lang="ru-RU" sz="24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Люпин перед цветением</a:t>
                      </a:r>
                    </a:p>
                    <a:p>
                      <a:pPr algn="ctr"/>
                      <a:endParaRPr lang="ru-RU" sz="24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ru-RU" sz="2800" b="1" dirty="0" err="1" smtClean="0">
                          <a:solidFill>
                            <a:schemeClr val="tx2"/>
                          </a:solidFill>
                        </a:rPr>
                        <a:t>Органи-ческое</a:t>
                      </a:r>
                      <a:r>
                        <a:rPr lang="ru-RU" sz="2800" b="1" dirty="0" smtClean="0">
                          <a:solidFill>
                            <a:schemeClr val="tx2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chemeClr val="tx2"/>
                          </a:solidFill>
                        </a:rPr>
                        <a:t>в-во</a:t>
                      </a:r>
                      <a:endParaRPr lang="ru-RU" sz="28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2"/>
                          </a:solidFill>
                        </a:rPr>
                        <a:t>жвачные</a:t>
                      </a:r>
                      <a:endParaRPr lang="ru-RU" sz="28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75</a:t>
                      </a:r>
                      <a:endParaRPr lang="ru-RU" sz="2800" b="1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2"/>
                          </a:solidFill>
                        </a:rPr>
                        <a:t>66</a:t>
                      </a:r>
                      <a:endParaRPr lang="ru-RU" sz="28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2"/>
                          </a:solidFill>
                        </a:rPr>
                        <a:t>72</a:t>
                      </a:r>
                      <a:endParaRPr lang="ru-RU" sz="28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sz="28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smtClean="0">
                          <a:solidFill>
                            <a:schemeClr val="tx2"/>
                          </a:solidFill>
                        </a:rPr>
                        <a:t>свиньи</a:t>
                      </a:r>
                      <a:endParaRPr lang="ru-RU" sz="28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2"/>
                          </a:solidFill>
                        </a:rPr>
                        <a:t>60</a:t>
                      </a:r>
                      <a:endParaRPr lang="ru-RU" sz="28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2"/>
                          </a:solidFill>
                        </a:rPr>
                        <a:t>69</a:t>
                      </a:r>
                      <a:endParaRPr lang="ru-RU" sz="28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2"/>
                          </a:solidFill>
                        </a:rPr>
                        <a:t>60</a:t>
                      </a:r>
                      <a:endParaRPr lang="ru-RU" sz="28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2"/>
                          </a:solidFill>
                        </a:rPr>
                        <a:t>Протеин </a:t>
                      </a:r>
                      <a:endParaRPr lang="ru-RU" sz="28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2"/>
                          </a:solidFill>
                        </a:rPr>
                        <a:t>жвачные</a:t>
                      </a:r>
                      <a:endParaRPr lang="ru-RU" sz="28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2"/>
                          </a:solidFill>
                        </a:rPr>
                        <a:t>76</a:t>
                      </a:r>
                      <a:endParaRPr lang="ru-RU" sz="28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2"/>
                          </a:solidFill>
                        </a:rPr>
                        <a:t>79</a:t>
                      </a:r>
                      <a:endParaRPr lang="ru-RU" sz="28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2"/>
                          </a:solidFill>
                        </a:rPr>
                        <a:t>80</a:t>
                      </a:r>
                      <a:endParaRPr lang="ru-RU" sz="28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sz="28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2"/>
                          </a:solidFill>
                        </a:rPr>
                        <a:t>свиньи</a:t>
                      </a:r>
                      <a:endParaRPr lang="ru-RU" sz="28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2"/>
                          </a:solidFill>
                        </a:rPr>
                        <a:t>60</a:t>
                      </a:r>
                      <a:endParaRPr lang="ru-RU" sz="28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2"/>
                          </a:solidFill>
                        </a:rPr>
                        <a:t>75</a:t>
                      </a:r>
                      <a:endParaRPr lang="ru-RU" sz="28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2"/>
                          </a:solidFill>
                        </a:rPr>
                        <a:t>66</a:t>
                      </a:r>
                      <a:endParaRPr lang="ru-RU" sz="28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27863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ru-RU" sz="5400"/>
              <a:t>ВЕХ ЯДОВИТЫЙ</a:t>
            </a:r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4294967295"/>
          </p:nvPr>
        </p:nvSpPr>
        <p:spPr/>
        <p:txBody>
          <a:bodyPr anchor="ctr"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●"/>
            </a:lvl1pPr>
            <a:lvl2pPr lvl="1">
              <a:buClr>
                <a:srgbClr val="000000"/>
              </a:buClr>
              <a:buSzPct val="45000"/>
              <a:buFont typeface="StarSymbol"/>
              <a:buChar char="●"/>
            </a:lvl2pPr>
            <a:lvl3pPr lvl="2">
              <a:buClr>
                <a:srgbClr val="000000"/>
              </a:buClr>
              <a:buSzPct val="45000"/>
              <a:buFont typeface="StarSymbol"/>
              <a:buChar char="●"/>
            </a:lvl3pPr>
            <a:lvl4pPr lvl="3">
              <a:buClr>
                <a:srgbClr val="000000"/>
              </a:buClr>
              <a:buSzPct val="45000"/>
              <a:buFont typeface="StarSymbol"/>
              <a:buChar char="●"/>
            </a:lvl4pPr>
            <a:lvl5pPr lvl="4">
              <a:buClr>
                <a:srgbClr val="000000"/>
              </a:buClr>
              <a:buSzPct val="45000"/>
              <a:buFont typeface="StarSymbol"/>
              <a:buChar char="●"/>
            </a:lvl5pPr>
            <a:lvl6pPr lvl="5">
              <a:buClr>
                <a:srgbClr val="000000"/>
              </a:buClr>
              <a:buSzPct val="45000"/>
              <a:buFont typeface="StarSymbol"/>
              <a:buChar char="●"/>
            </a:lvl6pPr>
            <a:lvl7pPr lvl="6">
              <a:buClr>
                <a:srgbClr val="000000"/>
              </a:buClr>
              <a:buSzPct val="45000"/>
              <a:buFont typeface="StarSymbol"/>
              <a:buChar char="●"/>
            </a:lvl7pPr>
            <a:lvl8pPr lvl="7">
              <a:buClr>
                <a:srgbClr val="000000"/>
              </a:buClr>
              <a:buSzPct val="45000"/>
              <a:buFont typeface="StarSymbol"/>
              <a:buChar char="●"/>
            </a:lvl8pPr>
            <a:lvl9pPr lvl="8">
              <a:buClr>
                <a:srgbClr val="000000"/>
              </a:buClr>
              <a:buSzPct val="45000"/>
              <a:buFont typeface="StarSymbol"/>
              <a:buChar char="●"/>
            </a:lvl9pPr>
          </a:lstStyle>
          <a:p>
            <a:pPr marL="0" indent="-216000" algn="ctr"/>
            <a:endParaRPr lang="ru-RU">
              <a:latin typeface="Thorndale" pitchFamily="18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16000" y="1818000"/>
            <a:ext cx="9648000" cy="567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ru-RU" sz="4400"/>
              <a:t>БЕЛЕНА ЧЕРНАЯ</a:t>
            </a:r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4294967295"/>
          </p:nvPr>
        </p:nvSpPr>
        <p:spPr/>
        <p:txBody>
          <a:bodyPr anchor="ctr"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●"/>
            </a:lvl1pPr>
            <a:lvl2pPr lvl="1">
              <a:buClr>
                <a:srgbClr val="000000"/>
              </a:buClr>
              <a:buSzPct val="45000"/>
              <a:buFont typeface="StarSymbol"/>
              <a:buChar char="●"/>
            </a:lvl2pPr>
            <a:lvl3pPr lvl="2">
              <a:buClr>
                <a:srgbClr val="000000"/>
              </a:buClr>
              <a:buSzPct val="45000"/>
              <a:buFont typeface="StarSymbol"/>
              <a:buChar char="●"/>
            </a:lvl3pPr>
            <a:lvl4pPr lvl="3">
              <a:buClr>
                <a:srgbClr val="000000"/>
              </a:buClr>
              <a:buSzPct val="45000"/>
              <a:buFont typeface="StarSymbol"/>
              <a:buChar char="●"/>
            </a:lvl4pPr>
            <a:lvl5pPr lvl="4">
              <a:buClr>
                <a:srgbClr val="000000"/>
              </a:buClr>
              <a:buSzPct val="45000"/>
              <a:buFont typeface="StarSymbol"/>
              <a:buChar char="●"/>
            </a:lvl5pPr>
            <a:lvl6pPr lvl="5">
              <a:buClr>
                <a:srgbClr val="000000"/>
              </a:buClr>
              <a:buSzPct val="45000"/>
              <a:buFont typeface="StarSymbol"/>
              <a:buChar char="●"/>
            </a:lvl6pPr>
            <a:lvl7pPr lvl="6">
              <a:buClr>
                <a:srgbClr val="000000"/>
              </a:buClr>
              <a:buSzPct val="45000"/>
              <a:buFont typeface="StarSymbol"/>
              <a:buChar char="●"/>
            </a:lvl7pPr>
            <a:lvl8pPr lvl="7">
              <a:buClr>
                <a:srgbClr val="000000"/>
              </a:buClr>
              <a:buSzPct val="45000"/>
              <a:buFont typeface="StarSymbol"/>
              <a:buChar char="●"/>
            </a:lvl8pPr>
            <a:lvl9pPr lvl="8">
              <a:buClr>
                <a:srgbClr val="000000"/>
              </a:buClr>
              <a:buSzPct val="45000"/>
              <a:buFont typeface="StarSymbol"/>
              <a:buChar char="●"/>
            </a:lvl9pPr>
          </a:lstStyle>
          <a:p>
            <a:pPr marL="0" indent="-216000" algn="ctr"/>
            <a:endParaRPr lang="ru-RU">
              <a:latin typeface="Thorndale" pitchFamily="18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03999" y="1655999"/>
            <a:ext cx="10561680" cy="676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824" y="251445"/>
            <a:ext cx="9073008" cy="6696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33628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resent5.com/presentation/75349954_451120742/image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824" y="251445"/>
            <a:ext cx="9144000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38264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ds04.infourok.ru/uploads/ex/09d8/000bc9a7-b4219c69/img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7784" y="107243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92486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spina-sustav.ru/wp-content/uploads/2016/05/okopnik-lekarstvenny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9453" y="683493"/>
            <a:ext cx="6667500" cy="5268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96547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ru-RU" sz="3600">
                <a:solidFill>
                  <a:srgbClr val="B80047"/>
                </a:solidFill>
              </a:rPr>
              <a:t>ГРУБЫЕ</a:t>
            </a:r>
            <a:r>
              <a:rPr lang="ru-RU" sz="2800">
                <a:solidFill>
                  <a:srgbClr val="B80047"/>
                </a:solidFill>
              </a:rPr>
              <a:t> </a:t>
            </a:r>
            <a:r>
              <a:rPr lang="ru-RU" sz="3600">
                <a:solidFill>
                  <a:srgbClr val="B80047"/>
                </a:solidFill>
              </a:rPr>
              <a:t>КОРМА</a:t>
            </a:r>
            <a:r>
              <a:rPr lang="ru-RU" sz="2800">
                <a:solidFill>
                  <a:srgbClr val="B80047"/>
                </a:solidFill>
              </a:rPr>
              <a:t>:</a:t>
            </a:r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4294967295"/>
          </p:nvPr>
        </p:nvSpPr>
        <p:spPr>
          <a:xfrm>
            <a:off x="740879" y="1561680"/>
            <a:ext cx="8608320" cy="5458517"/>
          </a:xfrm>
        </p:spPr>
        <p:txBody>
          <a:bodyPr anchor="ctr"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●"/>
            </a:lvl1pPr>
            <a:lvl2pPr lvl="1">
              <a:buClr>
                <a:srgbClr val="000000"/>
              </a:buClr>
              <a:buSzPct val="45000"/>
              <a:buFont typeface="StarSymbol"/>
              <a:buChar char="●"/>
            </a:lvl2pPr>
            <a:lvl3pPr lvl="2">
              <a:buClr>
                <a:srgbClr val="000000"/>
              </a:buClr>
              <a:buSzPct val="45000"/>
              <a:buFont typeface="StarSymbol"/>
              <a:buChar char="●"/>
            </a:lvl3pPr>
            <a:lvl4pPr lvl="3">
              <a:buClr>
                <a:srgbClr val="000000"/>
              </a:buClr>
              <a:buSzPct val="45000"/>
              <a:buFont typeface="StarSymbol"/>
              <a:buChar char="●"/>
            </a:lvl4pPr>
            <a:lvl5pPr lvl="4">
              <a:buClr>
                <a:srgbClr val="000000"/>
              </a:buClr>
              <a:buSzPct val="45000"/>
              <a:buFont typeface="StarSymbol"/>
              <a:buChar char="●"/>
            </a:lvl5pPr>
            <a:lvl6pPr lvl="5">
              <a:buClr>
                <a:srgbClr val="000000"/>
              </a:buClr>
              <a:buSzPct val="45000"/>
              <a:buFont typeface="StarSymbol"/>
              <a:buChar char="●"/>
            </a:lvl6pPr>
            <a:lvl7pPr lvl="6">
              <a:buClr>
                <a:srgbClr val="000000"/>
              </a:buClr>
              <a:buSzPct val="45000"/>
              <a:buFont typeface="StarSymbol"/>
              <a:buChar char="●"/>
            </a:lvl7pPr>
            <a:lvl8pPr lvl="7">
              <a:buClr>
                <a:srgbClr val="000000"/>
              </a:buClr>
              <a:buSzPct val="45000"/>
              <a:buFont typeface="StarSymbol"/>
              <a:buChar char="●"/>
            </a:lvl8pPr>
            <a:lvl9pPr lvl="8">
              <a:buClr>
                <a:srgbClr val="000000"/>
              </a:buClr>
              <a:buSzPct val="45000"/>
              <a:buFont typeface="StarSymbol"/>
              <a:buChar char="●"/>
            </a:lvl9pPr>
          </a:lstStyle>
          <a:p>
            <a:pPr marL="0" lvl="0" indent="0" algn="ctr">
              <a:lnSpc>
                <a:spcPct val="150000"/>
              </a:lnSpc>
              <a:buNone/>
            </a:pPr>
            <a:endParaRPr lang="ru-RU" sz="3200" b="1" dirty="0" smtClean="0">
              <a:latin typeface="Thorndale" pitchFamily="18"/>
            </a:endParaRPr>
          </a:p>
          <a:p>
            <a:pPr marL="0" lvl="0" indent="0" algn="ctr">
              <a:lnSpc>
                <a:spcPct val="150000"/>
              </a:lnSpc>
              <a:buNone/>
            </a:pPr>
            <a:r>
              <a:rPr lang="ru-RU" sz="2800" b="1" dirty="0" smtClean="0">
                <a:latin typeface="Thorndale" pitchFamily="18"/>
              </a:rPr>
              <a:t>СЕНО</a:t>
            </a:r>
            <a:endParaRPr lang="ru-RU" sz="2800" b="1" dirty="0">
              <a:latin typeface="Thorndale" pitchFamily="18"/>
            </a:endParaRPr>
          </a:p>
          <a:p>
            <a:pPr marL="0" lvl="0" indent="0" algn="ctr">
              <a:lnSpc>
                <a:spcPct val="150000"/>
              </a:lnSpc>
              <a:buNone/>
            </a:pPr>
            <a:r>
              <a:rPr lang="ru-RU" sz="2800" b="1" dirty="0">
                <a:latin typeface="Thorndale" pitchFamily="18"/>
              </a:rPr>
              <a:t>СЕНАЖ</a:t>
            </a:r>
          </a:p>
          <a:p>
            <a:pPr marL="0" lvl="0" indent="0" algn="ctr">
              <a:lnSpc>
                <a:spcPct val="150000"/>
              </a:lnSpc>
              <a:buNone/>
            </a:pPr>
            <a:r>
              <a:rPr lang="ru-RU" sz="2800" b="1" dirty="0">
                <a:latin typeface="Thorndale" pitchFamily="18"/>
              </a:rPr>
              <a:t>ТРАВЯНАЯ МУКА И РЕЗКА</a:t>
            </a:r>
          </a:p>
          <a:p>
            <a:pPr marL="0" lvl="0" indent="0" algn="ctr">
              <a:lnSpc>
                <a:spcPct val="150000"/>
              </a:lnSpc>
              <a:buNone/>
            </a:pPr>
            <a:r>
              <a:rPr lang="ru-RU" sz="2800" b="1" dirty="0">
                <a:latin typeface="Thorndale" pitchFamily="18"/>
              </a:rPr>
              <a:t>МЯКИНА</a:t>
            </a:r>
          </a:p>
          <a:p>
            <a:pPr marL="0" lvl="0" indent="0" algn="ctr">
              <a:lnSpc>
                <a:spcPct val="150000"/>
              </a:lnSpc>
              <a:buNone/>
            </a:pPr>
            <a:r>
              <a:rPr lang="ru-RU" sz="2800" b="1" dirty="0">
                <a:latin typeface="Thorndale" pitchFamily="18"/>
              </a:rPr>
              <a:t>СОЛОМА</a:t>
            </a:r>
          </a:p>
          <a:p>
            <a:pPr marL="0" lvl="0" indent="0" algn="ctr">
              <a:lnSpc>
                <a:spcPct val="150000"/>
              </a:lnSpc>
              <a:buNone/>
            </a:pPr>
            <a:r>
              <a:rPr lang="ru-RU" sz="2800" b="1" dirty="0">
                <a:latin typeface="Thorndale" pitchFamily="18"/>
              </a:rPr>
              <a:t>ДРЕВЕСНЫЙ</a:t>
            </a:r>
          </a:p>
          <a:p>
            <a:pPr marL="0" lvl="0" indent="0" algn="ctr">
              <a:lnSpc>
                <a:spcPct val="150000"/>
              </a:lnSpc>
              <a:buNone/>
            </a:pPr>
            <a:r>
              <a:rPr lang="ru-RU" sz="2800" b="1" dirty="0">
                <a:latin typeface="Thorndale" pitchFamily="18"/>
              </a:rPr>
              <a:t>ВЕТОЧНЫЙ КОРМ</a:t>
            </a:r>
          </a:p>
          <a:p>
            <a:pPr marL="0" lvl="0" indent="0" algn="ctr">
              <a:lnSpc>
                <a:spcPct val="150000"/>
              </a:lnSpc>
              <a:buNone/>
            </a:pPr>
            <a:r>
              <a:rPr lang="ru-RU" sz="2800" b="1" dirty="0">
                <a:latin typeface="Thorndale" pitchFamily="18"/>
              </a:rPr>
              <a:t>СТЕРЖНИ ПОЧАТКОВ КУКУРУЗЫ</a:t>
            </a:r>
          </a:p>
          <a:p>
            <a:pPr marL="0" lvl="0" indent="0" algn="ctr">
              <a:lnSpc>
                <a:spcPct val="150000"/>
              </a:lnSpc>
              <a:buNone/>
            </a:pPr>
            <a:r>
              <a:rPr lang="ru-RU" sz="2800" b="1" dirty="0">
                <a:latin typeface="Thorndale" pitchFamily="18"/>
              </a:rPr>
              <a:t>СУХИЕ ВОДОРОСЛИ И ДР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84128" y="1902600"/>
            <a:ext cx="3158280" cy="103391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●"/>
            </a:lvl1pPr>
            <a:lvl2pPr lvl="1">
              <a:buClr>
                <a:srgbClr val="000000"/>
              </a:buClr>
              <a:buSzPct val="45000"/>
              <a:buFont typeface="StarSymbol"/>
              <a:buChar char="●"/>
            </a:lvl2pPr>
            <a:lvl3pPr lvl="2">
              <a:buClr>
                <a:srgbClr val="000000"/>
              </a:buClr>
              <a:buSzPct val="45000"/>
              <a:buFont typeface="StarSymbol"/>
              <a:buChar char="●"/>
            </a:lvl3pPr>
            <a:lvl4pPr lvl="3">
              <a:buClr>
                <a:srgbClr val="000000"/>
              </a:buClr>
              <a:buSzPct val="45000"/>
              <a:buFont typeface="StarSymbol"/>
              <a:buChar char="●"/>
            </a:lvl4pPr>
            <a:lvl5pPr lvl="4">
              <a:buClr>
                <a:srgbClr val="000000"/>
              </a:buClr>
              <a:buSzPct val="45000"/>
              <a:buFont typeface="StarSymbol"/>
              <a:buChar char="●"/>
            </a:lvl5pPr>
            <a:lvl6pPr lvl="5">
              <a:buClr>
                <a:srgbClr val="000000"/>
              </a:buClr>
              <a:buSzPct val="45000"/>
              <a:buFont typeface="StarSymbol"/>
              <a:buChar char="●"/>
            </a:lvl6pPr>
            <a:lvl7pPr lvl="6">
              <a:buClr>
                <a:srgbClr val="000000"/>
              </a:buClr>
              <a:buSzPct val="45000"/>
              <a:buFont typeface="StarSymbol"/>
              <a:buChar char="●"/>
            </a:lvl7pPr>
            <a:lvl8pPr lvl="7">
              <a:buClr>
                <a:srgbClr val="000000"/>
              </a:buClr>
              <a:buSzPct val="45000"/>
              <a:buFont typeface="StarSymbol"/>
              <a:buChar char="●"/>
            </a:lvl8pPr>
            <a:lvl9pPr lvl="8">
              <a:buClr>
                <a:srgbClr val="000000"/>
              </a:buClr>
              <a:buSzPct val="45000"/>
              <a:buFont typeface="StarSymbol"/>
              <a:buChar char="●"/>
            </a:lvl9pPr>
          </a:lstStyle>
          <a:p>
            <a:pPr marL="0" marR="0" lvl="0" indent="-216000" algn="ctr" rtl="0" hangingPunct="0">
              <a:buNone/>
              <a:tabLst/>
              <a:defRPr sz="2400"/>
            </a:pPr>
            <a:endParaRPr lang="ru-RU" sz="2400" b="1" i="0" u="none" strike="noStrike">
              <a:ln>
                <a:noFill/>
              </a:ln>
              <a:solidFill>
                <a:srgbClr val="B80047"/>
              </a:solidFill>
              <a:latin typeface="Thorndale" pitchFamily="18"/>
              <a:ea typeface="Arial Unicode MS" pitchFamily="2"/>
              <a:cs typeface="Tahoma" pitchFamily="2"/>
            </a:endParaRPr>
          </a:p>
          <a:p>
            <a:pPr marL="0" marR="0" lvl="0" indent="-216000" algn="ctr" rtl="0" hangingPunct="0">
              <a:buNone/>
              <a:tabLst/>
              <a:defRPr sz="2400"/>
            </a:pPr>
            <a:endParaRPr lang="ru-RU" sz="2400" b="1" i="0" u="none" strike="noStrike">
              <a:ln>
                <a:noFill/>
              </a:ln>
              <a:solidFill>
                <a:srgbClr val="B80047"/>
              </a:solidFill>
              <a:latin typeface="Thorndale" pitchFamily="18"/>
              <a:ea typeface="Arial Unicode MS" pitchFamily="2"/>
              <a:cs typeface="Tahoma" pitchFamily="2"/>
            </a:endParaRPr>
          </a:p>
          <a:p>
            <a:pPr marL="0" marR="0" lvl="0" indent="-216000" algn="ctr" rtl="0" hangingPunct="0">
              <a:buNone/>
              <a:tabLst/>
              <a:defRPr sz="2400"/>
            </a:pPr>
            <a:endParaRPr lang="ru-RU" sz="2400" b="1" i="0" u="none" strike="noStrike">
              <a:ln>
                <a:noFill/>
              </a:ln>
              <a:solidFill>
                <a:srgbClr val="B80047"/>
              </a:solidFill>
              <a:latin typeface="Thorndale" pitchFamily="18"/>
              <a:ea typeface="Arial Unicode MS" pitchFamily="2"/>
              <a:cs typeface="Tahoma" pitchFamily="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ru-RU" sz="4000"/>
              <a:t>БОЛИГОЛОВ</a:t>
            </a:r>
            <a:r>
              <a:rPr lang="ru-RU"/>
              <a:t> </a:t>
            </a:r>
            <a:r>
              <a:rPr lang="ru-RU" sz="4000"/>
              <a:t>ПЯТНИСТЫЙ</a:t>
            </a:r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4294967295"/>
          </p:nvPr>
        </p:nvSpPr>
        <p:spPr/>
        <p:txBody>
          <a:bodyPr anchor="ctr"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●"/>
            </a:lvl1pPr>
            <a:lvl2pPr lvl="1">
              <a:buClr>
                <a:srgbClr val="000000"/>
              </a:buClr>
              <a:buSzPct val="45000"/>
              <a:buFont typeface="StarSymbol"/>
              <a:buChar char="●"/>
            </a:lvl2pPr>
            <a:lvl3pPr lvl="2">
              <a:buClr>
                <a:srgbClr val="000000"/>
              </a:buClr>
              <a:buSzPct val="45000"/>
              <a:buFont typeface="StarSymbol"/>
              <a:buChar char="●"/>
            </a:lvl3pPr>
            <a:lvl4pPr lvl="3">
              <a:buClr>
                <a:srgbClr val="000000"/>
              </a:buClr>
              <a:buSzPct val="45000"/>
              <a:buFont typeface="StarSymbol"/>
              <a:buChar char="●"/>
            </a:lvl4pPr>
            <a:lvl5pPr lvl="4">
              <a:buClr>
                <a:srgbClr val="000000"/>
              </a:buClr>
              <a:buSzPct val="45000"/>
              <a:buFont typeface="StarSymbol"/>
              <a:buChar char="●"/>
            </a:lvl5pPr>
            <a:lvl6pPr lvl="5">
              <a:buClr>
                <a:srgbClr val="000000"/>
              </a:buClr>
              <a:buSzPct val="45000"/>
              <a:buFont typeface="StarSymbol"/>
              <a:buChar char="●"/>
            </a:lvl6pPr>
            <a:lvl7pPr lvl="6">
              <a:buClr>
                <a:srgbClr val="000000"/>
              </a:buClr>
              <a:buSzPct val="45000"/>
              <a:buFont typeface="StarSymbol"/>
              <a:buChar char="●"/>
            </a:lvl7pPr>
            <a:lvl8pPr lvl="7">
              <a:buClr>
                <a:srgbClr val="000000"/>
              </a:buClr>
              <a:buSzPct val="45000"/>
              <a:buFont typeface="StarSymbol"/>
              <a:buChar char="●"/>
            </a:lvl8pPr>
            <a:lvl9pPr lvl="8">
              <a:buClr>
                <a:srgbClr val="000000"/>
              </a:buClr>
              <a:buSzPct val="45000"/>
              <a:buFont typeface="StarSymbol"/>
              <a:buChar char="●"/>
            </a:lvl9pPr>
          </a:lstStyle>
          <a:p>
            <a:pPr marL="0" indent="-216000" algn="ctr"/>
            <a:endParaRPr lang="ru-RU">
              <a:latin typeface="Thorndale" pitchFamily="18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32000" y="1944000"/>
            <a:ext cx="10646640" cy="561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ru-RU" sz="4400"/>
              <a:t>ДУРМАН ВОНЮЧИЙ</a:t>
            </a:r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4294967295"/>
          </p:nvPr>
        </p:nvSpPr>
        <p:spPr/>
        <p:txBody>
          <a:bodyPr anchor="ctr"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●"/>
            </a:lvl1pPr>
            <a:lvl2pPr lvl="1">
              <a:buClr>
                <a:srgbClr val="000000"/>
              </a:buClr>
              <a:buSzPct val="45000"/>
              <a:buFont typeface="StarSymbol"/>
              <a:buChar char="●"/>
            </a:lvl2pPr>
            <a:lvl3pPr lvl="2">
              <a:buClr>
                <a:srgbClr val="000000"/>
              </a:buClr>
              <a:buSzPct val="45000"/>
              <a:buFont typeface="StarSymbol"/>
              <a:buChar char="●"/>
            </a:lvl3pPr>
            <a:lvl4pPr lvl="3">
              <a:buClr>
                <a:srgbClr val="000000"/>
              </a:buClr>
              <a:buSzPct val="45000"/>
              <a:buFont typeface="StarSymbol"/>
              <a:buChar char="●"/>
            </a:lvl4pPr>
            <a:lvl5pPr lvl="4">
              <a:buClr>
                <a:srgbClr val="000000"/>
              </a:buClr>
              <a:buSzPct val="45000"/>
              <a:buFont typeface="StarSymbol"/>
              <a:buChar char="●"/>
            </a:lvl5pPr>
            <a:lvl6pPr lvl="5">
              <a:buClr>
                <a:srgbClr val="000000"/>
              </a:buClr>
              <a:buSzPct val="45000"/>
              <a:buFont typeface="StarSymbol"/>
              <a:buChar char="●"/>
            </a:lvl6pPr>
            <a:lvl7pPr lvl="6">
              <a:buClr>
                <a:srgbClr val="000000"/>
              </a:buClr>
              <a:buSzPct val="45000"/>
              <a:buFont typeface="StarSymbol"/>
              <a:buChar char="●"/>
            </a:lvl7pPr>
            <a:lvl8pPr lvl="7">
              <a:buClr>
                <a:srgbClr val="000000"/>
              </a:buClr>
              <a:buSzPct val="45000"/>
              <a:buFont typeface="StarSymbol"/>
              <a:buChar char="●"/>
            </a:lvl8pPr>
            <a:lvl9pPr lvl="8">
              <a:buClr>
                <a:srgbClr val="000000"/>
              </a:buClr>
              <a:buSzPct val="45000"/>
              <a:buFont typeface="StarSymbol"/>
              <a:buChar char="●"/>
            </a:lvl9pPr>
          </a:lstStyle>
          <a:p>
            <a:pPr marL="0" indent="-216000" algn="ctr"/>
            <a:endParaRPr lang="ru-RU">
              <a:latin typeface="Thorndale" pitchFamily="18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32000" y="1872000"/>
            <a:ext cx="9649080" cy="554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ru-RU" sz="6000"/>
              <a:t>МОЛОЧАЙ</a:t>
            </a:r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4294967295"/>
          </p:nvPr>
        </p:nvSpPr>
        <p:spPr/>
        <p:txBody>
          <a:bodyPr anchor="ctr"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●"/>
            </a:lvl1pPr>
            <a:lvl2pPr lvl="1">
              <a:buClr>
                <a:srgbClr val="000000"/>
              </a:buClr>
              <a:buSzPct val="45000"/>
              <a:buFont typeface="StarSymbol"/>
              <a:buChar char="●"/>
            </a:lvl2pPr>
            <a:lvl3pPr lvl="2">
              <a:buClr>
                <a:srgbClr val="000000"/>
              </a:buClr>
              <a:buSzPct val="45000"/>
              <a:buFont typeface="StarSymbol"/>
              <a:buChar char="●"/>
            </a:lvl3pPr>
            <a:lvl4pPr lvl="3">
              <a:buClr>
                <a:srgbClr val="000000"/>
              </a:buClr>
              <a:buSzPct val="45000"/>
              <a:buFont typeface="StarSymbol"/>
              <a:buChar char="●"/>
            </a:lvl4pPr>
            <a:lvl5pPr lvl="4">
              <a:buClr>
                <a:srgbClr val="000000"/>
              </a:buClr>
              <a:buSzPct val="45000"/>
              <a:buFont typeface="StarSymbol"/>
              <a:buChar char="●"/>
            </a:lvl5pPr>
            <a:lvl6pPr lvl="5">
              <a:buClr>
                <a:srgbClr val="000000"/>
              </a:buClr>
              <a:buSzPct val="45000"/>
              <a:buFont typeface="StarSymbol"/>
              <a:buChar char="●"/>
            </a:lvl6pPr>
            <a:lvl7pPr lvl="6">
              <a:buClr>
                <a:srgbClr val="000000"/>
              </a:buClr>
              <a:buSzPct val="45000"/>
              <a:buFont typeface="StarSymbol"/>
              <a:buChar char="●"/>
            </a:lvl7pPr>
            <a:lvl8pPr lvl="7">
              <a:buClr>
                <a:srgbClr val="000000"/>
              </a:buClr>
              <a:buSzPct val="45000"/>
              <a:buFont typeface="StarSymbol"/>
              <a:buChar char="●"/>
            </a:lvl8pPr>
            <a:lvl9pPr lvl="8">
              <a:buClr>
                <a:srgbClr val="000000"/>
              </a:buClr>
              <a:buSzPct val="45000"/>
              <a:buFont typeface="StarSymbol"/>
              <a:buChar char="●"/>
            </a:lvl9pPr>
          </a:lstStyle>
          <a:p>
            <a:pPr marL="0" indent="-216000" algn="ctr"/>
            <a:endParaRPr lang="ru-RU">
              <a:latin typeface="Thorndale" pitchFamily="18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76000" y="1655999"/>
            <a:ext cx="9347399" cy="583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ru-RU" sz="5400"/>
              <a:t>МОЛОЧАЙ ОСТРЫЙ</a:t>
            </a:r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4294967295"/>
          </p:nvPr>
        </p:nvSpPr>
        <p:spPr/>
        <p:txBody>
          <a:bodyPr anchor="ctr"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●"/>
            </a:lvl1pPr>
            <a:lvl2pPr lvl="1">
              <a:buClr>
                <a:srgbClr val="000000"/>
              </a:buClr>
              <a:buSzPct val="45000"/>
              <a:buFont typeface="StarSymbol"/>
              <a:buChar char="●"/>
            </a:lvl2pPr>
            <a:lvl3pPr lvl="2">
              <a:buClr>
                <a:srgbClr val="000000"/>
              </a:buClr>
              <a:buSzPct val="45000"/>
              <a:buFont typeface="StarSymbol"/>
              <a:buChar char="●"/>
            </a:lvl3pPr>
            <a:lvl4pPr lvl="3">
              <a:buClr>
                <a:srgbClr val="000000"/>
              </a:buClr>
              <a:buSzPct val="45000"/>
              <a:buFont typeface="StarSymbol"/>
              <a:buChar char="●"/>
            </a:lvl4pPr>
            <a:lvl5pPr lvl="4">
              <a:buClr>
                <a:srgbClr val="000000"/>
              </a:buClr>
              <a:buSzPct val="45000"/>
              <a:buFont typeface="StarSymbol"/>
              <a:buChar char="●"/>
            </a:lvl5pPr>
            <a:lvl6pPr lvl="5">
              <a:buClr>
                <a:srgbClr val="000000"/>
              </a:buClr>
              <a:buSzPct val="45000"/>
              <a:buFont typeface="StarSymbol"/>
              <a:buChar char="●"/>
            </a:lvl6pPr>
            <a:lvl7pPr lvl="6">
              <a:buClr>
                <a:srgbClr val="000000"/>
              </a:buClr>
              <a:buSzPct val="45000"/>
              <a:buFont typeface="StarSymbol"/>
              <a:buChar char="●"/>
            </a:lvl7pPr>
            <a:lvl8pPr lvl="7">
              <a:buClr>
                <a:srgbClr val="000000"/>
              </a:buClr>
              <a:buSzPct val="45000"/>
              <a:buFont typeface="StarSymbol"/>
              <a:buChar char="●"/>
            </a:lvl8pPr>
            <a:lvl9pPr lvl="8">
              <a:buClr>
                <a:srgbClr val="000000"/>
              </a:buClr>
              <a:buSzPct val="45000"/>
              <a:buFont typeface="StarSymbol"/>
              <a:buChar char="●"/>
            </a:lvl9pPr>
          </a:lstStyle>
          <a:p>
            <a:pPr marL="0" indent="-216000" algn="ctr"/>
            <a:endParaRPr lang="ru-RU">
              <a:latin typeface="Thorndale" pitchFamily="18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44000" y="1872000"/>
            <a:ext cx="9648000" cy="676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ru-RU" sz="6000"/>
              <a:t>ЧЕМЕРИЦА ЛОБЕЛЯ</a:t>
            </a:r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4294967295"/>
          </p:nvPr>
        </p:nvSpPr>
        <p:spPr/>
        <p:txBody>
          <a:bodyPr anchor="ctr"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●"/>
            </a:lvl1pPr>
            <a:lvl2pPr lvl="1">
              <a:buClr>
                <a:srgbClr val="000000"/>
              </a:buClr>
              <a:buSzPct val="45000"/>
              <a:buFont typeface="StarSymbol"/>
              <a:buChar char="●"/>
            </a:lvl2pPr>
            <a:lvl3pPr lvl="2">
              <a:buClr>
                <a:srgbClr val="000000"/>
              </a:buClr>
              <a:buSzPct val="45000"/>
              <a:buFont typeface="StarSymbol"/>
              <a:buChar char="●"/>
            </a:lvl3pPr>
            <a:lvl4pPr lvl="3">
              <a:buClr>
                <a:srgbClr val="000000"/>
              </a:buClr>
              <a:buSzPct val="45000"/>
              <a:buFont typeface="StarSymbol"/>
              <a:buChar char="●"/>
            </a:lvl4pPr>
            <a:lvl5pPr lvl="4">
              <a:buClr>
                <a:srgbClr val="000000"/>
              </a:buClr>
              <a:buSzPct val="45000"/>
              <a:buFont typeface="StarSymbol"/>
              <a:buChar char="●"/>
            </a:lvl5pPr>
            <a:lvl6pPr lvl="5">
              <a:buClr>
                <a:srgbClr val="000000"/>
              </a:buClr>
              <a:buSzPct val="45000"/>
              <a:buFont typeface="StarSymbol"/>
              <a:buChar char="●"/>
            </a:lvl6pPr>
            <a:lvl7pPr lvl="6">
              <a:buClr>
                <a:srgbClr val="000000"/>
              </a:buClr>
              <a:buSzPct val="45000"/>
              <a:buFont typeface="StarSymbol"/>
              <a:buChar char="●"/>
            </a:lvl7pPr>
            <a:lvl8pPr lvl="7">
              <a:buClr>
                <a:srgbClr val="000000"/>
              </a:buClr>
              <a:buSzPct val="45000"/>
              <a:buFont typeface="StarSymbol"/>
              <a:buChar char="●"/>
            </a:lvl8pPr>
            <a:lvl9pPr lvl="8">
              <a:buClr>
                <a:srgbClr val="000000"/>
              </a:buClr>
              <a:buSzPct val="45000"/>
              <a:buFont typeface="StarSymbol"/>
              <a:buChar char="●"/>
            </a:lvl9pPr>
          </a:lstStyle>
          <a:p>
            <a:pPr marL="0" indent="-216000" algn="ctr"/>
            <a:endParaRPr lang="ru-RU">
              <a:latin typeface="Thorndale" pitchFamily="18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88000" y="1818000"/>
            <a:ext cx="9875160" cy="574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ru-RU" sz="6000"/>
              <a:t>ГОРЧАК</a:t>
            </a:r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4294967295"/>
          </p:nvPr>
        </p:nvSpPr>
        <p:spPr/>
        <p:txBody>
          <a:bodyPr anchor="ctr"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●"/>
            </a:lvl1pPr>
            <a:lvl2pPr lvl="1">
              <a:buClr>
                <a:srgbClr val="000000"/>
              </a:buClr>
              <a:buSzPct val="45000"/>
              <a:buFont typeface="StarSymbol"/>
              <a:buChar char="●"/>
            </a:lvl2pPr>
            <a:lvl3pPr lvl="2">
              <a:buClr>
                <a:srgbClr val="000000"/>
              </a:buClr>
              <a:buSzPct val="45000"/>
              <a:buFont typeface="StarSymbol"/>
              <a:buChar char="●"/>
            </a:lvl3pPr>
            <a:lvl4pPr lvl="3">
              <a:buClr>
                <a:srgbClr val="000000"/>
              </a:buClr>
              <a:buSzPct val="45000"/>
              <a:buFont typeface="StarSymbol"/>
              <a:buChar char="●"/>
            </a:lvl4pPr>
            <a:lvl5pPr lvl="4">
              <a:buClr>
                <a:srgbClr val="000000"/>
              </a:buClr>
              <a:buSzPct val="45000"/>
              <a:buFont typeface="StarSymbol"/>
              <a:buChar char="●"/>
            </a:lvl5pPr>
            <a:lvl6pPr lvl="5">
              <a:buClr>
                <a:srgbClr val="000000"/>
              </a:buClr>
              <a:buSzPct val="45000"/>
              <a:buFont typeface="StarSymbol"/>
              <a:buChar char="●"/>
            </a:lvl6pPr>
            <a:lvl7pPr lvl="6">
              <a:buClr>
                <a:srgbClr val="000000"/>
              </a:buClr>
              <a:buSzPct val="45000"/>
              <a:buFont typeface="StarSymbol"/>
              <a:buChar char="●"/>
            </a:lvl7pPr>
            <a:lvl8pPr lvl="7">
              <a:buClr>
                <a:srgbClr val="000000"/>
              </a:buClr>
              <a:buSzPct val="45000"/>
              <a:buFont typeface="StarSymbol"/>
              <a:buChar char="●"/>
            </a:lvl8pPr>
            <a:lvl9pPr lvl="8">
              <a:buClr>
                <a:srgbClr val="000000"/>
              </a:buClr>
              <a:buSzPct val="45000"/>
              <a:buFont typeface="StarSymbol"/>
              <a:buChar char="●"/>
            </a:lvl9pPr>
          </a:lstStyle>
          <a:p>
            <a:pPr marL="0" indent="-216000" algn="ctr"/>
            <a:endParaRPr lang="ru-RU">
              <a:latin typeface="Thorndale" pitchFamily="18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32000" y="1872000"/>
            <a:ext cx="8917200" cy="568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endParaRPr lang="ru-RU"/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4294967295"/>
          </p:nvPr>
        </p:nvSpPr>
        <p:spPr>
          <a:xfrm>
            <a:off x="648000" y="-1104120"/>
            <a:ext cx="8424000" cy="6254280"/>
          </a:xfrm>
        </p:spPr>
        <p:txBody>
          <a:bodyPr anchor="ctr">
            <a:spAutoFit/>
          </a:bodyPr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●"/>
            </a:lvl1pPr>
            <a:lvl2pPr lvl="1">
              <a:buClr>
                <a:srgbClr val="000000"/>
              </a:buClr>
              <a:buSzPct val="45000"/>
              <a:buFont typeface="StarSymbol"/>
              <a:buChar char="●"/>
            </a:lvl2pPr>
            <a:lvl3pPr lvl="2">
              <a:buClr>
                <a:srgbClr val="000000"/>
              </a:buClr>
              <a:buSzPct val="45000"/>
              <a:buFont typeface="StarSymbol"/>
              <a:buChar char="●"/>
            </a:lvl3pPr>
            <a:lvl4pPr lvl="3">
              <a:buClr>
                <a:srgbClr val="000000"/>
              </a:buClr>
              <a:buSzPct val="45000"/>
              <a:buFont typeface="StarSymbol"/>
              <a:buChar char="●"/>
            </a:lvl4pPr>
            <a:lvl5pPr lvl="4">
              <a:buClr>
                <a:srgbClr val="000000"/>
              </a:buClr>
              <a:buSzPct val="45000"/>
              <a:buFont typeface="StarSymbol"/>
              <a:buChar char="●"/>
            </a:lvl5pPr>
            <a:lvl6pPr lvl="5">
              <a:buClr>
                <a:srgbClr val="000000"/>
              </a:buClr>
              <a:buSzPct val="45000"/>
              <a:buFont typeface="StarSymbol"/>
              <a:buChar char="●"/>
            </a:lvl6pPr>
            <a:lvl7pPr lvl="6">
              <a:buClr>
                <a:srgbClr val="000000"/>
              </a:buClr>
              <a:buSzPct val="45000"/>
              <a:buFont typeface="StarSymbol"/>
              <a:buChar char="●"/>
            </a:lvl7pPr>
            <a:lvl8pPr lvl="7">
              <a:buClr>
                <a:srgbClr val="000000"/>
              </a:buClr>
              <a:buSzPct val="45000"/>
              <a:buFont typeface="StarSymbol"/>
              <a:buChar char="●"/>
            </a:lvl8pPr>
            <a:lvl9pPr lvl="8">
              <a:buClr>
                <a:srgbClr val="000000"/>
              </a:buClr>
              <a:buSzPct val="45000"/>
              <a:buFont typeface="StarSymbol"/>
              <a:buChar char="●"/>
            </a:lvl9pPr>
          </a:lstStyle>
          <a:p>
            <a:pPr marL="0" lvl="0" indent="-216000" algn="ctr">
              <a:buNone/>
            </a:pPr>
            <a:endParaRPr lang="ru-RU" sz="2800" b="1" dirty="0">
              <a:latin typeface="Thorndale" pitchFamily="18"/>
            </a:endParaRPr>
          </a:p>
          <a:p>
            <a:pPr marL="0" lvl="0" indent="-216000" algn="ctr">
              <a:buNone/>
            </a:pPr>
            <a:endParaRPr lang="ru-RU" sz="2800" b="1" dirty="0">
              <a:latin typeface="Thorndale" pitchFamily="18"/>
            </a:endParaRPr>
          </a:p>
          <a:p>
            <a:pPr marL="0" lvl="0" indent="-216000" algn="ctr">
              <a:buNone/>
            </a:pPr>
            <a:endParaRPr lang="ru-RU" sz="2800" b="1" dirty="0">
              <a:latin typeface="Thorndale" pitchFamily="18"/>
            </a:endParaRPr>
          </a:p>
          <a:p>
            <a:pPr marL="0" lvl="0" indent="-216000" algn="ctr">
              <a:buNone/>
            </a:pPr>
            <a:endParaRPr lang="ru-RU" sz="2800" b="1" dirty="0">
              <a:latin typeface="Thorndale" pitchFamily="18"/>
            </a:endParaRPr>
          </a:p>
          <a:p>
            <a:pPr marL="0" lvl="0" indent="-216000" algn="ctr">
              <a:buNone/>
            </a:pPr>
            <a:endParaRPr lang="ru-RU" sz="2800" b="1" dirty="0">
              <a:latin typeface="Thorndale" pitchFamily="18"/>
            </a:endParaRPr>
          </a:p>
          <a:p>
            <a:pPr marL="0" lvl="0" indent="-216000" algn="ctr">
              <a:buNone/>
            </a:pPr>
            <a:r>
              <a:rPr lang="ru-RU" sz="3600" b="1" dirty="0">
                <a:latin typeface="Thorndale" pitchFamily="18"/>
              </a:rPr>
              <a:t>К </a:t>
            </a:r>
            <a:r>
              <a:rPr lang="ru-RU" sz="3600" b="1" dirty="0" smtClean="0">
                <a:latin typeface="Thorndale" pitchFamily="18"/>
              </a:rPr>
              <a:t>СОЧНЫМ </a:t>
            </a:r>
            <a:r>
              <a:rPr lang="ru-RU" sz="3600" b="1" dirty="0">
                <a:latin typeface="Thorndale" pitchFamily="18"/>
              </a:rPr>
              <a:t>КОРМАМ ОТНОСЯТ:</a:t>
            </a:r>
          </a:p>
          <a:p>
            <a:pPr marL="0" lvl="0" indent="-216000" algn="ctr">
              <a:buNone/>
            </a:pPr>
            <a:endParaRPr lang="ru-RU" b="1" dirty="0">
              <a:solidFill>
                <a:srgbClr val="4700B8"/>
              </a:solidFill>
              <a:latin typeface="Thorndale" pitchFamily="18"/>
            </a:endParaRPr>
          </a:p>
          <a:p>
            <a:pPr marL="0" lvl="0" indent="-216000" algn="ctr">
              <a:buNone/>
            </a:pPr>
            <a:r>
              <a:rPr lang="ru-RU" sz="3600" b="1" dirty="0">
                <a:solidFill>
                  <a:srgbClr val="B80047"/>
                </a:solidFill>
                <a:latin typeface="Thorndale" pitchFamily="18"/>
              </a:rPr>
              <a:t>ЗЕЛЕНЫЕ КОРМА</a:t>
            </a:r>
          </a:p>
          <a:p>
            <a:pPr marL="0" lvl="0" indent="-216000" algn="ctr">
              <a:buNone/>
            </a:pPr>
            <a:endParaRPr lang="ru-RU" dirty="0">
              <a:solidFill>
                <a:srgbClr val="800000"/>
              </a:solidFill>
              <a:latin typeface="Thorndale" pitchFamily="18"/>
            </a:endParaRPr>
          </a:p>
          <a:p>
            <a:pPr marL="0" lvl="0" indent="-216000" algn="ctr">
              <a:buNone/>
            </a:pPr>
            <a:endParaRPr lang="ru-RU" dirty="0">
              <a:solidFill>
                <a:srgbClr val="800000"/>
              </a:solidFill>
              <a:latin typeface="Thorndale" pitchFamily="18"/>
            </a:endParaRPr>
          </a:p>
          <a:p>
            <a:pPr marL="0" lvl="0" indent="-216000" algn="ctr">
              <a:buNone/>
            </a:pPr>
            <a:r>
              <a:rPr lang="ru-RU" sz="3600" b="1" dirty="0">
                <a:solidFill>
                  <a:srgbClr val="800000"/>
                </a:solidFill>
                <a:latin typeface="Thorndale" pitchFamily="18"/>
              </a:rPr>
              <a:t>ТРАВА ПАСТБИЩ, ЛУГОВ</a:t>
            </a:r>
          </a:p>
          <a:p>
            <a:pPr marL="0" lvl="0" indent="-216000" algn="ctr">
              <a:buNone/>
            </a:pPr>
            <a:endParaRPr lang="ru-RU" b="1" dirty="0">
              <a:solidFill>
                <a:srgbClr val="800000"/>
              </a:solidFill>
              <a:latin typeface="Thorndale" pitchFamily="18"/>
            </a:endParaRPr>
          </a:p>
          <a:p>
            <a:pPr marL="0" lvl="0" indent="-216000" algn="ctr">
              <a:buNone/>
            </a:pPr>
            <a:r>
              <a:rPr lang="ru-RU" sz="3600" b="1" dirty="0">
                <a:solidFill>
                  <a:srgbClr val="800000"/>
                </a:solidFill>
                <a:latin typeface="Thorndale" pitchFamily="18"/>
              </a:rPr>
              <a:t>ПОСЕВНЫХ РАСТЕНИЙ</a:t>
            </a:r>
          </a:p>
          <a:p>
            <a:pPr marL="0" lvl="0" indent="-216000" algn="ctr">
              <a:buNone/>
            </a:pPr>
            <a:endParaRPr lang="ru-RU" b="1" dirty="0">
              <a:solidFill>
                <a:srgbClr val="800000"/>
              </a:solidFill>
              <a:latin typeface="Thorndale" pitchFamily="1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Красный клевер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4164" y="2208201"/>
            <a:ext cx="6143668" cy="421484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КЛЕВЕР ШВЕДСКИЙ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6258" name="Picture 2" descr="Клевер Шведский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9850" y="2136763"/>
            <a:ext cx="7215238" cy="442915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КЛЕВЕР БЕЛЫЙ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8306" name="Picture 2" descr="Клевер белый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4098" y="2422515"/>
            <a:ext cx="7215238" cy="435771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lyt-cool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527</Words>
  <Application>Microsoft Office PowerPoint</Application>
  <PresentationFormat>Произвольный</PresentationFormat>
  <Paragraphs>157</Paragraphs>
  <Slides>55</Slides>
  <Notes>20</Notes>
  <HiddenSlides>2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55</vt:i4>
      </vt:variant>
    </vt:vector>
  </HeadingPairs>
  <TitlesOfParts>
    <vt:vector size="56" baseType="lpstr">
      <vt:lpstr>lyt-cool</vt:lpstr>
      <vt:lpstr>КОРМА И КОРМОВЫЕ ДОБАВКИ</vt:lpstr>
      <vt:lpstr>КЛАССИФИКАЦИЯ КОРМОВ</vt:lpstr>
      <vt:lpstr>Слайд 3</vt:lpstr>
      <vt:lpstr>К ОБЪЕМИСТЫМ КОРМАМ ОТНОСЯТ:</vt:lpstr>
      <vt:lpstr>ГРУБЫЕ КОРМА:</vt:lpstr>
      <vt:lpstr>Слайд 6</vt:lpstr>
      <vt:lpstr>Слайд 7</vt:lpstr>
      <vt:lpstr>КЛЕВЕР ШВЕДСКИЙ</vt:lpstr>
      <vt:lpstr>КЛЕВЕР БЕЛЫЙ</vt:lpstr>
      <vt:lpstr>КЛЕВЕР ПУНЦОВЫЙ</vt:lpstr>
      <vt:lpstr>ЛЮЦЕРНА ПОСЕВНАЯ</vt:lpstr>
      <vt:lpstr>ЭСПАРЦЕТ</vt:lpstr>
      <vt:lpstr>ВИКА ПОСЕВНАЯ</vt:lpstr>
      <vt:lpstr>КОСТЕР БЕЗОСТЫЙ</vt:lpstr>
      <vt:lpstr>СУДАНСКАЯ ТРАВА</vt:lpstr>
      <vt:lpstr>МОГАР</vt:lpstr>
      <vt:lpstr>СОРГО</vt:lpstr>
      <vt:lpstr>ТИМОФЕЕВКА</vt:lpstr>
      <vt:lpstr>ОВСЯНИЦА ЛУГОВАЯ</vt:lpstr>
      <vt:lpstr>ЕЖА СБОРНАЯ</vt:lpstr>
      <vt:lpstr>РАЙГРАС МНОГОЛЕТНИЙ</vt:lpstr>
      <vt:lpstr>ЛИСОХВОСТ</vt:lpstr>
      <vt:lpstr>МЯТЛИК</vt:lpstr>
      <vt:lpstr>ПОЛЕВИЦА БЕЛАЯ</vt:lpstr>
      <vt:lpstr>Слайд 25</vt:lpstr>
      <vt:lpstr>СИЛОСОВАННЫЕ КОРМА:</vt:lpstr>
      <vt:lpstr>ОТХОДЫ ТЕХНИЧЕСКИХ ПРОИЗВОДСТВ</vt:lpstr>
      <vt:lpstr>КОРМА ЖИВОТНОГО ПРОИСХОЖДЕНИЯ</vt:lpstr>
      <vt:lpstr>КОНЦЕНТРИРОВАННЫЕ КОРМА</vt:lpstr>
      <vt:lpstr>ЗЕРНОВЫЕ ЗЛАКОВЫЕ:</vt:lpstr>
      <vt:lpstr>Зерна злаков</vt:lpstr>
      <vt:lpstr>Слайд 32</vt:lpstr>
      <vt:lpstr>ЗЕРНОВЫЕ БОБОВЫЕ:</vt:lpstr>
      <vt:lpstr>соя</vt:lpstr>
      <vt:lpstr>горох</vt:lpstr>
      <vt:lpstr>КОРМОВЫЕ БОБЫ</vt:lpstr>
      <vt:lpstr>СОРГО</vt:lpstr>
      <vt:lpstr>вика</vt:lpstr>
      <vt:lpstr>ЧИНА</vt:lpstr>
      <vt:lpstr>ЛЮПИН</vt:lpstr>
      <vt:lpstr>Слайд 41</vt:lpstr>
      <vt:lpstr>КОРМОВЫЕ ДОБАВКИ</vt:lpstr>
      <vt:lpstr>Переваримость зеленого корма</vt:lpstr>
      <vt:lpstr>ВЕХ ЯДОВИТЫЙ</vt:lpstr>
      <vt:lpstr>БЕЛЕНА ЧЕРНАЯ</vt:lpstr>
      <vt:lpstr>Слайд 46</vt:lpstr>
      <vt:lpstr>Слайд 47</vt:lpstr>
      <vt:lpstr>Слайд 48</vt:lpstr>
      <vt:lpstr>Слайд 49</vt:lpstr>
      <vt:lpstr>БОЛИГОЛОВ ПЯТНИСТЫЙ</vt:lpstr>
      <vt:lpstr>ДУРМАН ВОНЮЧИЙ</vt:lpstr>
      <vt:lpstr>МОЛОЧАЙ</vt:lpstr>
      <vt:lpstr>МОЛОЧАЙ ОСТРЫЙ</vt:lpstr>
      <vt:lpstr>ЧЕМЕРИЦА ЛОБЕЛЯ</vt:lpstr>
      <vt:lpstr>ГОРЧАК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КОРМА И КОРМОВЫЕ ДОБАВКИ</dc:title>
  <dc:creator>Пользователь</dc:creator>
  <cp:lastModifiedBy>dieta</cp:lastModifiedBy>
  <cp:revision>22</cp:revision>
  <dcterms:created xsi:type="dcterms:W3CDTF">2013-03-28T18:32:43Z</dcterms:created>
  <dcterms:modified xsi:type="dcterms:W3CDTF">2018-10-25T08:48:54Z</dcterms:modified>
</cp:coreProperties>
</file>