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38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33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29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38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03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4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55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78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98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4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91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2769E-2A22-4E63-8748-1DD6739D15DD}" type="datetimeFigureOut">
              <a:rPr lang="ru-RU" smtClean="0"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5816D-5CDB-43C4-A537-E74F72DE1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69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647610"/>
            <a:ext cx="10589411" cy="109103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8491" y="2326415"/>
            <a:ext cx="3200847" cy="387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920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68" y="440770"/>
            <a:ext cx="10533501" cy="119217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9910" y="2261121"/>
            <a:ext cx="3381847" cy="35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114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2023-10-31T18:26:18Z</dcterms:created>
  <dcterms:modified xsi:type="dcterms:W3CDTF">2023-10-31T18:26:42Z</dcterms:modified>
</cp:coreProperties>
</file>