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51B1-4F80-430E-AF2B-9B47D3A727A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B8A8-FE27-4E49-92C5-E056250C8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7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26C1-8F1B-44D8-9C4C-2F9D6CCD5C1C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05F-B4DE-4B59-A623-8A48CD9B2B78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0F99-2FA9-4B3E-8496-C0701ABB50F6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1E39-F338-4CD8-9578-5CC44FE99AC6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3DB1-E64B-4DEC-8C09-10016BAB5CB2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B8BF-03CE-46D2-982C-99B0146459D5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DDDF-0F0B-41FE-A6A4-6D2A1D709195}" type="datetime1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C775-774A-4D8E-8DD9-780FC2876B4D}" type="datetime1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EFCD-4DA1-47F2-A08D-F197A844D7D8}" type="datetime1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CB0E-10A9-4258-AA69-4BC8F60E26C5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C5F1-9104-4B85-ACF7-1A6EADE525DB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479F-C46F-4BD7-8BBF-FFB05451BCD8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445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1.2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Негативное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научение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Биологическое значение привыкания, особенности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негативого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закономерности привыкания, ориентировочно – исследовательское поведение.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8F94BB-C14D-4261-AE84-20C732AC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Скорость образования привыкания и степень его выраженности зависит от специфичности раздражителя, его новизны, силы и состояния организма</a:t>
            </a:r>
            <a:r>
              <a:rPr lang="ru-RU" sz="2800" dirty="0"/>
              <a:t>.</a:t>
            </a:r>
          </a:p>
        </p:txBody>
      </p:sp>
      <p:pic>
        <p:nvPicPr>
          <p:cNvPr id="22530" name="Picture 2" descr="https://psylib.org/wp-content/uploads/2020/11/kolokolchik-pav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6107832" cy="4298388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A503CC-398F-487C-9469-4E29401B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9024" y="260648"/>
            <a:ext cx="86054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раздражитель болевой, незнакомый и достаточно сильный, начальная реакция может не перейти в исследовательскую, а завершиться оборонительной. Такое состояние обычно называют страхом или трусостью.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s://fb.ru/media/i/2/6/0/6/9/7/6/i/2606976.jpg?1638183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616" y="2924944"/>
            <a:ext cx="3744415" cy="3744416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BB8D12-12E3-4431-9F4D-8D21624F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88640"/>
            <a:ext cx="8568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Предъявление животному какого-либо вызывающего страх раздражителя и лишение его возможности скрыться от этого раздражителя с целью выработки привыкания, получило название «избыточного предъявления».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mst63.ru/wp-content/uploads/a/1/3/a13c67474984a004e79bb57defcf53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3"/>
            <a:ext cx="6480720" cy="4050449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A0CFA7-AB7E-40F0-BEB4-AEAF54A4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9024" y="332656"/>
            <a:ext cx="8533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Снижая ориентировочную реакцию, привыкание способствует переходу к более сложной форме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условнорефлекторной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s://fun-cats.ru/wp-content/uploads/1/a/a/1aae7fc12540509e7b4272f9cfcb0b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408712" cy="3845227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2D8A030-A16B-4A4F-B50D-8CE82B7A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3040" y="188640"/>
            <a:ext cx="838944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основе скрытых механизмов негативного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лежат два процесса.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заключается в том, что в результате предъявления раздражителя происходит формирование «нервной модели стимула» (по Е.Н. Соколову) и это приводит к ускорению узнавания данного раздражителя.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второго процесса привыкания происходит выработка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условнорефлекторного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бездействия в связи с отсутствием у раздражителя биологически важного значения.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194C41-4907-4D19-8857-D04AD110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476672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 Н. Соколов рассматривает привыкание как универсальную форму отрицательного условного рефлекса, в котором условным сигналом может быть любой раздражитель, а безусловным — биологическая безразличность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(подкреплением является внутренне состояние организма, которое соответствует отсутствию безусловного раздражителя).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9862BB-E548-42D7-B757-C5FE32AE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125325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Негативным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научением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привыканием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называют снижение выраженности или отсутствие поведенческих реакций при повторяемых или продолжительно действующих раздражителях, которые не имеют серьезных последствий и не несут в данный момент сколько-нибудь важной информации для организма.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Привыкание считается наиболее распространенной формой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2AB888-79D3-4809-9B7E-AFB0AE79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194491"/>
            <a:ext cx="85689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Отличительной особенностью такой формы приобретения опыта является не освоение новых поведенческих реакций, а утрата или ослабление уже имеющихся.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s://naked-science.ru/wp-content/uploads/2019/06/field_image_38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664649" cy="4431992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D38ADD-5D96-4017-9C5D-4BFC3E64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620688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Биологическое значение привыкания заключается в том, что для выживания или улучшения условий существования организм должен уметь различать существенные и несущественные для его жизнедеятельности раздражители и подавлять реакции на несущественные, а также правильно реагировать на полезные или опасные раздражители.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155845-7BF1-479D-87B5-CE7BA572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Животное может привыкнуть к любым раздражающим воздействиям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4797152"/>
            <a:ext cx="8605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Привыкание наблюдается по отношению ко всем видам раздражителей или воздействий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световым (зрительным), слуховым, температурным, тактильным, вкусовым,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запаховым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даже болевым.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zooblog.ru/wp-content/uploads/2021/05/picture-3-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5050663" cy="3384376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98372E-2C27-4DD7-93B5-67CF2E08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271581"/>
            <a:ext cx="87129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егативное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характеризуется рядом особенностей, которые можно рассматривать и как правила использования привыкания в воспитании и дрессировке: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 Повторяющиеся раздражители приводят к снижению величины исходной реакции (появление безразличия).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 Прекращение применения данных раздражителей приводит к постепенному восстановлению ответной реакции.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 Привыкание развивается быстрее и имеет большую прочность после повторяющихся серий применения раздражителей и прекращения их применения до восстановления ответной реакции.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 Скорость развития и степень выраженности привыкания находятся в прямой зависимости от частоты предъявления раздражителя.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2414A3-7E7F-425A-A95D-E478EB09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 Привыкание наступает быстрее при меньшей силе раздражителя. Сильные раздражители могут либо совсем не вызывать привыкания, либо приводить к извращению реакции.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 Привыкание к одному раздражителю может облегчить его по отношению к другим близким по характеру раздражителям.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 Предъявление другого раздражителя может приводить к отмене привыкания.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 Повторное предъявление раздражителей, восстанавливающих ответную реакцию (отменяющих привыкание) менее эффективны, так как и к этим раздражителям постепенно развивается привыкание.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4A9414-C173-480D-85E3-E221F4E2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Ориентировочная реакция - это рефлекс, возникающий в результате действия на собаку новых раздражителей.</a:t>
            </a:r>
          </a:p>
        </p:txBody>
      </p:sp>
      <p:pic>
        <p:nvPicPr>
          <p:cNvPr id="19458" name="Picture 2" descr="https://thumbs.dreamstime.com/b/beware-%D1%81%D0%BE%D0%B1%D0%B0%D0%BA%D0%B8-28363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8142246" cy="2880320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70B437-3CAC-40BF-AF78-50022023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260648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Проявление ориентировочной реакции принято делить на два этапа: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начальная реакция (тревога, удивление)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характеризующаяся прекращением текущей деятельности и фиксацией позы;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 реакция (внимание)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проявляющаяся в повороте головы или в форме различных исследовательских рефлексов и характеризующаяся анализом раздражителя.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08BC2C-636C-4B4C-A8D3-CF390B28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598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7</cp:revision>
  <dcterms:created xsi:type="dcterms:W3CDTF">2022-12-06T17:07:40Z</dcterms:created>
  <dcterms:modified xsi:type="dcterms:W3CDTF">2022-12-07T06:33:00Z</dcterms:modified>
</cp:coreProperties>
</file>