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0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77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14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59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6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8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32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60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36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0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99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2A321-00F9-46D7-A342-5A38906A35AF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83AD6-9F69-42A3-8FB5-F8A03FFFF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28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57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6766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4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88" y="0"/>
            <a:ext cx="9185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306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4</cp:revision>
  <dcterms:created xsi:type="dcterms:W3CDTF">2018-09-27T06:29:53Z</dcterms:created>
  <dcterms:modified xsi:type="dcterms:W3CDTF">2018-09-27T06:53:48Z</dcterms:modified>
</cp:coreProperties>
</file>