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8622-8C6F-4E90-994C-170EB7625768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75F6-479E-4605-8E80-9AE74E01A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34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75F6-479E-4605-8E80-9AE74E01A7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76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dirty="0"/>
              <a:t>Технология производства овечьего молока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H="1">
            <a:off x="7772400" y="7072338"/>
            <a:ext cx="585814" cy="2857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51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013176"/>
            <a:ext cx="7408333" cy="1440160"/>
          </a:xfrm>
        </p:spPr>
        <p:txBody>
          <a:bodyPr/>
          <a:lstStyle/>
          <a:p>
            <a:r>
              <a:rPr lang="ru-RU" dirty="0"/>
              <a:t> Овечье молоко используют главным образом для производства сыров, брынзы, творога, айрана и других продуктов.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из овечьего молока</a:t>
            </a:r>
            <a:endParaRPr lang="ru-RU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778531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83795"/>
            <a:ext cx="4440493" cy="3330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039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8" name="Picture 2" descr="Картинки по запросу овцы заб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9" y="1628799"/>
            <a:ext cx="7776864" cy="493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466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653136"/>
            <a:ext cx="8136904" cy="20882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Овцеводство в России не является популярным видом бизнеса в силу традиционного уклона в разведение крупного рогатого скота, поэтому представлено в основном небольшими фермерскими и личными подсобными хозяйствами.</a:t>
            </a:r>
          </a:p>
          <a:p>
            <a:r>
              <a:rPr lang="ru-RU" dirty="0"/>
              <a:t>А между тем, неприхотливость и выносливость этих животных делают их весьма привлекательными для разведения, особенно для начинающих животноводов. В настоящий момент в нашей стране разводят 39 пород овец. Наибольшее поголовье сосредоточено в Южном и Северо-Кавказском Федеральных округах.</a:t>
            </a:r>
          </a:p>
          <a:p>
            <a:r>
              <a:rPr lang="ru-RU" dirty="0"/>
              <a:t>Разведение овец позволяет получать шерсть, овчину, сало, мясо и молоко. Все эти продукты являются очень важными составляющими в нашей с вами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Овцеводство </a:t>
            </a:r>
            <a:r>
              <a:rPr lang="ru-RU" dirty="0"/>
              <a:t>в России</a:t>
            </a:r>
          </a:p>
        </p:txBody>
      </p:sp>
      <p:pic>
        <p:nvPicPr>
          <p:cNvPr id="1026" name="Picture 2" descr="Картинки по запросу овцеводство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54502" cy="3131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5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6093296"/>
            <a:ext cx="7408333" cy="864097"/>
          </a:xfrm>
        </p:spPr>
        <p:txBody>
          <a:bodyPr/>
          <a:lstStyle/>
          <a:p>
            <a:r>
              <a:rPr lang="ru-RU" dirty="0" smtClean="0"/>
              <a:t>Баранина – основной продукт разведения овец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Продукты овцеводства</a:t>
            </a:r>
            <a:endParaRPr lang="ru-RU" dirty="0"/>
          </a:p>
        </p:txBody>
      </p:sp>
      <p:pic>
        <p:nvPicPr>
          <p:cNvPr id="3074" name="Picture 2" descr="Картинки по запросу овечье мя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76664" cy="4486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325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6165304"/>
            <a:ext cx="5400600" cy="576064"/>
          </a:xfrm>
        </p:spPr>
        <p:txBody>
          <a:bodyPr/>
          <a:lstStyle/>
          <a:p>
            <a:r>
              <a:rPr lang="ru-RU" dirty="0" smtClean="0"/>
              <a:t>Шерсть стоит на втором месте</a:t>
            </a:r>
            <a:endParaRPr lang="ru-RU" dirty="0"/>
          </a:p>
        </p:txBody>
      </p:sp>
      <p:pic>
        <p:nvPicPr>
          <p:cNvPr id="4100" name="Picture 4" descr="Картинки по запросу овечья шер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8" y="188640"/>
            <a:ext cx="5184576" cy="396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960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5733256"/>
            <a:ext cx="7084309" cy="1041565"/>
          </a:xfrm>
        </p:spPr>
        <p:txBody>
          <a:bodyPr/>
          <a:lstStyle/>
          <a:p>
            <a:r>
              <a:rPr lang="ru-RU" dirty="0" smtClean="0"/>
              <a:t>На третьем месте по значимости производства стоит овечье молоко</a:t>
            </a:r>
            <a:endParaRPr lang="ru-RU" dirty="0"/>
          </a:p>
        </p:txBody>
      </p:sp>
      <p:pic>
        <p:nvPicPr>
          <p:cNvPr id="5122" name="Picture 2" descr="Картинки по запросу овечье моло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22" y="1700808"/>
            <a:ext cx="5459760" cy="3275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36"/>
            <a:ext cx="374441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7038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708920"/>
            <a:ext cx="7408333" cy="3450696"/>
          </a:xfrm>
        </p:spPr>
        <p:txBody>
          <a:bodyPr/>
          <a:lstStyle/>
          <a:p>
            <a:r>
              <a:rPr lang="ru-RU" dirty="0"/>
              <a:t>Овечье молоко обладает множеством полезных свойств и особенностей. Так, белок овечьего молока переваривается в организме человека на 99,1%. Молоко овец концентрированное, энергетическая ценность овечьего молока составляет 102кКал, что намного выше калорийности коровьего и козьего молока.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49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3340859"/>
              </p:ext>
            </p:extLst>
          </p:nvPr>
        </p:nvGraphicFramePr>
        <p:xfrm>
          <a:off x="1259632" y="1988840"/>
          <a:ext cx="6768752" cy="460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1016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Витамины, минеральные вещества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Содержание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00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Витамин А, Витамин 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0,34-0,40 мг/кг; 33-41 мг/кг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Марганец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0,23-0,45мг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Кальций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235мг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Фосфор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144мг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Железо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3,2-5,85мг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0,11-0,27мг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0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Цинк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1,8-2,74мг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Содержание витаминов, минеральных веществ в овечьем молоке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86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624387"/>
              </p:ext>
            </p:extLst>
          </p:nvPr>
        </p:nvGraphicFramePr>
        <p:xfrm>
          <a:off x="827584" y="1772816"/>
          <a:ext cx="7632848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1026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Цельное молоко,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Овечье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Козье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Коровье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26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Общая плотность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5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Жирность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5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54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Лактоза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26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Калорийность, на 100г.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Сравнительная таблица коровьего, козьего и овечьего молока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8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420888"/>
            <a:ext cx="7408333" cy="3450696"/>
          </a:xfrm>
        </p:spPr>
        <p:txBody>
          <a:bodyPr>
            <a:normAutofit fontScale="92500"/>
          </a:bodyPr>
          <a:lstStyle/>
          <a:p>
            <a:r>
              <a:rPr lang="ru-RU" dirty="0"/>
              <a:t>Из-за специфического запаха овечье молоко редко употребляют в цельном виде. Обычно из него изготовляют различные кисломолочные продукты и сыры. Питательные вещества овечьего молока легко усваиваются, поэтому диетологи рекомендуют включать его в рацион пожилых людей и детей. Однако этот продукт содержит в себе большое количество жиров и поэтому лицам, склонным к ожирению, желательно пить цельное овечье молоко и кисломолочные продукты из него, разведя их водой.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9810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248</Words>
  <Application>Microsoft Office PowerPoint</Application>
  <PresentationFormat>Экран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Технология производства овечьего молока</vt:lpstr>
      <vt:lpstr>Овцеводство в России</vt:lpstr>
      <vt:lpstr>Продукты овцеводства</vt:lpstr>
      <vt:lpstr>Слайд 4</vt:lpstr>
      <vt:lpstr>Слайд 5</vt:lpstr>
      <vt:lpstr>Слайд 6</vt:lpstr>
      <vt:lpstr>Содержание витаминов, минеральных веществ в овечьем молоке</vt:lpstr>
      <vt:lpstr>Сравнительная таблица коровьего, козьего и овечьего молока</vt:lpstr>
      <vt:lpstr>Слайд 9</vt:lpstr>
      <vt:lpstr>Продукты из овечьего молока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производства овечьего молока</dc:title>
  <dc:creator>Алексей</dc:creator>
  <cp:lastModifiedBy>Блохина</cp:lastModifiedBy>
  <cp:revision>5</cp:revision>
  <dcterms:created xsi:type="dcterms:W3CDTF">2017-11-13T18:16:59Z</dcterms:created>
  <dcterms:modified xsi:type="dcterms:W3CDTF">2020-06-23T11:07:25Z</dcterms:modified>
</cp:coreProperties>
</file>