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5D00-B025-4B6A-B7C1-BACAEFC1212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34DF-AD7E-4A38-A58D-F9AD35C54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95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5D00-B025-4B6A-B7C1-BACAEFC1212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34DF-AD7E-4A38-A58D-F9AD35C54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8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5D00-B025-4B6A-B7C1-BACAEFC1212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34DF-AD7E-4A38-A58D-F9AD35C54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8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5D00-B025-4B6A-B7C1-BACAEFC1212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34DF-AD7E-4A38-A58D-F9AD35C54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2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5D00-B025-4B6A-B7C1-BACAEFC1212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34DF-AD7E-4A38-A58D-F9AD35C54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3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5D00-B025-4B6A-B7C1-BACAEFC1212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34DF-AD7E-4A38-A58D-F9AD35C54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6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5D00-B025-4B6A-B7C1-BACAEFC1212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34DF-AD7E-4A38-A58D-F9AD35C54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9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5D00-B025-4B6A-B7C1-BACAEFC1212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34DF-AD7E-4A38-A58D-F9AD35C54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5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5D00-B025-4B6A-B7C1-BACAEFC1212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34DF-AD7E-4A38-A58D-F9AD35C54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0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5D00-B025-4B6A-B7C1-BACAEFC1212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34DF-AD7E-4A38-A58D-F9AD35C54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3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5D00-B025-4B6A-B7C1-BACAEFC1212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34DF-AD7E-4A38-A58D-F9AD35C54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6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5D00-B025-4B6A-B7C1-BACAEFC1212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D34DF-AD7E-4A38-A58D-F9AD35C54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3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 перечень как инструмент исследования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0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73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32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icrosoft</a:t>
            </a:r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086" y="895795"/>
            <a:ext cx="8229831" cy="53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47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icrosoft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6604"/>
            <a:ext cx="10515600" cy="522035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часто игнорируют и не воспринимают как серьезный инструмент для анализа данных. Основная причина того, что некоторые отделы аналитиков данных не считают 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достаточно важным инструментом, заключается в том, что он ограничен в работе с большими объемами данных. 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Однако следует знать, что не всегда есть необходимость иметь дело с большим объемом данных, и часто после передачи данных через другие инструменты для микроанализа 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является лучшим инструментом, а также предпочтительным инструментом для предварительной проверки образца или подмножества большого набора данных. 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Легкость, с которой 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может выполнять типичные повседневные задачи статистического анализа, является причиной того, что его развертывают почти все направления исследований.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4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04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32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icrosoft</a:t>
            </a:r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8466"/>
            <a:ext cx="10950526" cy="564114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известным и широко распространенным инструментом по следующим причинам: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У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очень простая кривая обучения. Благодаря графическому пользовательскому интерфейсу становится легко подключиться к наборам данных.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являясь коммерческим инструментом, предоставляет большую помощь и подробные материалы по использованию различных формул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позволяют пользователю выполнять часто сложные аналитические процедуры.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подключаться к другим СУБД, особенно к SQL-серверам, и с помощью определенных плагинов пользователь может выполнять манипуляции с данными даже с большими объемами данных. Среда графического интерфейса пользователя в сочетании с этими возможностями делает его уникальным и предпочтительным инструментом для очистки данных и базовой агрегации.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14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32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icrosoft</a:t>
            </a:r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6266"/>
            <a:ext cx="10515600" cy="529069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 Одним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менее обсуждаемых преимуществ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широкий спектр доступных для него плагинов, которые могут значительно расширить его возможности. Эти инструменты часто зависят от предметной области и, поскольку они проходят проверку через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обладают превосходным качеством.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 Широкий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привел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созданию очень активного и поддерживающего сообщества, поскольку методы решения конкретных проблем в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легко найти в онлайн-сообществе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  Положительным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аспектом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являются его возможности визуализации. Большинство типичных графиков вместе с несколькими расширенными могут быть созданы в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после очистки и агрегирования данных часто используются простые графики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визуализации своего анализа.</a:t>
            </a:r>
            <a:endParaRPr lang="ru-RU" sz="24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34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8597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IBM SPSS Statistics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311" y="729235"/>
            <a:ext cx="9128955" cy="57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IBM SPSS Statistics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50093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IBM SPSS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Statistics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это мощная статистическая программная платформа, позволяющая максимально использовать ценную информацию, которую предоставляют анализируемые данные.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Она предназначена для решения деловых и исследовательских задач посредством детального анализа, проверки гипотез и прогнозной аналитики: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Автоматизированная подготовка данных. Позволяет точно моделировать линейные и нелинейные взаимосвязи.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Обнаружение аномалий и прогнозирование. 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Поддержка алгоритмов и графиков R.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10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1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IBM SPSS Statistics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6266"/>
            <a:ext cx="10515600" cy="5290697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IBM SPSS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Statistics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читать и записывать данные из электронных таблиц, баз данных, текстовых файлов ASCII и других статистических пакетов. Она может читать и записывать данные во внешние таблицы реляционных баз данных через SQL и ODBC.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Большинство ключевых функций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SPSS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доступны через выпадающие меню. Вы можете использовать язык командного синтаксиса 4GL для упрощения повторяющихся задач и выполнения сложных манипуляций с данными и анализа.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Минус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IBM SPSS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Statistics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Большинство функций доступны в платных версиях. Интерфейс выглядит устаревшим.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54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453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 </a:t>
            </a:r>
            <a:r>
              <a:rPr lang="ru-RU" sz="32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Stata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012" y="1055077"/>
            <a:ext cx="8985117" cy="51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453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 </a:t>
            </a:r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Stata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2766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универсальный статистический пакет компании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StataCorp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версия пакета была выпущена в 1985 г. На сегодняшний день разработана 11-я версия пакета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11).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позиционируется как инструмент анализа, предназначенный для специалистов, которые занимаются научными исследованиями.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мнению разработчиков, благодаря гибкой модульной структуре пакет применим для анализа данных из различных областей знаний: общественные науки (экономика, политология и пр.), медицина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биостатистика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эпидемиология и пр.) и т. д.</a:t>
            </a:r>
          </a:p>
          <a:p>
            <a:pPr>
              <a:lnSpc>
                <a:spcPct val="10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41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 </a:t>
            </a:r>
            <a:r>
              <a:rPr lang="ru-RU" sz="32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Stata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3551"/>
            <a:ext cx="10515600" cy="5023412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пользователям следующие возможности статистического анализа данных: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факторные модели, линейные, обобщенные линейные модели и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нелинейные модели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многоуровневые смешанные модели, модели выбытия;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обобщенные оценки уравнений (GEE);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непараметрические методы, методы повторных выборок и статистического эксперимента;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гипотез и работа с оцененными моделями;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максимизация функций правдоподобия, заданных пользователем;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матричные команды.</a:t>
            </a:r>
          </a:p>
        </p:txBody>
      </p:sp>
    </p:spTree>
    <p:extLst>
      <p:ext uri="{BB962C8B-B14F-4D97-AF65-F5344CB8AC3E}">
        <p14:creationId xmlns:p14="http://schemas.microsoft.com/office/powerpoint/2010/main" val="41811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2995"/>
            <a:ext cx="10515600" cy="6003968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Статистическое исследование в биологии и ветеринарии  основано на использовании полученного материала (моделирования, различных экспериментов, наблюдений), его обработке, всестороннем анализе, выявлении закономерности и окончательном изложении в виде статистического заключения.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Необходимость в данном исследовании возникла как естественный переход от описательного метода, предоставляющего первоначальные данные наблюдений, к его окончательному анализу и выводам. 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Математическая статистика позволяет систематизировать данные и извлечь максимально возможную полезную информацию из всех остальных базовых методов.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3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859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 </a:t>
            </a:r>
            <a:r>
              <a:rPr lang="ru-RU" sz="32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Stata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9145"/>
            <a:ext cx="10515600" cy="51078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Предлагаются четыре различных решения при установке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0000"/>
              </a:lnSpc>
            </a:pP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Intercooled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представляет собой стандартную версию пакета.</a:t>
            </a:r>
          </a:p>
          <a:p>
            <a:pPr lvl="0">
              <a:lnSpc>
                <a:spcPct val="100000"/>
              </a:lnSpc>
            </a:pP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позволяет работать с более обширными базами данных по сравнению со стандартной версией.</a:t>
            </a:r>
          </a:p>
          <a:p>
            <a:pPr lvl="0">
              <a:lnSpc>
                <a:spcPct val="100000"/>
              </a:lnSpc>
            </a:pP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 представляет собой самую быструю и широкую версию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Обладает продвинутыми многопроцессорными возможностями и работает быстрее, чем все другие версии пакета.</a:t>
            </a:r>
          </a:p>
          <a:p>
            <a:pPr>
              <a:lnSpc>
                <a:spcPct val="10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образовательных целях.</a:t>
            </a:r>
          </a:p>
        </p:txBody>
      </p:sp>
    </p:spTree>
    <p:extLst>
      <p:ext uri="{BB962C8B-B14F-4D97-AF65-F5344CB8AC3E}">
        <p14:creationId xmlns:p14="http://schemas.microsoft.com/office/powerpoint/2010/main" val="32755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82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8129"/>
            <a:ext cx="10515600" cy="5767754"/>
          </a:xfrm>
        </p:spPr>
        <p:txBody>
          <a:bodyPr>
            <a:normAutofit lnSpcReduction="10000"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Достоинства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широкий набор средств статистического анализа данных;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широкий спектр возможностей по управлению данными (возможности комбинирования и изменения наборов данных, управления переменными и пр.);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программирования всей последовательности команд (начиная от загрузки данных до проведения всех этапов их анализа);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координатного указателя;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интерактивный справочник;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графики полиграфического качества;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написания собственных программных модулей;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07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 </a:t>
            </a:r>
            <a:r>
              <a:rPr lang="ru-RU" sz="32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Stata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2874"/>
            <a:ext cx="10936458" cy="5164089"/>
          </a:xfrm>
        </p:spPr>
        <p:txBody>
          <a:bodyPr>
            <a:noAutofit/>
          </a:bodyPr>
          <a:lstStyle/>
          <a:p>
            <a:pPr marL="457200" lvl="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Достоинства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совместимость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операционными системами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Windows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Macintosh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Unix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(включая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Linux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полное документационное сопровождение ("Базовое справочное руководство" с более чем 1800 страницами информации, содержащее подробные примеры и ссылки на литературу по статистике);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 результатов в MS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Office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SAS;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работы программы требуется лишь 512 MB оперативной памяти, сама программа занимает 250 MB на жестком диске компьютера;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запуска команды, как через соответствующий пункт меню, так и через написание команды в командной строке.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58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14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 </a:t>
            </a:r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Stata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 Отсутствие возможности полноценного экспорта и импорта данных в базы данных, электронные таблицы и текстовые процессоры;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  Возможность прямого открытия в программе лишь файлов с разрешением .</a:t>
            </a:r>
            <a:r>
              <a:rPr lang="ru-RU" sz="2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dta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27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6437"/>
            <a:ext cx="10515600" cy="567052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проходит в 3 этапа: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 и сбор первичных данных для составления статистики.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Обработка и анализ результатов, группировка полученных результатов. Сведение данных в статистические таблицы. На данном этапе происходит переход от характеристики единичного объекта к сводным характеристикам совокупности в целом или ее группы.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Анализирующая статистика. Заключительный этап, на котором методом обобщения всех показателей проводят анализ и осуществляют оценочный прогноз.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Типы инструментов анализа данных: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956602"/>
            <a:ext cx="10711375" cy="5359791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Сбор и хранение – Эти инструменты часто отвечают за хранение большого количества данных и помогают легко и быстро извлекать соответствующие данные.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Отчетность и визуализация – Одним из наиболее важных аспектов аналитики является представление часто сложной информации в удобном для понимания формате, и именно здесь в игру вступает отчетный аспект аналитики. Различные инструменты помогают в создании отчетов и помогают, особенно в аспекте визуализации, упрощая процесс создания сложных графиков.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Моделирование – Основой расширенной аналитики является прогнозное моделирование, а определенные статистические и программные инструменты позволяют пользователю создавать такие модели с использованием библиотек, которые помогают в разработке сложных статистических моделей, моделей машинного обучения и глубокого обучения.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8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1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инструменты анализа данных: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472" y="885824"/>
            <a:ext cx="5964700" cy="57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1815" y="365124"/>
            <a:ext cx="4741984" cy="4741447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Python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R и SAS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инструменты, которые используются для высокоуровневой аналитики, включая разработку диагностической аналитики, моделей прогнозирования и машинного обучения и т. д., и также являются конкурентами друг друга.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977" y="365125"/>
            <a:ext cx="5359791" cy="63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65" y="309731"/>
            <a:ext cx="10515600" cy="57741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SAS</a:t>
            </a:r>
            <a:endParaRPr lang="ru-RU" sz="3600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802" y="887141"/>
            <a:ext cx="8277056" cy="521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4981209"/>
          </a:xfrm>
        </p:spPr>
        <p:txBody>
          <a:bodyPr/>
          <a:lstStyle/>
          <a:p>
            <a:pPr marL="0" indent="450000">
              <a:lnSpc>
                <a:spcPct val="100000"/>
              </a:lnSpc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Программное обеспечение для статистического анализа или широко известное под аббревиатурой 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SAS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является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проприетарным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инструментом, что означает, что его исходный код недоступен, а его возможности могут быть расширены только его создателем – SAS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indent="450000">
              <a:lnSpc>
                <a:spcPct val="100000"/>
              </a:lnSpc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Имеет возможность для обработки данных, создания отчетов, визуализации, а также расширенного анализа с использованием прогнозных моделей с использованием статистических алгоритмов и некоторых алгоритмов машинного обучения.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6"/>
            <a:ext cx="10515600" cy="521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3386"/>
            <a:ext cx="11049000" cy="59506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None/>
            </a:pPr>
            <a:r>
              <a:rPr lang="ru-RU" sz="2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особенности SAS, благодаря которым он остается актуальным</a:t>
            </a:r>
            <a:endParaRPr lang="ru-RU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1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</a:t>
            </a: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одна из самых простых кривых обучения. Переход с SPSS или SQL на </a:t>
            </a:r>
            <a:r>
              <a:rPr lang="ru-RU" sz="21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</a:t>
            </a: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особенно прост, поскольку в </a:t>
            </a:r>
            <a:r>
              <a:rPr lang="ru-RU" sz="21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</a:t>
            </a: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также есть процедурные команды, которые делают переключение очень удобным.</a:t>
            </a:r>
            <a:endParaRPr lang="ru-RU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отличие от R и </a:t>
            </a:r>
            <a:r>
              <a:rPr lang="ru-RU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</a:t>
            </a: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имеет надлежащую инфраструктуру поддержки, где SAS </a:t>
            </a:r>
            <a:r>
              <a:rPr lang="ru-RU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</a:t>
            </a: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предоставляет помощь в решении проблем и помогает в обучении использования различных функций </a:t>
            </a:r>
            <a:r>
              <a:rPr lang="ru-RU" sz="21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</a:t>
            </a: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серверов – это то, что отличает </a:t>
            </a:r>
            <a:r>
              <a:rPr lang="ru-RU" sz="21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</a:t>
            </a: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других инструментов, поскольку данные могут быть сохранены на защищенных серверах </a:t>
            </a:r>
            <a:r>
              <a:rPr lang="ru-RU" sz="21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</a:t>
            </a: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делает его особенно привлекательным вариантом для того, где защита данных имеет большое значение.</a:t>
            </a:r>
            <a:endParaRPr lang="ru-RU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1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</a:t>
            </a: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предоставляет ряд лицензий, которые обеспечивают разную степень возможностей, от простых манипуляций с данными и простых статистических моделей до сложных прогнозных моделей и визуализации, однако эти функции имеют очень высокую стоимость</a:t>
            </a: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1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</a:t>
            </a: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относительно медленнее, чем </a:t>
            </a:r>
            <a:r>
              <a:rPr lang="ru-RU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Python</a:t>
            </a:r>
            <a:r>
              <a:rPr lang="ru-RU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R, однако он может легко подключаться к                                         серверам и, таким образом, может помочь в операциях с большими данными.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40964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1424</Words>
  <Application>Microsoft Office PowerPoint</Application>
  <PresentationFormat>Широкоэкранный</PresentationFormat>
  <Paragraphs>89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Тема Office</vt:lpstr>
      <vt:lpstr>Стандартный перечень как инструмент исследования</vt:lpstr>
      <vt:lpstr>Презентация PowerPoint</vt:lpstr>
      <vt:lpstr>Презентация PowerPoint</vt:lpstr>
      <vt:lpstr>Типы инструментов анализа данных:</vt:lpstr>
      <vt:lpstr>Основные инструменты анализа данных:</vt:lpstr>
      <vt:lpstr>Python, R и SAS – инструменты, которые используются для высокоуровневой аналитики, включая разработку диагностической аналитики, моделей прогнозирования и машинного обучения и т. д., и также являются конкурентами друг друга.</vt:lpstr>
      <vt:lpstr>SAS</vt:lpstr>
      <vt:lpstr>SAS</vt:lpstr>
      <vt:lpstr>SAS</vt:lpstr>
      <vt:lpstr>Microsoft Excel</vt:lpstr>
      <vt:lpstr>Microsoft Excel</vt:lpstr>
      <vt:lpstr>Microsoft Excel</vt:lpstr>
      <vt:lpstr>Microsoft Excel</vt:lpstr>
      <vt:lpstr>IBM SPSS Statistics</vt:lpstr>
      <vt:lpstr>IBM SPSS Statistics</vt:lpstr>
      <vt:lpstr>IBM SPSS Statistics</vt:lpstr>
      <vt:lpstr>Пакет Stata</vt:lpstr>
      <vt:lpstr>Пакет Stata</vt:lpstr>
      <vt:lpstr>Пакет Stata</vt:lpstr>
      <vt:lpstr>Пакет Stata</vt:lpstr>
      <vt:lpstr>Пакет Stata</vt:lpstr>
      <vt:lpstr>Пакет Stata</vt:lpstr>
      <vt:lpstr>Пакет Stata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Стандартный перечень как инструмент исследования</dc:title>
  <dc:creator>Учетная запись Майкрософт</dc:creator>
  <cp:lastModifiedBy>Учетная запись Майкрософт</cp:lastModifiedBy>
  <cp:revision>14</cp:revision>
  <dcterms:created xsi:type="dcterms:W3CDTF">2022-04-19T06:14:12Z</dcterms:created>
  <dcterms:modified xsi:type="dcterms:W3CDTF">2022-04-19T07:20:23Z</dcterms:modified>
</cp:coreProperties>
</file>