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41F9F-35F0-42B7-B992-23AFC174DBC0}" type="doc">
      <dgm:prSet loTypeId="urn:microsoft.com/office/officeart/2005/8/layout/radial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ABFDC29-D859-427F-AEA5-068C35A7DC04}">
      <dgm:prSet phldrT="[Текст]"/>
      <dgm:spPr/>
      <dgm:t>
        <a:bodyPr/>
        <a:lstStyle/>
        <a:p>
          <a:r>
            <a:rPr lang="ru-RU" dirty="0"/>
            <a:t>Однородность содержания работ</a:t>
          </a:r>
        </a:p>
      </dgm:t>
    </dgm:pt>
    <dgm:pt modelId="{492D94BC-BA24-4B82-A80D-C9FD55B232BA}" type="parTrans" cxnId="{B23BF62B-847A-48B9-9498-99DEEA68E9D4}">
      <dgm:prSet/>
      <dgm:spPr/>
      <dgm:t>
        <a:bodyPr/>
        <a:lstStyle/>
        <a:p>
          <a:endParaRPr lang="ru-RU"/>
        </a:p>
      </dgm:t>
    </dgm:pt>
    <dgm:pt modelId="{3E2B8768-495D-49EA-B5C9-DC9F5115F1FB}" type="sibTrans" cxnId="{B23BF62B-847A-48B9-9498-99DEEA68E9D4}">
      <dgm:prSet/>
      <dgm:spPr/>
      <dgm:t>
        <a:bodyPr/>
        <a:lstStyle/>
        <a:p>
          <a:endParaRPr lang="ru-RU"/>
        </a:p>
      </dgm:t>
    </dgm:pt>
    <dgm:pt modelId="{4C1D6DD2-F840-4BD9-BF66-7E1F7C22B23C}">
      <dgm:prSet phldrT="[Текст]"/>
      <dgm:spPr/>
      <dgm:t>
        <a:bodyPr/>
        <a:lstStyle/>
        <a:p>
          <a:r>
            <a:rPr lang="ru-RU" dirty="0"/>
            <a:t>Целевая направленность работ</a:t>
          </a:r>
        </a:p>
      </dgm:t>
    </dgm:pt>
    <dgm:pt modelId="{BDED7A84-78F9-476C-98DC-15E60DFE927B}" type="parTrans" cxnId="{80B8725E-8AF9-49D5-ACE6-60F01DC68F87}">
      <dgm:prSet/>
      <dgm:spPr/>
      <dgm:t>
        <a:bodyPr/>
        <a:lstStyle/>
        <a:p>
          <a:endParaRPr lang="ru-RU"/>
        </a:p>
      </dgm:t>
    </dgm:pt>
    <dgm:pt modelId="{445CA926-E014-4E55-A2CA-2FC336B04B2C}" type="sibTrans" cxnId="{80B8725E-8AF9-49D5-ACE6-60F01DC68F87}">
      <dgm:prSet/>
      <dgm:spPr/>
      <dgm:t>
        <a:bodyPr/>
        <a:lstStyle/>
        <a:p>
          <a:endParaRPr lang="ru-RU"/>
        </a:p>
      </dgm:t>
    </dgm:pt>
    <dgm:pt modelId="{DCF70C25-A1F1-4F8C-8EA5-E539A899540C}">
      <dgm:prSet phldrT="[Текст]"/>
      <dgm:spPr/>
      <dgm:t>
        <a:bodyPr/>
        <a:lstStyle/>
        <a:p>
          <a:r>
            <a:rPr lang="ru-RU" dirty="0"/>
            <a:t>Обособленный комплекс выполняемых работ</a:t>
          </a:r>
        </a:p>
      </dgm:t>
    </dgm:pt>
    <dgm:pt modelId="{CCF8F36A-2B43-47F6-9001-0A92A5EFF553}" type="parTrans" cxnId="{E8FED054-21D4-41A7-B807-C839E602AECA}">
      <dgm:prSet/>
      <dgm:spPr/>
      <dgm:t>
        <a:bodyPr/>
        <a:lstStyle/>
        <a:p>
          <a:endParaRPr lang="ru-RU"/>
        </a:p>
      </dgm:t>
    </dgm:pt>
    <dgm:pt modelId="{D89F111A-008F-4F96-A7D2-93F36FC11EED}" type="sibTrans" cxnId="{E8FED054-21D4-41A7-B807-C839E602AECA}">
      <dgm:prSet/>
      <dgm:spPr/>
      <dgm:t>
        <a:bodyPr/>
        <a:lstStyle/>
        <a:p>
          <a:endParaRPr lang="ru-RU"/>
        </a:p>
      </dgm:t>
    </dgm:pt>
    <dgm:pt modelId="{375D3E86-03E5-4728-B763-092A13FDF174}">
      <dgm:prSet phldrT="[Текст]"/>
      <dgm:spPr/>
      <dgm:t>
        <a:bodyPr/>
        <a:lstStyle/>
        <a:p>
          <a:r>
            <a:rPr lang="ru-RU" dirty="0"/>
            <a:t>Критерии функций</a:t>
          </a:r>
        </a:p>
      </dgm:t>
    </dgm:pt>
    <dgm:pt modelId="{E04D2AA3-BCB8-4ED8-B7BB-BD2C386AE5DF}" type="sibTrans" cxnId="{FD8360F5-39CF-4F40-B390-EC20CC1BA581}">
      <dgm:prSet/>
      <dgm:spPr/>
      <dgm:t>
        <a:bodyPr/>
        <a:lstStyle/>
        <a:p>
          <a:endParaRPr lang="ru-RU"/>
        </a:p>
      </dgm:t>
    </dgm:pt>
    <dgm:pt modelId="{16043260-0EE4-4BD7-B75B-D004C81438FD}" type="parTrans" cxnId="{FD8360F5-39CF-4F40-B390-EC20CC1BA581}">
      <dgm:prSet/>
      <dgm:spPr/>
      <dgm:t>
        <a:bodyPr/>
        <a:lstStyle/>
        <a:p>
          <a:endParaRPr lang="ru-RU"/>
        </a:p>
      </dgm:t>
    </dgm:pt>
    <dgm:pt modelId="{E4695CA3-64A8-4B8F-BD28-854EF92DCB6B}" type="pres">
      <dgm:prSet presAssocID="{79D41F9F-35F0-42B7-B992-23AFC174DBC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89B454-A34F-482E-AFBF-E7C2B4BC11D9}" type="pres">
      <dgm:prSet presAssocID="{375D3E86-03E5-4728-B763-092A13FDF174}" presName="centerShape" presStyleLbl="node0" presStyleIdx="0" presStyleCnt="1"/>
      <dgm:spPr/>
    </dgm:pt>
    <dgm:pt modelId="{E9E13F9A-6E80-447B-A4FF-23082740B2EB}" type="pres">
      <dgm:prSet presAssocID="{492D94BC-BA24-4B82-A80D-C9FD55B232BA}" presName="parTrans" presStyleLbl="bgSibTrans2D1" presStyleIdx="0" presStyleCnt="3"/>
      <dgm:spPr/>
    </dgm:pt>
    <dgm:pt modelId="{5F0C00CC-1319-416E-9BFA-E598BED60227}" type="pres">
      <dgm:prSet presAssocID="{EABFDC29-D859-427F-AEA5-068C35A7DC04}" presName="node" presStyleLbl="node1" presStyleIdx="0" presStyleCnt="3">
        <dgm:presLayoutVars>
          <dgm:bulletEnabled val="1"/>
        </dgm:presLayoutVars>
      </dgm:prSet>
      <dgm:spPr/>
    </dgm:pt>
    <dgm:pt modelId="{0B9A13ED-752A-4EBD-B1EA-A009E5ABF9ED}" type="pres">
      <dgm:prSet presAssocID="{BDED7A84-78F9-476C-98DC-15E60DFE927B}" presName="parTrans" presStyleLbl="bgSibTrans2D1" presStyleIdx="1" presStyleCnt="3"/>
      <dgm:spPr/>
    </dgm:pt>
    <dgm:pt modelId="{798E359D-204D-4770-804B-33EB6EFA5AF9}" type="pres">
      <dgm:prSet presAssocID="{4C1D6DD2-F840-4BD9-BF66-7E1F7C22B23C}" presName="node" presStyleLbl="node1" presStyleIdx="1" presStyleCnt="3">
        <dgm:presLayoutVars>
          <dgm:bulletEnabled val="1"/>
        </dgm:presLayoutVars>
      </dgm:prSet>
      <dgm:spPr/>
    </dgm:pt>
    <dgm:pt modelId="{DC9D9AF8-FA71-49AA-AAAF-4F48A05399D5}" type="pres">
      <dgm:prSet presAssocID="{CCF8F36A-2B43-47F6-9001-0A92A5EFF553}" presName="parTrans" presStyleLbl="bgSibTrans2D1" presStyleIdx="2" presStyleCnt="3"/>
      <dgm:spPr/>
    </dgm:pt>
    <dgm:pt modelId="{71BDEB55-CAA7-4F31-9076-D92D7BBB151F}" type="pres">
      <dgm:prSet presAssocID="{DCF70C25-A1F1-4F8C-8EA5-E539A899540C}" presName="node" presStyleLbl="node1" presStyleIdx="2" presStyleCnt="3">
        <dgm:presLayoutVars>
          <dgm:bulletEnabled val="1"/>
        </dgm:presLayoutVars>
      </dgm:prSet>
      <dgm:spPr/>
    </dgm:pt>
  </dgm:ptLst>
  <dgm:cxnLst>
    <dgm:cxn modelId="{B23BF62B-847A-48B9-9498-99DEEA68E9D4}" srcId="{375D3E86-03E5-4728-B763-092A13FDF174}" destId="{EABFDC29-D859-427F-AEA5-068C35A7DC04}" srcOrd="0" destOrd="0" parTransId="{492D94BC-BA24-4B82-A80D-C9FD55B232BA}" sibTransId="{3E2B8768-495D-49EA-B5C9-DC9F5115F1FB}"/>
    <dgm:cxn modelId="{80B8725E-8AF9-49D5-ACE6-60F01DC68F87}" srcId="{375D3E86-03E5-4728-B763-092A13FDF174}" destId="{4C1D6DD2-F840-4BD9-BF66-7E1F7C22B23C}" srcOrd="1" destOrd="0" parTransId="{BDED7A84-78F9-476C-98DC-15E60DFE927B}" sibTransId="{445CA926-E014-4E55-A2CA-2FC336B04B2C}"/>
    <dgm:cxn modelId="{C7845F4A-D13D-4DC7-8DA8-D3C134878198}" type="presOf" srcId="{492D94BC-BA24-4B82-A80D-C9FD55B232BA}" destId="{E9E13F9A-6E80-447B-A4FF-23082740B2EB}" srcOrd="0" destOrd="0" presId="urn:microsoft.com/office/officeart/2005/8/layout/radial4"/>
    <dgm:cxn modelId="{76E89A6C-B2FB-49CC-954C-C5253D2B4FE0}" type="presOf" srcId="{EABFDC29-D859-427F-AEA5-068C35A7DC04}" destId="{5F0C00CC-1319-416E-9BFA-E598BED60227}" srcOrd="0" destOrd="0" presId="urn:microsoft.com/office/officeart/2005/8/layout/radial4"/>
    <dgm:cxn modelId="{E8FED054-21D4-41A7-B807-C839E602AECA}" srcId="{375D3E86-03E5-4728-B763-092A13FDF174}" destId="{DCF70C25-A1F1-4F8C-8EA5-E539A899540C}" srcOrd="2" destOrd="0" parTransId="{CCF8F36A-2B43-47F6-9001-0A92A5EFF553}" sibTransId="{D89F111A-008F-4F96-A7D2-93F36FC11EED}"/>
    <dgm:cxn modelId="{6BAFE157-507B-4146-B7BE-46E35D8BF89C}" type="presOf" srcId="{CCF8F36A-2B43-47F6-9001-0A92A5EFF553}" destId="{DC9D9AF8-FA71-49AA-AAAF-4F48A05399D5}" srcOrd="0" destOrd="0" presId="urn:microsoft.com/office/officeart/2005/8/layout/radial4"/>
    <dgm:cxn modelId="{AFA80B9D-436E-4B95-9D6E-2298CFD65009}" type="presOf" srcId="{DCF70C25-A1F1-4F8C-8EA5-E539A899540C}" destId="{71BDEB55-CAA7-4F31-9076-D92D7BBB151F}" srcOrd="0" destOrd="0" presId="urn:microsoft.com/office/officeart/2005/8/layout/radial4"/>
    <dgm:cxn modelId="{DAF01EA1-2A0B-4334-8494-4C99EDCB455E}" type="presOf" srcId="{375D3E86-03E5-4728-B763-092A13FDF174}" destId="{7D89B454-A34F-482E-AFBF-E7C2B4BC11D9}" srcOrd="0" destOrd="0" presId="urn:microsoft.com/office/officeart/2005/8/layout/radial4"/>
    <dgm:cxn modelId="{A2B8DFB6-9C3E-47B7-9A08-D91215726532}" type="presOf" srcId="{79D41F9F-35F0-42B7-B992-23AFC174DBC0}" destId="{E4695CA3-64A8-4B8F-BD28-854EF92DCB6B}" srcOrd="0" destOrd="0" presId="urn:microsoft.com/office/officeart/2005/8/layout/radial4"/>
    <dgm:cxn modelId="{A11A02B8-BEA2-4FA2-A7E2-D79D531C41CB}" type="presOf" srcId="{BDED7A84-78F9-476C-98DC-15E60DFE927B}" destId="{0B9A13ED-752A-4EBD-B1EA-A009E5ABF9ED}" srcOrd="0" destOrd="0" presId="urn:microsoft.com/office/officeart/2005/8/layout/radial4"/>
    <dgm:cxn modelId="{C9B56ED3-B6AF-4298-9560-D0CB0909EB2F}" type="presOf" srcId="{4C1D6DD2-F840-4BD9-BF66-7E1F7C22B23C}" destId="{798E359D-204D-4770-804B-33EB6EFA5AF9}" srcOrd="0" destOrd="0" presId="urn:microsoft.com/office/officeart/2005/8/layout/radial4"/>
    <dgm:cxn modelId="{FD8360F5-39CF-4F40-B390-EC20CC1BA581}" srcId="{79D41F9F-35F0-42B7-B992-23AFC174DBC0}" destId="{375D3E86-03E5-4728-B763-092A13FDF174}" srcOrd="0" destOrd="0" parTransId="{16043260-0EE4-4BD7-B75B-D004C81438FD}" sibTransId="{E04D2AA3-BCB8-4ED8-B7BB-BD2C386AE5DF}"/>
    <dgm:cxn modelId="{30808A21-0845-4824-94E8-08D9AC7FFE29}" type="presParOf" srcId="{E4695CA3-64A8-4B8F-BD28-854EF92DCB6B}" destId="{7D89B454-A34F-482E-AFBF-E7C2B4BC11D9}" srcOrd="0" destOrd="0" presId="urn:microsoft.com/office/officeart/2005/8/layout/radial4"/>
    <dgm:cxn modelId="{88F1F518-7751-48C3-B6D9-DA693F2C542D}" type="presParOf" srcId="{E4695CA3-64A8-4B8F-BD28-854EF92DCB6B}" destId="{E9E13F9A-6E80-447B-A4FF-23082740B2EB}" srcOrd="1" destOrd="0" presId="urn:microsoft.com/office/officeart/2005/8/layout/radial4"/>
    <dgm:cxn modelId="{450B500B-8E96-438D-B0F6-AA696FB515A7}" type="presParOf" srcId="{E4695CA3-64A8-4B8F-BD28-854EF92DCB6B}" destId="{5F0C00CC-1319-416E-9BFA-E598BED60227}" srcOrd="2" destOrd="0" presId="urn:microsoft.com/office/officeart/2005/8/layout/radial4"/>
    <dgm:cxn modelId="{7D3F0EC3-AD86-48FF-9E25-0CF71E9B6939}" type="presParOf" srcId="{E4695CA3-64A8-4B8F-BD28-854EF92DCB6B}" destId="{0B9A13ED-752A-4EBD-B1EA-A009E5ABF9ED}" srcOrd="3" destOrd="0" presId="urn:microsoft.com/office/officeart/2005/8/layout/radial4"/>
    <dgm:cxn modelId="{F4C4D4D4-F4B8-467B-AAB2-6ECC5B7B1AD6}" type="presParOf" srcId="{E4695CA3-64A8-4B8F-BD28-854EF92DCB6B}" destId="{798E359D-204D-4770-804B-33EB6EFA5AF9}" srcOrd="4" destOrd="0" presId="urn:microsoft.com/office/officeart/2005/8/layout/radial4"/>
    <dgm:cxn modelId="{F4AE263B-D819-4A46-B07B-084C993619C4}" type="presParOf" srcId="{E4695CA3-64A8-4B8F-BD28-854EF92DCB6B}" destId="{DC9D9AF8-FA71-49AA-AAAF-4F48A05399D5}" srcOrd="5" destOrd="0" presId="urn:microsoft.com/office/officeart/2005/8/layout/radial4"/>
    <dgm:cxn modelId="{A4638CDE-0BFB-497D-BC66-D2E9DF98C48D}" type="presParOf" srcId="{E4695CA3-64A8-4B8F-BD28-854EF92DCB6B}" destId="{71BDEB55-CAA7-4F31-9076-D92D7BBB151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2297D-2BA8-44BF-A41A-3B535815629D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63DDAA1-067C-40DA-A4EC-FF9DC5AE7196}">
      <dgm:prSet phldrT="[Текст]"/>
      <dgm:spPr/>
      <dgm:t>
        <a:bodyPr/>
        <a:lstStyle/>
        <a:p>
          <a:pPr algn="ctr"/>
          <a:r>
            <a:rPr lang="ru-RU" dirty="0"/>
            <a:t>Установление целей задач;</a:t>
          </a:r>
        </a:p>
      </dgm:t>
    </dgm:pt>
    <dgm:pt modelId="{655CF835-35FE-40D8-A7C5-81745026694F}" type="parTrans" cxnId="{94594930-66FF-49B5-A7B2-35C966974DE5}">
      <dgm:prSet/>
      <dgm:spPr/>
      <dgm:t>
        <a:bodyPr/>
        <a:lstStyle/>
        <a:p>
          <a:endParaRPr lang="ru-RU"/>
        </a:p>
      </dgm:t>
    </dgm:pt>
    <dgm:pt modelId="{7EB29FC0-0EFD-4A00-BDE5-8AFDF2609EDA}" type="sibTrans" cxnId="{94594930-66FF-49B5-A7B2-35C966974DE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D1EF62-C82C-4DC3-A87D-5096845B0989}">
      <dgm:prSet phldrT="[Текст]"/>
      <dgm:spPr/>
      <dgm:t>
        <a:bodyPr/>
        <a:lstStyle/>
        <a:p>
          <a:pPr algn="ctr"/>
          <a:r>
            <a:rPr lang="ru-RU" dirty="0"/>
            <a:t>Разработку стратегий, программ для достижения целей;</a:t>
          </a:r>
        </a:p>
      </dgm:t>
    </dgm:pt>
    <dgm:pt modelId="{3452FA4E-20F1-42AE-B168-C5D982B9CE2B}" type="parTrans" cxnId="{37714087-B012-4833-87B6-9D59C7DFBA1D}">
      <dgm:prSet/>
      <dgm:spPr/>
      <dgm:t>
        <a:bodyPr/>
        <a:lstStyle/>
        <a:p>
          <a:endParaRPr lang="ru-RU"/>
        </a:p>
      </dgm:t>
    </dgm:pt>
    <dgm:pt modelId="{A9F13272-A1A6-4315-8A96-8A08721CBE8F}" type="sibTrans" cxnId="{37714087-B012-4833-87B6-9D59C7DFBA1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245A9DD-F9B9-4FAF-BFEC-99CF02562889}">
      <dgm:prSet phldrT="[Текст]"/>
      <dgm:spPr/>
      <dgm:t>
        <a:bodyPr/>
        <a:lstStyle/>
        <a:p>
          <a:pPr algn="ctr"/>
          <a:r>
            <a:rPr lang="ru-RU" dirty="0"/>
            <a:t>Определение необходимых ресурсов и распределение их по целям и задачам;</a:t>
          </a:r>
        </a:p>
      </dgm:t>
    </dgm:pt>
    <dgm:pt modelId="{0E9CBF3C-78C1-4BF9-A5D8-2C99D951C399}" type="parTrans" cxnId="{1040D5CA-D451-4F24-98D6-26C015F7549A}">
      <dgm:prSet/>
      <dgm:spPr/>
      <dgm:t>
        <a:bodyPr/>
        <a:lstStyle/>
        <a:p>
          <a:endParaRPr lang="ru-RU"/>
        </a:p>
      </dgm:t>
    </dgm:pt>
    <dgm:pt modelId="{4BBCDA5F-BE10-423A-8557-4C486FE89608}" type="sibTrans" cxnId="{1040D5CA-D451-4F24-98D6-26C015F7549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2114778-AEF4-40FA-8971-41FEDA9188EF}">
      <dgm:prSet/>
      <dgm:spPr/>
      <dgm:t>
        <a:bodyPr/>
        <a:lstStyle/>
        <a:p>
          <a:pPr algn="ctr"/>
          <a:r>
            <a:rPr lang="ru-RU" dirty="0"/>
            <a:t>Доведение плана до всех, кто их должен выполнять и кто несет ответственность за их реализацию</a:t>
          </a:r>
        </a:p>
      </dgm:t>
    </dgm:pt>
    <dgm:pt modelId="{395621C9-286A-44E4-8B20-32496895F339}" type="parTrans" cxnId="{206DC9AB-5BF7-4C8A-8400-46D33F825129}">
      <dgm:prSet/>
      <dgm:spPr/>
      <dgm:t>
        <a:bodyPr/>
        <a:lstStyle/>
        <a:p>
          <a:endParaRPr lang="ru-RU"/>
        </a:p>
      </dgm:t>
    </dgm:pt>
    <dgm:pt modelId="{B9A959E6-A9F9-4E71-95C5-52A97EDF9E5A}" type="sibTrans" cxnId="{206DC9AB-5BF7-4C8A-8400-46D33F825129}">
      <dgm:prSet/>
      <dgm:spPr/>
      <dgm:t>
        <a:bodyPr/>
        <a:lstStyle/>
        <a:p>
          <a:endParaRPr lang="ru-RU"/>
        </a:p>
      </dgm:t>
    </dgm:pt>
    <dgm:pt modelId="{F18AC08F-DE43-4144-94DC-9964F51D2B71}" type="pres">
      <dgm:prSet presAssocID="{5822297D-2BA8-44BF-A41A-3B535815629D}" presName="outerComposite" presStyleCnt="0">
        <dgm:presLayoutVars>
          <dgm:chMax val="5"/>
          <dgm:dir/>
          <dgm:resizeHandles val="exact"/>
        </dgm:presLayoutVars>
      </dgm:prSet>
      <dgm:spPr/>
    </dgm:pt>
    <dgm:pt modelId="{F8CD9BDC-9BA8-42F9-AF21-8A3B833E9C4C}" type="pres">
      <dgm:prSet presAssocID="{5822297D-2BA8-44BF-A41A-3B535815629D}" presName="dummyMaxCanvas" presStyleCnt="0">
        <dgm:presLayoutVars/>
      </dgm:prSet>
      <dgm:spPr/>
    </dgm:pt>
    <dgm:pt modelId="{A143372F-267F-4ACD-98B8-B0C62FA4B4B3}" type="pres">
      <dgm:prSet presAssocID="{5822297D-2BA8-44BF-A41A-3B535815629D}" presName="FourNodes_1" presStyleLbl="node1" presStyleIdx="0" presStyleCnt="4" custLinFactNeighborX="485" custLinFactNeighborY="-6289">
        <dgm:presLayoutVars>
          <dgm:bulletEnabled val="1"/>
        </dgm:presLayoutVars>
      </dgm:prSet>
      <dgm:spPr/>
    </dgm:pt>
    <dgm:pt modelId="{DAAB0934-1196-42FC-878E-91A5E0156B70}" type="pres">
      <dgm:prSet presAssocID="{5822297D-2BA8-44BF-A41A-3B535815629D}" presName="FourNodes_2" presStyleLbl="node1" presStyleIdx="1" presStyleCnt="4">
        <dgm:presLayoutVars>
          <dgm:bulletEnabled val="1"/>
        </dgm:presLayoutVars>
      </dgm:prSet>
      <dgm:spPr/>
    </dgm:pt>
    <dgm:pt modelId="{43B7B7CD-2AE5-4A80-B08A-662FA528F12D}" type="pres">
      <dgm:prSet presAssocID="{5822297D-2BA8-44BF-A41A-3B535815629D}" presName="FourNodes_3" presStyleLbl="node1" presStyleIdx="2" presStyleCnt="4">
        <dgm:presLayoutVars>
          <dgm:bulletEnabled val="1"/>
        </dgm:presLayoutVars>
      </dgm:prSet>
      <dgm:spPr/>
    </dgm:pt>
    <dgm:pt modelId="{EE4B7C22-4787-4D9E-BEDE-BAB2BB00617A}" type="pres">
      <dgm:prSet presAssocID="{5822297D-2BA8-44BF-A41A-3B535815629D}" presName="FourNodes_4" presStyleLbl="node1" presStyleIdx="3" presStyleCnt="4" custScaleY="109050">
        <dgm:presLayoutVars>
          <dgm:bulletEnabled val="1"/>
        </dgm:presLayoutVars>
      </dgm:prSet>
      <dgm:spPr/>
    </dgm:pt>
    <dgm:pt modelId="{784FF179-15B7-4471-B5EE-B06AB62ADF54}" type="pres">
      <dgm:prSet presAssocID="{5822297D-2BA8-44BF-A41A-3B535815629D}" presName="FourConn_1-2" presStyleLbl="fgAccFollowNode1" presStyleIdx="0" presStyleCnt="3">
        <dgm:presLayoutVars>
          <dgm:bulletEnabled val="1"/>
        </dgm:presLayoutVars>
      </dgm:prSet>
      <dgm:spPr/>
    </dgm:pt>
    <dgm:pt modelId="{6C95860F-5559-47AE-998B-92F40073C332}" type="pres">
      <dgm:prSet presAssocID="{5822297D-2BA8-44BF-A41A-3B535815629D}" presName="FourConn_2-3" presStyleLbl="fgAccFollowNode1" presStyleIdx="1" presStyleCnt="3">
        <dgm:presLayoutVars>
          <dgm:bulletEnabled val="1"/>
        </dgm:presLayoutVars>
      </dgm:prSet>
      <dgm:spPr/>
    </dgm:pt>
    <dgm:pt modelId="{EAFF734D-B83F-451A-AB2A-6A0BCA235F1A}" type="pres">
      <dgm:prSet presAssocID="{5822297D-2BA8-44BF-A41A-3B535815629D}" presName="FourConn_3-4" presStyleLbl="fgAccFollowNode1" presStyleIdx="2" presStyleCnt="3">
        <dgm:presLayoutVars>
          <dgm:bulletEnabled val="1"/>
        </dgm:presLayoutVars>
      </dgm:prSet>
      <dgm:spPr/>
    </dgm:pt>
    <dgm:pt modelId="{7F2C4120-7074-49CA-8AF5-C87DA95101E1}" type="pres">
      <dgm:prSet presAssocID="{5822297D-2BA8-44BF-A41A-3B535815629D}" presName="FourNodes_1_text" presStyleLbl="node1" presStyleIdx="3" presStyleCnt="4">
        <dgm:presLayoutVars>
          <dgm:bulletEnabled val="1"/>
        </dgm:presLayoutVars>
      </dgm:prSet>
      <dgm:spPr/>
    </dgm:pt>
    <dgm:pt modelId="{B9F7CA45-AA48-4054-9A78-D6FE05D1517C}" type="pres">
      <dgm:prSet presAssocID="{5822297D-2BA8-44BF-A41A-3B535815629D}" presName="FourNodes_2_text" presStyleLbl="node1" presStyleIdx="3" presStyleCnt="4">
        <dgm:presLayoutVars>
          <dgm:bulletEnabled val="1"/>
        </dgm:presLayoutVars>
      </dgm:prSet>
      <dgm:spPr/>
    </dgm:pt>
    <dgm:pt modelId="{9E35E8B5-A4C2-4041-933E-D92F149F7553}" type="pres">
      <dgm:prSet presAssocID="{5822297D-2BA8-44BF-A41A-3B535815629D}" presName="FourNodes_3_text" presStyleLbl="node1" presStyleIdx="3" presStyleCnt="4">
        <dgm:presLayoutVars>
          <dgm:bulletEnabled val="1"/>
        </dgm:presLayoutVars>
      </dgm:prSet>
      <dgm:spPr/>
    </dgm:pt>
    <dgm:pt modelId="{71444298-285E-4956-AC23-2DA04DE5140A}" type="pres">
      <dgm:prSet presAssocID="{5822297D-2BA8-44BF-A41A-3B535815629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1E8C81F-BB59-4F86-9A23-87AA88888948}" type="presOf" srcId="{21D1EF62-C82C-4DC3-A87D-5096845B0989}" destId="{DAAB0934-1196-42FC-878E-91A5E0156B70}" srcOrd="0" destOrd="0" presId="urn:microsoft.com/office/officeart/2005/8/layout/vProcess5"/>
    <dgm:cxn modelId="{94594930-66FF-49B5-A7B2-35C966974DE5}" srcId="{5822297D-2BA8-44BF-A41A-3B535815629D}" destId="{863DDAA1-067C-40DA-A4EC-FF9DC5AE7196}" srcOrd="0" destOrd="0" parTransId="{655CF835-35FE-40D8-A7C5-81745026694F}" sibTransId="{7EB29FC0-0EFD-4A00-BDE5-8AFDF2609EDA}"/>
    <dgm:cxn modelId="{7AFBA742-6789-4384-B998-4E60121F15D6}" type="presOf" srcId="{12114778-AEF4-40FA-8971-41FEDA9188EF}" destId="{EE4B7C22-4787-4D9E-BEDE-BAB2BB00617A}" srcOrd="0" destOrd="0" presId="urn:microsoft.com/office/officeart/2005/8/layout/vProcess5"/>
    <dgm:cxn modelId="{235F2B46-DA75-43AF-B733-BCC836A00CC3}" type="presOf" srcId="{7EB29FC0-0EFD-4A00-BDE5-8AFDF2609EDA}" destId="{784FF179-15B7-4471-B5EE-B06AB62ADF54}" srcOrd="0" destOrd="0" presId="urn:microsoft.com/office/officeart/2005/8/layout/vProcess5"/>
    <dgm:cxn modelId="{37714087-B012-4833-87B6-9D59C7DFBA1D}" srcId="{5822297D-2BA8-44BF-A41A-3B535815629D}" destId="{21D1EF62-C82C-4DC3-A87D-5096845B0989}" srcOrd="1" destOrd="0" parTransId="{3452FA4E-20F1-42AE-B168-C5D982B9CE2B}" sibTransId="{A9F13272-A1A6-4315-8A96-8A08721CBE8F}"/>
    <dgm:cxn modelId="{47B1E4A3-7E2F-4FE6-8273-B3272882D5F5}" type="presOf" srcId="{4BBCDA5F-BE10-423A-8557-4C486FE89608}" destId="{EAFF734D-B83F-451A-AB2A-6A0BCA235F1A}" srcOrd="0" destOrd="0" presId="urn:microsoft.com/office/officeart/2005/8/layout/vProcess5"/>
    <dgm:cxn modelId="{352C47AB-8448-4E20-A37F-F6FA7DDA09FC}" type="presOf" srcId="{12114778-AEF4-40FA-8971-41FEDA9188EF}" destId="{71444298-285E-4956-AC23-2DA04DE5140A}" srcOrd="1" destOrd="0" presId="urn:microsoft.com/office/officeart/2005/8/layout/vProcess5"/>
    <dgm:cxn modelId="{206DC9AB-5BF7-4C8A-8400-46D33F825129}" srcId="{5822297D-2BA8-44BF-A41A-3B535815629D}" destId="{12114778-AEF4-40FA-8971-41FEDA9188EF}" srcOrd="3" destOrd="0" parTransId="{395621C9-286A-44E4-8B20-32496895F339}" sibTransId="{B9A959E6-A9F9-4E71-95C5-52A97EDF9E5A}"/>
    <dgm:cxn modelId="{4CE507AE-BA73-49FF-9609-FF621BAC405F}" type="presOf" srcId="{863DDAA1-067C-40DA-A4EC-FF9DC5AE7196}" destId="{7F2C4120-7074-49CA-8AF5-C87DA95101E1}" srcOrd="1" destOrd="0" presId="urn:microsoft.com/office/officeart/2005/8/layout/vProcess5"/>
    <dgm:cxn modelId="{AAD561B0-11C2-4E08-90D4-E4E61EA1D236}" type="presOf" srcId="{A9F13272-A1A6-4315-8A96-8A08721CBE8F}" destId="{6C95860F-5559-47AE-998B-92F40073C332}" srcOrd="0" destOrd="0" presId="urn:microsoft.com/office/officeart/2005/8/layout/vProcess5"/>
    <dgm:cxn modelId="{1040D5CA-D451-4F24-98D6-26C015F7549A}" srcId="{5822297D-2BA8-44BF-A41A-3B535815629D}" destId="{2245A9DD-F9B9-4FAF-BFEC-99CF02562889}" srcOrd="2" destOrd="0" parTransId="{0E9CBF3C-78C1-4BF9-A5D8-2C99D951C399}" sibTransId="{4BBCDA5F-BE10-423A-8557-4C486FE89608}"/>
    <dgm:cxn modelId="{49FDD5D7-62D5-4507-8AD8-624777BD375A}" type="presOf" srcId="{2245A9DD-F9B9-4FAF-BFEC-99CF02562889}" destId="{43B7B7CD-2AE5-4A80-B08A-662FA528F12D}" srcOrd="0" destOrd="0" presId="urn:microsoft.com/office/officeart/2005/8/layout/vProcess5"/>
    <dgm:cxn modelId="{910A21DA-54C4-4652-94BA-AD5BDD69D681}" type="presOf" srcId="{5822297D-2BA8-44BF-A41A-3B535815629D}" destId="{F18AC08F-DE43-4144-94DC-9964F51D2B71}" srcOrd="0" destOrd="0" presId="urn:microsoft.com/office/officeart/2005/8/layout/vProcess5"/>
    <dgm:cxn modelId="{E81E92F2-F960-4EA3-AFB4-6DE27048AF7B}" type="presOf" srcId="{2245A9DD-F9B9-4FAF-BFEC-99CF02562889}" destId="{9E35E8B5-A4C2-4041-933E-D92F149F7553}" srcOrd="1" destOrd="0" presId="urn:microsoft.com/office/officeart/2005/8/layout/vProcess5"/>
    <dgm:cxn modelId="{D0C2DDF6-B407-45FD-827B-F345B91E9CA1}" type="presOf" srcId="{21D1EF62-C82C-4DC3-A87D-5096845B0989}" destId="{B9F7CA45-AA48-4054-9A78-D6FE05D1517C}" srcOrd="1" destOrd="0" presId="urn:microsoft.com/office/officeart/2005/8/layout/vProcess5"/>
    <dgm:cxn modelId="{00F03AF8-6739-458E-B548-99F9C0775E0F}" type="presOf" srcId="{863DDAA1-067C-40DA-A4EC-FF9DC5AE7196}" destId="{A143372F-267F-4ACD-98B8-B0C62FA4B4B3}" srcOrd="0" destOrd="0" presId="urn:microsoft.com/office/officeart/2005/8/layout/vProcess5"/>
    <dgm:cxn modelId="{5FAB2988-CF61-4DAF-AB58-619EDA20C91B}" type="presParOf" srcId="{F18AC08F-DE43-4144-94DC-9964F51D2B71}" destId="{F8CD9BDC-9BA8-42F9-AF21-8A3B833E9C4C}" srcOrd="0" destOrd="0" presId="urn:microsoft.com/office/officeart/2005/8/layout/vProcess5"/>
    <dgm:cxn modelId="{B5AA217A-483D-4F1E-8B4A-C9F98F6F738B}" type="presParOf" srcId="{F18AC08F-DE43-4144-94DC-9964F51D2B71}" destId="{A143372F-267F-4ACD-98B8-B0C62FA4B4B3}" srcOrd="1" destOrd="0" presId="urn:microsoft.com/office/officeart/2005/8/layout/vProcess5"/>
    <dgm:cxn modelId="{4ACA9961-A750-44E5-9843-2E8927C9E6CE}" type="presParOf" srcId="{F18AC08F-DE43-4144-94DC-9964F51D2B71}" destId="{DAAB0934-1196-42FC-878E-91A5E0156B70}" srcOrd="2" destOrd="0" presId="urn:microsoft.com/office/officeart/2005/8/layout/vProcess5"/>
    <dgm:cxn modelId="{6D190ACA-606D-4463-9B49-A6C4E85B7DDD}" type="presParOf" srcId="{F18AC08F-DE43-4144-94DC-9964F51D2B71}" destId="{43B7B7CD-2AE5-4A80-B08A-662FA528F12D}" srcOrd="3" destOrd="0" presId="urn:microsoft.com/office/officeart/2005/8/layout/vProcess5"/>
    <dgm:cxn modelId="{64FB6419-82FA-41B6-89F1-B09A11D12736}" type="presParOf" srcId="{F18AC08F-DE43-4144-94DC-9964F51D2B71}" destId="{EE4B7C22-4787-4D9E-BEDE-BAB2BB00617A}" srcOrd="4" destOrd="0" presId="urn:microsoft.com/office/officeart/2005/8/layout/vProcess5"/>
    <dgm:cxn modelId="{65B21149-9E2F-4778-B00C-E1361C144F06}" type="presParOf" srcId="{F18AC08F-DE43-4144-94DC-9964F51D2B71}" destId="{784FF179-15B7-4471-B5EE-B06AB62ADF54}" srcOrd="5" destOrd="0" presId="urn:microsoft.com/office/officeart/2005/8/layout/vProcess5"/>
    <dgm:cxn modelId="{692AFEB6-A33B-408C-BD74-8593BC316CCF}" type="presParOf" srcId="{F18AC08F-DE43-4144-94DC-9964F51D2B71}" destId="{6C95860F-5559-47AE-998B-92F40073C332}" srcOrd="6" destOrd="0" presId="urn:microsoft.com/office/officeart/2005/8/layout/vProcess5"/>
    <dgm:cxn modelId="{802AA4BE-D7EA-4B31-A752-5B0268B5EF28}" type="presParOf" srcId="{F18AC08F-DE43-4144-94DC-9964F51D2B71}" destId="{EAFF734D-B83F-451A-AB2A-6A0BCA235F1A}" srcOrd="7" destOrd="0" presId="urn:microsoft.com/office/officeart/2005/8/layout/vProcess5"/>
    <dgm:cxn modelId="{D0484BC0-8E6B-4465-A1E4-542CE021DB77}" type="presParOf" srcId="{F18AC08F-DE43-4144-94DC-9964F51D2B71}" destId="{7F2C4120-7074-49CA-8AF5-C87DA95101E1}" srcOrd="8" destOrd="0" presId="urn:microsoft.com/office/officeart/2005/8/layout/vProcess5"/>
    <dgm:cxn modelId="{14D9A610-DABA-4C70-B1A1-173C98F027AB}" type="presParOf" srcId="{F18AC08F-DE43-4144-94DC-9964F51D2B71}" destId="{B9F7CA45-AA48-4054-9A78-D6FE05D1517C}" srcOrd="9" destOrd="0" presId="urn:microsoft.com/office/officeart/2005/8/layout/vProcess5"/>
    <dgm:cxn modelId="{18865F72-2EA6-4ACF-9A85-348878376FBD}" type="presParOf" srcId="{F18AC08F-DE43-4144-94DC-9964F51D2B71}" destId="{9E35E8B5-A4C2-4041-933E-D92F149F7553}" srcOrd="10" destOrd="0" presId="urn:microsoft.com/office/officeart/2005/8/layout/vProcess5"/>
    <dgm:cxn modelId="{2C4A73CC-4EB9-47BC-B57E-0C549FA298C4}" type="presParOf" srcId="{F18AC08F-DE43-4144-94DC-9964F51D2B71}" destId="{71444298-285E-4956-AC23-2DA04DE5140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E300E-33A0-45E2-A64F-E256885643F8}" type="doc">
      <dgm:prSet loTypeId="urn:microsoft.com/office/officeart/2005/8/layout/vList3" loCatId="list" qsTypeId="urn:microsoft.com/office/officeart/2005/8/quickstyle/simple3" qsCatId="simple" csTypeId="urn:microsoft.com/office/officeart/2005/8/colors/colorful1#1" csCatId="colorful" phldr="1"/>
      <dgm:spPr/>
    </dgm:pt>
    <dgm:pt modelId="{064DAB7C-4D94-4F28-B6C9-B0B0C8969CEB}">
      <dgm:prSet phldrT="[Текст]"/>
      <dgm:spPr/>
      <dgm:t>
        <a:bodyPr/>
        <a:lstStyle/>
        <a:p>
          <a:r>
            <a:rPr lang="ru-RU" dirty="0"/>
            <a:t>персоналом</a:t>
          </a:r>
        </a:p>
      </dgm:t>
    </dgm:pt>
    <dgm:pt modelId="{7A1A7D45-7F72-4CB2-ABB6-61E975D6E9CC}" type="parTrans" cxnId="{5AC3793E-A0B6-4FE3-9A69-288403426D8C}">
      <dgm:prSet/>
      <dgm:spPr/>
      <dgm:t>
        <a:bodyPr/>
        <a:lstStyle/>
        <a:p>
          <a:endParaRPr lang="ru-RU"/>
        </a:p>
      </dgm:t>
    </dgm:pt>
    <dgm:pt modelId="{C659E3ED-C62A-4E8F-BA6E-0FA4E6FFA57C}" type="sibTrans" cxnId="{5AC3793E-A0B6-4FE3-9A69-288403426D8C}">
      <dgm:prSet/>
      <dgm:spPr/>
      <dgm:t>
        <a:bodyPr/>
        <a:lstStyle/>
        <a:p>
          <a:endParaRPr lang="ru-RU"/>
        </a:p>
      </dgm:t>
    </dgm:pt>
    <dgm:pt modelId="{A585C2FE-8CC7-48A9-9385-F1AC61386B77}">
      <dgm:prSet phldrT="[Текст]"/>
      <dgm:spPr/>
      <dgm:t>
        <a:bodyPr/>
        <a:lstStyle/>
        <a:p>
          <a:r>
            <a:rPr lang="ru-RU" dirty="0"/>
            <a:t>материалами</a:t>
          </a:r>
        </a:p>
      </dgm:t>
    </dgm:pt>
    <dgm:pt modelId="{448F039F-9895-4455-8595-A5AD7FD4203A}" type="parTrans" cxnId="{89CAD503-82D1-4027-BBF7-53C8882EC004}">
      <dgm:prSet/>
      <dgm:spPr/>
      <dgm:t>
        <a:bodyPr/>
        <a:lstStyle/>
        <a:p>
          <a:endParaRPr lang="ru-RU"/>
        </a:p>
      </dgm:t>
    </dgm:pt>
    <dgm:pt modelId="{F3478C1F-CB81-4080-9C74-7BF345608CEC}" type="sibTrans" cxnId="{89CAD503-82D1-4027-BBF7-53C8882EC004}">
      <dgm:prSet/>
      <dgm:spPr/>
      <dgm:t>
        <a:bodyPr/>
        <a:lstStyle/>
        <a:p>
          <a:endParaRPr lang="ru-RU"/>
        </a:p>
      </dgm:t>
    </dgm:pt>
    <dgm:pt modelId="{A2789C68-25AA-473E-B748-D12FDB740172}">
      <dgm:prSet phldrT="[Текст]"/>
      <dgm:spPr/>
      <dgm:t>
        <a:bodyPr/>
        <a:lstStyle/>
        <a:p>
          <a:r>
            <a:rPr lang="ru-RU" dirty="0"/>
            <a:t>помещением</a:t>
          </a:r>
        </a:p>
      </dgm:t>
    </dgm:pt>
    <dgm:pt modelId="{1B482776-8768-4AC2-8385-41B2C7A0E648}" type="parTrans" cxnId="{A410D273-4404-4D0F-97E5-A25E53A2FD54}">
      <dgm:prSet/>
      <dgm:spPr/>
      <dgm:t>
        <a:bodyPr/>
        <a:lstStyle/>
        <a:p>
          <a:endParaRPr lang="ru-RU"/>
        </a:p>
      </dgm:t>
    </dgm:pt>
    <dgm:pt modelId="{C03DE781-B17E-40EF-86F5-DF018851BCF3}" type="sibTrans" cxnId="{A410D273-4404-4D0F-97E5-A25E53A2FD54}">
      <dgm:prSet/>
      <dgm:spPr/>
      <dgm:t>
        <a:bodyPr/>
        <a:lstStyle/>
        <a:p>
          <a:endParaRPr lang="ru-RU"/>
        </a:p>
      </dgm:t>
    </dgm:pt>
    <dgm:pt modelId="{0BC64EC0-B512-4A1C-9CCE-023C2A11289B}">
      <dgm:prSet/>
      <dgm:spPr/>
      <dgm:t>
        <a:bodyPr/>
        <a:lstStyle/>
        <a:p>
          <a:r>
            <a:rPr lang="ru-RU" dirty="0"/>
            <a:t>денежными средствами</a:t>
          </a:r>
        </a:p>
      </dgm:t>
    </dgm:pt>
    <dgm:pt modelId="{403E2750-505E-40D1-86BB-4F973F263E50}" type="parTrans" cxnId="{C7BCEC08-4DCA-4E4A-B926-67CA1CCDD74C}">
      <dgm:prSet/>
      <dgm:spPr/>
      <dgm:t>
        <a:bodyPr/>
        <a:lstStyle/>
        <a:p>
          <a:endParaRPr lang="ru-RU"/>
        </a:p>
      </dgm:t>
    </dgm:pt>
    <dgm:pt modelId="{436381FE-230B-46FE-8D7A-5E98A2CDFF11}" type="sibTrans" cxnId="{C7BCEC08-4DCA-4E4A-B926-67CA1CCDD74C}">
      <dgm:prSet/>
      <dgm:spPr/>
      <dgm:t>
        <a:bodyPr/>
        <a:lstStyle/>
        <a:p>
          <a:endParaRPr lang="ru-RU"/>
        </a:p>
      </dgm:t>
    </dgm:pt>
    <dgm:pt modelId="{DB3A54ED-81A8-4097-8348-46FD87CD7CA4}">
      <dgm:prSet/>
      <dgm:spPr/>
      <dgm:t>
        <a:bodyPr/>
        <a:lstStyle/>
        <a:p>
          <a:pPr algn="r"/>
          <a:r>
            <a:rPr lang="ru-RU" dirty="0"/>
            <a:t>нормативными актами, регулирующее поведение в группе</a:t>
          </a:r>
        </a:p>
      </dgm:t>
    </dgm:pt>
    <dgm:pt modelId="{F7207BAA-CCC0-482D-BE5D-FAFB6257EB83}" type="parTrans" cxnId="{5A8609FE-0206-46F5-9D56-5F32BE187133}">
      <dgm:prSet/>
      <dgm:spPr/>
      <dgm:t>
        <a:bodyPr/>
        <a:lstStyle/>
        <a:p>
          <a:endParaRPr lang="ru-RU"/>
        </a:p>
      </dgm:t>
    </dgm:pt>
    <dgm:pt modelId="{94673E12-409A-4925-AC2B-BD5DD6003AD7}" type="sibTrans" cxnId="{5A8609FE-0206-46F5-9D56-5F32BE187133}">
      <dgm:prSet/>
      <dgm:spPr/>
      <dgm:t>
        <a:bodyPr/>
        <a:lstStyle/>
        <a:p>
          <a:endParaRPr lang="ru-RU"/>
        </a:p>
      </dgm:t>
    </dgm:pt>
    <dgm:pt modelId="{9C396BA4-6E45-4412-9D94-91014E1988F2}">
      <dgm:prSet/>
      <dgm:spPr/>
      <dgm:t>
        <a:bodyPr/>
        <a:lstStyle/>
        <a:p>
          <a:r>
            <a:rPr lang="ru-RU" dirty="0"/>
            <a:t>информацией</a:t>
          </a:r>
        </a:p>
      </dgm:t>
    </dgm:pt>
    <dgm:pt modelId="{4F9E7900-8FE8-4EBC-8616-AF188DA9DF45}" type="parTrans" cxnId="{5F6F3E9A-8064-4536-A091-9ACF11A8113C}">
      <dgm:prSet/>
      <dgm:spPr/>
      <dgm:t>
        <a:bodyPr/>
        <a:lstStyle/>
        <a:p>
          <a:endParaRPr lang="ru-RU"/>
        </a:p>
      </dgm:t>
    </dgm:pt>
    <dgm:pt modelId="{1171C6B1-F040-4C10-A251-28F5F52F4ACE}" type="sibTrans" cxnId="{5F6F3E9A-8064-4536-A091-9ACF11A8113C}">
      <dgm:prSet/>
      <dgm:spPr/>
      <dgm:t>
        <a:bodyPr/>
        <a:lstStyle/>
        <a:p>
          <a:endParaRPr lang="ru-RU"/>
        </a:p>
      </dgm:t>
    </dgm:pt>
    <dgm:pt modelId="{58E932E3-D9A4-40CD-A960-402FD5590F94}" type="pres">
      <dgm:prSet presAssocID="{5F7E300E-33A0-45E2-A64F-E256885643F8}" presName="linearFlow" presStyleCnt="0">
        <dgm:presLayoutVars>
          <dgm:dir/>
          <dgm:resizeHandles val="exact"/>
        </dgm:presLayoutVars>
      </dgm:prSet>
      <dgm:spPr/>
    </dgm:pt>
    <dgm:pt modelId="{BA98382E-B229-44E8-AF9F-535E8EBF3682}" type="pres">
      <dgm:prSet presAssocID="{064DAB7C-4D94-4F28-B6C9-B0B0C8969CEB}" presName="composite" presStyleCnt="0"/>
      <dgm:spPr/>
    </dgm:pt>
    <dgm:pt modelId="{E33E795D-5BEE-49BA-9949-E549FDF77C1F}" type="pres">
      <dgm:prSet presAssocID="{064DAB7C-4D94-4F28-B6C9-B0B0C8969CEB}" presName="imgShp" presStyleLbl="fgImgPlace1" presStyleIdx="0" presStyleCnt="6" custScaleX="376340" custScaleY="2066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008E9A-ECB8-4921-9222-98B2C28601C7}" type="pres">
      <dgm:prSet presAssocID="{064DAB7C-4D94-4F28-B6C9-B0B0C8969CEB}" presName="txShp" presStyleLbl="node1" presStyleIdx="0" presStyleCnt="6" custScaleX="118177">
        <dgm:presLayoutVars>
          <dgm:bulletEnabled val="1"/>
        </dgm:presLayoutVars>
      </dgm:prSet>
      <dgm:spPr/>
    </dgm:pt>
    <dgm:pt modelId="{EF61B076-FC8C-43A5-B2CE-312E9DE3F2D8}" type="pres">
      <dgm:prSet presAssocID="{C659E3ED-C62A-4E8F-BA6E-0FA4E6FFA57C}" presName="spacing" presStyleCnt="0"/>
      <dgm:spPr/>
    </dgm:pt>
    <dgm:pt modelId="{B773A3E1-579B-47FE-8E4A-51D632EE8F96}" type="pres">
      <dgm:prSet presAssocID="{A585C2FE-8CC7-48A9-9385-F1AC61386B77}" presName="composite" presStyleCnt="0"/>
      <dgm:spPr/>
    </dgm:pt>
    <dgm:pt modelId="{4F5AE8E2-01A1-4C83-994B-BF597FE6003E}" type="pres">
      <dgm:prSet presAssocID="{A585C2FE-8CC7-48A9-9385-F1AC61386B77}" presName="imgShp" presStyleLbl="fgImgPlace1" presStyleIdx="1" presStyleCnt="6" custScaleX="379000" custScaleY="2011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E7D40A-8CF6-4326-B59A-7BBC9C35F9F2}" type="pres">
      <dgm:prSet presAssocID="{A585C2FE-8CC7-48A9-9385-F1AC61386B77}" presName="txShp" presStyleLbl="node1" presStyleIdx="1" presStyleCnt="6" custScaleX="118177">
        <dgm:presLayoutVars>
          <dgm:bulletEnabled val="1"/>
        </dgm:presLayoutVars>
      </dgm:prSet>
      <dgm:spPr/>
    </dgm:pt>
    <dgm:pt modelId="{7EC825EC-EC7C-47A3-9E32-67FAC0320B60}" type="pres">
      <dgm:prSet presAssocID="{F3478C1F-CB81-4080-9C74-7BF345608CEC}" presName="spacing" presStyleCnt="0"/>
      <dgm:spPr/>
    </dgm:pt>
    <dgm:pt modelId="{A764F8B7-7AED-492A-AC18-138F96D38CCC}" type="pres">
      <dgm:prSet presAssocID="{A2789C68-25AA-473E-B748-D12FDB740172}" presName="composite" presStyleCnt="0"/>
      <dgm:spPr/>
    </dgm:pt>
    <dgm:pt modelId="{2A8679B5-91AB-4215-9160-CAD2EBE258E4}" type="pres">
      <dgm:prSet presAssocID="{A2789C68-25AA-473E-B748-D12FDB740172}" presName="imgShp" presStyleLbl="fgImgPlace1" presStyleIdx="2" presStyleCnt="6" custScaleX="374398" custScaleY="1661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095C7D-7098-4053-84C7-AD1469F4C45D}" type="pres">
      <dgm:prSet presAssocID="{A2789C68-25AA-473E-B748-D12FDB740172}" presName="txShp" presStyleLbl="node1" presStyleIdx="2" presStyleCnt="6" custScaleX="118177">
        <dgm:presLayoutVars>
          <dgm:bulletEnabled val="1"/>
        </dgm:presLayoutVars>
      </dgm:prSet>
      <dgm:spPr/>
    </dgm:pt>
    <dgm:pt modelId="{2A7F256F-744A-44F4-ADE6-B21BB29561F6}" type="pres">
      <dgm:prSet presAssocID="{C03DE781-B17E-40EF-86F5-DF018851BCF3}" presName="spacing" presStyleCnt="0"/>
      <dgm:spPr/>
    </dgm:pt>
    <dgm:pt modelId="{5BCD5129-6CD8-48E6-B2BD-D7C79935D3AD}" type="pres">
      <dgm:prSet presAssocID="{0BC64EC0-B512-4A1C-9CCE-023C2A11289B}" presName="composite" presStyleCnt="0"/>
      <dgm:spPr/>
    </dgm:pt>
    <dgm:pt modelId="{3D11FCAC-0C57-43E8-99B8-DC44D290F110}" type="pres">
      <dgm:prSet presAssocID="{0BC64EC0-B512-4A1C-9CCE-023C2A11289B}" presName="imgShp" presStyleLbl="fgImgPlace1" presStyleIdx="3" presStyleCnt="6" custScaleX="371154" custScaleY="17836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12D6275-8D48-4C73-B978-1A973F8D0054}" type="pres">
      <dgm:prSet presAssocID="{0BC64EC0-B512-4A1C-9CCE-023C2A11289B}" presName="txShp" presStyleLbl="node1" presStyleIdx="3" presStyleCnt="6" custScaleX="118177">
        <dgm:presLayoutVars>
          <dgm:bulletEnabled val="1"/>
        </dgm:presLayoutVars>
      </dgm:prSet>
      <dgm:spPr/>
    </dgm:pt>
    <dgm:pt modelId="{37858489-F16B-41A9-81B3-63E07D06527F}" type="pres">
      <dgm:prSet presAssocID="{436381FE-230B-46FE-8D7A-5E98A2CDFF11}" presName="spacing" presStyleCnt="0"/>
      <dgm:spPr/>
    </dgm:pt>
    <dgm:pt modelId="{577441D6-AE05-43BB-8879-6E7F2E7792C2}" type="pres">
      <dgm:prSet presAssocID="{DB3A54ED-81A8-4097-8348-46FD87CD7CA4}" presName="composite" presStyleCnt="0"/>
      <dgm:spPr/>
    </dgm:pt>
    <dgm:pt modelId="{A0088C5A-8091-49A8-8BA3-F1B533144601}" type="pres">
      <dgm:prSet presAssocID="{DB3A54ED-81A8-4097-8348-46FD87CD7CA4}" presName="imgShp" presStyleLbl="fgImgPlace1" presStyleIdx="4" presStyleCnt="6" custScaleX="408672" custScaleY="19592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37D1C4A-1EA3-4CAE-9BDC-261ACC707952}" type="pres">
      <dgm:prSet presAssocID="{DB3A54ED-81A8-4097-8348-46FD87CD7CA4}" presName="txShp" presStyleLbl="node1" presStyleIdx="4" presStyleCnt="6" custScaleX="118177" custLinFactNeighborX="282" custLinFactNeighborY="-4353">
        <dgm:presLayoutVars>
          <dgm:bulletEnabled val="1"/>
        </dgm:presLayoutVars>
      </dgm:prSet>
      <dgm:spPr/>
    </dgm:pt>
    <dgm:pt modelId="{C72DF60C-EF6C-41F1-A67D-E42A5844A7CA}" type="pres">
      <dgm:prSet presAssocID="{94673E12-409A-4925-AC2B-BD5DD6003AD7}" presName="spacing" presStyleCnt="0"/>
      <dgm:spPr/>
    </dgm:pt>
    <dgm:pt modelId="{8EC5DA26-5EC9-4D98-921B-ABD6D4A2ABBE}" type="pres">
      <dgm:prSet presAssocID="{9C396BA4-6E45-4412-9D94-91014E1988F2}" presName="composite" presStyleCnt="0"/>
      <dgm:spPr/>
    </dgm:pt>
    <dgm:pt modelId="{8655A888-C183-4391-90E9-04BFE9F1A722}" type="pres">
      <dgm:prSet presAssocID="{9C396BA4-6E45-4412-9D94-91014E1988F2}" presName="imgShp" presStyleLbl="fgImgPlace1" presStyleIdx="5" presStyleCnt="6" custScaleX="413929" custScaleY="17833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A873F60-9CBE-4F8A-B397-52386BE3902A}" type="pres">
      <dgm:prSet presAssocID="{9C396BA4-6E45-4412-9D94-91014E1988F2}" presName="txShp" presStyleLbl="node1" presStyleIdx="5" presStyleCnt="6" custScaleX="118177">
        <dgm:presLayoutVars>
          <dgm:bulletEnabled val="1"/>
        </dgm:presLayoutVars>
      </dgm:prSet>
      <dgm:spPr/>
    </dgm:pt>
  </dgm:ptLst>
  <dgm:cxnLst>
    <dgm:cxn modelId="{89CAD503-82D1-4027-BBF7-53C8882EC004}" srcId="{5F7E300E-33A0-45E2-A64F-E256885643F8}" destId="{A585C2FE-8CC7-48A9-9385-F1AC61386B77}" srcOrd="1" destOrd="0" parTransId="{448F039F-9895-4455-8595-A5AD7FD4203A}" sibTransId="{F3478C1F-CB81-4080-9C74-7BF345608CEC}"/>
    <dgm:cxn modelId="{C2528104-EE09-47E8-B1A2-6DC159633E3A}" type="presOf" srcId="{A2789C68-25AA-473E-B748-D12FDB740172}" destId="{8E095C7D-7098-4053-84C7-AD1469F4C45D}" srcOrd="0" destOrd="0" presId="urn:microsoft.com/office/officeart/2005/8/layout/vList3"/>
    <dgm:cxn modelId="{C7BCEC08-4DCA-4E4A-B926-67CA1CCDD74C}" srcId="{5F7E300E-33A0-45E2-A64F-E256885643F8}" destId="{0BC64EC0-B512-4A1C-9CCE-023C2A11289B}" srcOrd="3" destOrd="0" parTransId="{403E2750-505E-40D1-86BB-4F973F263E50}" sibTransId="{436381FE-230B-46FE-8D7A-5E98A2CDFF11}"/>
    <dgm:cxn modelId="{1619CB14-44B6-4AAA-AFA4-62172DC4FD54}" type="presOf" srcId="{064DAB7C-4D94-4F28-B6C9-B0B0C8969CEB}" destId="{3F008E9A-ECB8-4921-9222-98B2C28601C7}" srcOrd="0" destOrd="0" presId="urn:microsoft.com/office/officeart/2005/8/layout/vList3"/>
    <dgm:cxn modelId="{6EB32E3D-00DA-4C85-89BD-35E46647175E}" type="presOf" srcId="{DB3A54ED-81A8-4097-8348-46FD87CD7CA4}" destId="{037D1C4A-1EA3-4CAE-9BDC-261ACC707952}" srcOrd="0" destOrd="0" presId="urn:microsoft.com/office/officeart/2005/8/layout/vList3"/>
    <dgm:cxn modelId="{5AC3793E-A0B6-4FE3-9A69-288403426D8C}" srcId="{5F7E300E-33A0-45E2-A64F-E256885643F8}" destId="{064DAB7C-4D94-4F28-B6C9-B0B0C8969CEB}" srcOrd="0" destOrd="0" parTransId="{7A1A7D45-7F72-4CB2-ABB6-61E975D6E9CC}" sibTransId="{C659E3ED-C62A-4E8F-BA6E-0FA4E6FFA57C}"/>
    <dgm:cxn modelId="{A410D273-4404-4D0F-97E5-A25E53A2FD54}" srcId="{5F7E300E-33A0-45E2-A64F-E256885643F8}" destId="{A2789C68-25AA-473E-B748-D12FDB740172}" srcOrd="2" destOrd="0" parTransId="{1B482776-8768-4AC2-8385-41B2C7A0E648}" sibTransId="{C03DE781-B17E-40EF-86F5-DF018851BCF3}"/>
    <dgm:cxn modelId="{60B92C54-715D-4490-BB7E-B4C8CA736DD5}" type="presOf" srcId="{0BC64EC0-B512-4A1C-9CCE-023C2A11289B}" destId="{812D6275-8D48-4C73-B978-1A973F8D0054}" srcOrd="0" destOrd="0" presId="urn:microsoft.com/office/officeart/2005/8/layout/vList3"/>
    <dgm:cxn modelId="{5F6F3E9A-8064-4536-A091-9ACF11A8113C}" srcId="{5F7E300E-33A0-45E2-A64F-E256885643F8}" destId="{9C396BA4-6E45-4412-9D94-91014E1988F2}" srcOrd="5" destOrd="0" parTransId="{4F9E7900-8FE8-4EBC-8616-AF188DA9DF45}" sibTransId="{1171C6B1-F040-4C10-A251-28F5F52F4ACE}"/>
    <dgm:cxn modelId="{0B38BBBA-5429-406B-B338-AD99EB47D79A}" type="presOf" srcId="{9C396BA4-6E45-4412-9D94-91014E1988F2}" destId="{6A873F60-9CBE-4F8A-B397-52386BE3902A}" srcOrd="0" destOrd="0" presId="urn:microsoft.com/office/officeart/2005/8/layout/vList3"/>
    <dgm:cxn modelId="{7066B1DF-D863-4EED-B086-05BD94A447A2}" type="presOf" srcId="{5F7E300E-33A0-45E2-A64F-E256885643F8}" destId="{58E932E3-D9A4-40CD-A960-402FD5590F94}" srcOrd="0" destOrd="0" presId="urn:microsoft.com/office/officeart/2005/8/layout/vList3"/>
    <dgm:cxn modelId="{5A8609FE-0206-46F5-9D56-5F32BE187133}" srcId="{5F7E300E-33A0-45E2-A64F-E256885643F8}" destId="{DB3A54ED-81A8-4097-8348-46FD87CD7CA4}" srcOrd="4" destOrd="0" parTransId="{F7207BAA-CCC0-482D-BE5D-FAFB6257EB83}" sibTransId="{94673E12-409A-4925-AC2B-BD5DD6003AD7}"/>
    <dgm:cxn modelId="{C97E97FE-4F32-4061-9C9C-296A94B05C0A}" type="presOf" srcId="{A585C2FE-8CC7-48A9-9385-F1AC61386B77}" destId="{32E7D40A-8CF6-4326-B59A-7BBC9C35F9F2}" srcOrd="0" destOrd="0" presId="urn:microsoft.com/office/officeart/2005/8/layout/vList3"/>
    <dgm:cxn modelId="{48964F5E-EC6A-4127-B71D-5167C69DCA2A}" type="presParOf" srcId="{58E932E3-D9A4-40CD-A960-402FD5590F94}" destId="{BA98382E-B229-44E8-AF9F-535E8EBF3682}" srcOrd="0" destOrd="0" presId="urn:microsoft.com/office/officeart/2005/8/layout/vList3"/>
    <dgm:cxn modelId="{D00DD481-20AF-4FB2-A492-4CBD793A5C9B}" type="presParOf" srcId="{BA98382E-B229-44E8-AF9F-535E8EBF3682}" destId="{E33E795D-5BEE-49BA-9949-E549FDF77C1F}" srcOrd="0" destOrd="0" presId="urn:microsoft.com/office/officeart/2005/8/layout/vList3"/>
    <dgm:cxn modelId="{7E3EF93A-4AC8-4C48-A014-BB6D0881CCB3}" type="presParOf" srcId="{BA98382E-B229-44E8-AF9F-535E8EBF3682}" destId="{3F008E9A-ECB8-4921-9222-98B2C28601C7}" srcOrd="1" destOrd="0" presId="urn:microsoft.com/office/officeart/2005/8/layout/vList3"/>
    <dgm:cxn modelId="{50EDF55A-3A01-4480-A637-041B1B65E2FE}" type="presParOf" srcId="{58E932E3-D9A4-40CD-A960-402FD5590F94}" destId="{EF61B076-FC8C-43A5-B2CE-312E9DE3F2D8}" srcOrd="1" destOrd="0" presId="urn:microsoft.com/office/officeart/2005/8/layout/vList3"/>
    <dgm:cxn modelId="{0AD01780-CEA6-4B74-A891-B29E394339D5}" type="presParOf" srcId="{58E932E3-D9A4-40CD-A960-402FD5590F94}" destId="{B773A3E1-579B-47FE-8E4A-51D632EE8F96}" srcOrd="2" destOrd="0" presId="urn:microsoft.com/office/officeart/2005/8/layout/vList3"/>
    <dgm:cxn modelId="{DCC1595A-FC25-4821-B639-D1562B7D8FAA}" type="presParOf" srcId="{B773A3E1-579B-47FE-8E4A-51D632EE8F96}" destId="{4F5AE8E2-01A1-4C83-994B-BF597FE6003E}" srcOrd="0" destOrd="0" presId="urn:microsoft.com/office/officeart/2005/8/layout/vList3"/>
    <dgm:cxn modelId="{A262C6A6-DBC6-491A-9973-86245FEFBC92}" type="presParOf" srcId="{B773A3E1-579B-47FE-8E4A-51D632EE8F96}" destId="{32E7D40A-8CF6-4326-B59A-7BBC9C35F9F2}" srcOrd="1" destOrd="0" presId="urn:microsoft.com/office/officeart/2005/8/layout/vList3"/>
    <dgm:cxn modelId="{D43381DB-F069-4814-98DD-A115B2ABB554}" type="presParOf" srcId="{58E932E3-D9A4-40CD-A960-402FD5590F94}" destId="{7EC825EC-EC7C-47A3-9E32-67FAC0320B60}" srcOrd="3" destOrd="0" presId="urn:microsoft.com/office/officeart/2005/8/layout/vList3"/>
    <dgm:cxn modelId="{404C81EA-8200-4227-9373-3DCFFE2A1AD8}" type="presParOf" srcId="{58E932E3-D9A4-40CD-A960-402FD5590F94}" destId="{A764F8B7-7AED-492A-AC18-138F96D38CCC}" srcOrd="4" destOrd="0" presId="urn:microsoft.com/office/officeart/2005/8/layout/vList3"/>
    <dgm:cxn modelId="{BAE60302-B703-40BB-A17A-E6AC8A326CF4}" type="presParOf" srcId="{A764F8B7-7AED-492A-AC18-138F96D38CCC}" destId="{2A8679B5-91AB-4215-9160-CAD2EBE258E4}" srcOrd="0" destOrd="0" presId="urn:microsoft.com/office/officeart/2005/8/layout/vList3"/>
    <dgm:cxn modelId="{01548775-9832-420D-B666-11E5657A7862}" type="presParOf" srcId="{A764F8B7-7AED-492A-AC18-138F96D38CCC}" destId="{8E095C7D-7098-4053-84C7-AD1469F4C45D}" srcOrd="1" destOrd="0" presId="urn:microsoft.com/office/officeart/2005/8/layout/vList3"/>
    <dgm:cxn modelId="{E9CBC1AF-53F4-478C-A3AE-29954B8C27EA}" type="presParOf" srcId="{58E932E3-D9A4-40CD-A960-402FD5590F94}" destId="{2A7F256F-744A-44F4-ADE6-B21BB29561F6}" srcOrd="5" destOrd="0" presId="urn:microsoft.com/office/officeart/2005/8/layout/vList3"/>
    <dgm:cxn modelId="{55DFEFB5-9F67-41FC-934F-BBF779844D3A}" type="presParOf" srcId="{58E932E3-D9A4-40CD-A960-402FD5590F94}" destId="{5BCD5129-6CD8-48E6-B2BD-D7C79935D3AD}" srcOrd="6" destOrd="0" presId="urn:microsoft.com/office/officeart/2005/8/layout/vList3"/>
    <dgm:cxn modelId="{11270E0F-85FD-4636-AB70-F74B1F66F1E1}" type="presParOf" srcId="{5BCD5129-6CD8-48E6-B2BD-D7C79935D3AD}" destId="{3D11FCAC-0C57-43E8-99B8-DC44D290F110}" srcOrd="0" destOrd="0" presId="urn:microsoft.com/office/officeart/2005/8/layout/vList3"/>
    <dgm:cxn modelId="{63045791-9AA3-4C11-B6A5-14DED4D6EAF5}" type="presParOf" srcId="{5BCD5129-6CD8-48E6-B2BD-D7C79935D3AD}" destId="{812D6275-8D48-4C73-B978-1A973F8D0054}" srcOrd="1" destOrd="0" presId="urn:microsoft.com/office/officeart/2005/8/layout/vList3"/>
    <dgm:cxn modelId="{B5C6B989-9842-4F3E-9AD1-5C1EE7417000}" type="presParOf" srcId="{58E932E3-D9A4-40CD-A960-402FD5590F94}" destId="{37858489-F16B-41A9-81B3-63E07D06527F}" srcOrd="7" destOrd="0" presId="urn:microsoft.com/office/officeart/2005/8/layout/vList3"/>
    <dgm:cxn modelId="{0F41E20F-1157-45D9-B3A2-937F410624D0}" type="presParOf" srcId="{58E932E3-D9A4-40CD-A960-402FD5590F94}" destId="{577441D6-AE05-43BB-8879-6E7F2E7792C2}" srcOrd="8" destOrd="0" presId="urn:microsoft.com/office/officeart/2005/8/layout/vList3"/>
    <dgm:cxn modelId="{B3C10B82-FA9D-49A9-BBB8-1C5F5B2A8FA6}" type="presParOf" srcId="{577441D6-AE05-43BB-8879-6E7F2E7792C2}" destId="{A0088C5A-8091-49A8-8BA3-F1B533144601}" srcOrd="0" destOrd="0" presId="urn:microsoft.com/office/officeart/2005/8/layout/vList3"/>
    <dgm:cxn modelId="{99216453-6B8B-4721-98C2-ADC05182CF3E}" type="presParOf" srcId="{577441D6-AE05-43BB-8879-6E7F2E7792C2}" destId="{037D1C4A-1EA3-4CAE-9BDC-261ACC707952}" srcOrd="1" destOrd="0" presId="urn:microsoft.com/office/officeart/2005/8/layout/vList3"/>
    <dgm:cxn modelId="{E4EADC45-59EE-4AEF-A734-A7A2831AAD15}" type="presParOf" srcId="{58E932E3-D9A4-40CD-A960-402FD5590F94}" destId="{C72DF60C-EF6C-41F1-A67D-E42A5844A7CA}" srcOrd="9" destOrd="0" presId="urn:microsoft.com/office/officeart/2005/8/layout/vList3"/>
    <dgm:cxn modelId="{A1B387FA-903D-471E-ADB4-5E1F4784B177}" type="presParOf" srcId="{58E932E3-D9A4-40CD-A960-402FD5590F94}" destId="{8EC5DA26-5EC9-4D98-921B-ABD6D4A2ABBE}" srcOrd="10" destOrd="0" presId="urn:microsoft.com/office/officeart/2005/8/layout/vList3"/>
    <dgm:cxn modelId="{D6706F1E-9B8A-43B2-B6A2-0882ADBA54E4}" type="presParOf" srcId="{8EC5DA26-5EC9-4D98-921B-ABD6D4A2ABBE}" destId="{8655A888-C183-4391-90E9-04BFE9F1A722}" srcOrd="0" destOrd="0" presId="urn:microsoft.com/office/officeart/2005/8/layout/vList3"/>
    <dgm:cxn modelId="{08685172-95AC-47A7-98D8-03F549C16FC2}" type="presParOf" srcId="{8EC5DA26-5EC9-4D98-921B-ABD6D4A2ABBE}" destId="{6A873F60-9CBE-4F8A-B397-52386BE390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022320-1200-42D3-AA6C-DF9A38975134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BDBE38-2E4E-4B87-9E5A-8BB78F4DC208}">
      <dgm:prSet phldrT="[Текст]"/>
      <dgm:spPr/>
      <dgm:t>
        <a:bodyPr/>
        <a:lstStyle/>
        <a:p>
          <a:r>
            <a:rPr lang="ru-RU" dirty="0"/>
            <a:t>Объекты управления</a:t>
          </a:r>
        </a:p>
      </dgm:t>
    </dgm:pt>
    <dgm:pt modelId="{901221D6-36AE-4E53-A70F-08954B406E8B}" type="parTrans" cxnId="{72C1DA6B-3F77-462E-B48C-B1107C9178F0}">
      <dgm:prSet/>
      <dgm:spPr/>
      <dgm:t>
        <a:bodyPr/>
        <a:lstStyle/>
        <a:p>
          <a:endParaRPr lang="ru-RU"/>
        </a:p>
      </dgm:t>
    </dgm:pt>
    <dgm:pt modelId="{FF90D77D-DB14-43B8-A3BA-A3E7B4FCED51}" type="sibTrans" cxnId="{72C1DA6B-3F77-462E-B48C-B1107C9178F0}">
      <dgm:prSet/>
      <dgm:spPr/>
      <dgm:t>
        <a:bodyPr/>
        <a:lstStyle/>
        <a:p>
          <a:endParaRPr lang="ru-RU"/>
        </a:p>
      </dgm:t>
    </dgm:pt>
    <dgm:pt modelId="{D1D14BD4-5317-41E2-8857-F9E1A81CE400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Материально-технического снабжения</a:t>
          </a:r>
        </a:p>
      </dgm:t>
    </dgm:pt>
    <dgm:pt modelId="{4E575349-5E99-44B0-BB5F-7A97F185C7D4}" type="parTrans" cxnId="{39B44D35-142E-4451-ABA2-F7A69A92324D}">
      <dgm:prSet/>
      <dgm:spPr/>
      <dgm:t>
        <a:bodyPr/>
        <a:lstStyle/>
        <a:p>
          <a:endParaRPr lang="ru-RU"/>
        </a:p>
      </dgm:t>
    </dgm:pt>
    <dgm:pt modelId="{C7E877AC-1C5B-41BC-AA3F-A1708F7CB276}" type="sibTrans" cxnId="{39B44D35-142E-4451-ABA2-F7A69A92324D}">
      <dgm:prSet/>
      <dgm:spPr/>
      <dgm:t>
        <a:bodyPr/>
        <a:lstStyle/>
        <a:p>
          <a:endParaRPr lang="ru-RU"/>
        </a:p>
      </dgm:t>
    </dgm:pt>
    <dgm:pt modelId="{F1D46808-A47F-4758-BA8E-05C72B301321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Инновации</a:t>
          </a:r>
        </a:p>
      </dgm:t>
    </dgm:pt>
    <dgm:pt modelId="{7A823CF1-77C0-4877-B64C-7ADAE5FC4261}" type="parTrans" cxnId="{3C88212F-BEFD-4C48-B711-579BDC26309D}">
      <dgm:prSet/>
      <dgm:spPr/>
      <dgm:t>
        <a:bodyPr/>
        <a:lstStyle/>
        <a:p>
          <a:endParaRPr lang="ru-RU"/>
        </a:p>
      </dgm:t>
    </dgm:pt>
    <dgm:pt modelId="{81F47C87-9230-42EB-9472-02170923A399}" type="sibTrans" cxnId="{3C88212F-BEFD-4C48-B711-579BDC26309D}">
      <dgm:prSet/>
      <dgm:spPr/>
      <dgm:t>
        <a:bodyPr/>
        <a:lstStyle/>
        <a:p>
          <a:endParaRPr lang="ru-RU"/>
        </a:p>
      </dgm:t>
    </dgm:pt>
    <dgm:pt modelId="{4996372E-D085-4056-98F2-CD738C457AB0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Кадры</a:t>
          </a:r>
        </a:p>
      </dgm:t>
    </dgm:pt>
    <dgm:pt modelId="{C82FF8C9-2720-49A1-BF50-6155003AC104}" type="parTrans" cxnId="{9EB3298C-67E8-4E9B-A16D-E2EC29446FDF}">
      <dgm:prSet/>
      <dgm:spPr/>
      <dgm:t>
        <a:bodyPr/>
        <a:lstStyle/>
        <a:p>
          <a:endParaRPr lang="ru-RU"/>
        </a:p>
      </dgm:t>
    </dgm:pt>
    <dgm:pt modelId="{B779AB38-7923-4743-8BF7-15A2FC204E2B}" type="sibTrans" cxnId="{9EB3298C-67E8-4E9B-A16D-E2EC29446FDF}">
      <dgm:prSet/>
      <dgm:spPr/>
      <dgm:t>
        <a:bodyPr/>
        <a:lstStyle/>
        <a:p>
          <a:endParaRPr lang="ru-RU"/>
        </a:p>
      </dgm:t>
    </dgm:pt>
    <dgm:pt modelId="{A7D4FB06-5BE6-4C9B-9FEF-BE1CC769C9AB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Финансы</a:t>
          </a:r>
        </a:p>
      </dgm:t>
    </dgm:pt>
    <dgm:pt modelId="{67DCD98E-60BC-4BDB-82D1-599A706C354D}" type="parTrans" cxnId="{B3776781-ADF8-419A-BAE1-95E8F6039FE3}">
      <dgm:prSet/>
      <dgm:spPr/>
      <dgm:t>
        <a:bodyPr/>
        <a:lstStyle/>
        <a:p>
          <a:endParaRPr lang="ru-RU"/>
        </a:p>
      </dgm:t>
    </dgm:pt>
    <dgm:pt modelId="{D999C194-5A03-407A-9C56-65D452ED2809}" type="sibTrans" cxnId="{B3776781-ADF8-419A-BAE1-95E8F6039FE3}">
      <dgm:prSet/>
      <dgm:spPr/>
      <dgm:t>
        <a:bodyPr/>
        <a:lstStyle/>
        <a:p>
          <a:endParaRPr lang="ru-RU"/>
        </a:p>
      </dgm:t>
    </dgm:pt>
    <dgm:pt modelId="{11E8A271-31A6-43C3-890C-90E41A068334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Маркетинг и сбыт готовой продукции</a:t>
          </a:r>
        </a:p>
      </dgm:t>
    </dgm:pt>
    <dgm:pt modelId="{6E4FFE7F-3F9A-4008-BA12-7DD2099F17D6}" type="parTrans" cxnId="{6CBAADF1-437F-40E2-A3F7-2239554DDD24}">
      <dgm:prSet/>
      <dgm:spPr/>
      <dgm:t>
        <a:bodyPr/>
        <a:lstStyle/>
        <a:p>
          <a:endParaRPr lang="ru-RU"/>
        </a:p>
      </dgm:t>
    </dgm:pt>
    <dgm:pt modelId="{E6535843-7341-405D-B551-99F8265D7655}" type="sibTrans" cxnId="{6CBAADF1-437F-40E2-A3F7-2239554DDD24}">
      <dgm:prSet/>
      <dgm:spPr/>
      <dgm:t>
        <a:bodyPr/>
        <a:lstStyle/>
        <a:p>
          <a:endParaRPr lang="ru-RU"/>
        </a:p>
      </dgm:t>
    </dgm:pt>
    <dgm:pt modelId="{EA2806B4-C74A-473B-B1E7-2B6ABABA1F6C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Учет и анализ хозяйственных процессов</a:t>
          </a:r>
        </a:p>
      </dgm:t>
    </dgm:pt>
    <dgm:pt modelId="{1702B320-0636-4D71-85EA-DC5EB9A959B2}" type="parTrans" cxnId="{88984DF9-8230-47D5-93E5-F8CED122E82A}">
      <dgm:prSet/>
      <dgm:spPr/>
      <dgm:t>
        <a:bodyPr/>
        <a:lstStyle/>
        <a:p>
          <a:endParaRPr lang="ru-RU"/>
        </a:p>
      </dgm:t>
    </dgm:pt>
    <dgm:pt modelId="{A24AAAB5-3C2F-4CC9-8089-CA0FB0A5F20E}" type="sibTrans" cxnId="{88984DF9-8230-47D5-93E5-F8CED122E82A}">
      <dgm:prSet/>
      <dgm:spPr/>
      <dgm:t>
        <a:bodyPr/>
        <a:lstStyle/>
        <a:p>
          <a:endParaRPr lang="ru-RU"/>
        </a:p>
      </dgm:t>
    </dgm:pt>
    <dgm:pt modelId="{CF0A3B66-A73E-4EE1-886A-C66647F694F1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Производство</a:t>
          </a:r>
        </a:p>
      </dgm:t>
    </dgm:pt>
    <dgm:pt modelId="{D5CC5C61-FDC1-4878-B9E4-5D5451ACB281}" type="parTrans" cxnId="{0B98F075-FFCA-49E0-B0D1-553F7EC448DB}">
      <dgm:prSet/>
      <dgm:spPr/>
      <dgm:t>
        <a:bodyPr/>
        <a:lstStyle/>
        <a:p>
          <a:endParaRPr lang="ru-RU"/>
        </a:p>
      </dgm:t>
    </dgm:pt>
    <dgm:pt modelId="{5F56A024-7D11-4107-9D6E-3A8FB3F9B2D4}" type="sibTrans" cxnId="{0B98F075-FFCA-49E0-B0D1-553F7EC448DB}">
      <dgm:prSet/>
      <dgm:spPr/>
      <dgm:t>
        <a:bodyPr/>
        <a:lstStyle/>
        <a:p>
          <a:endParaRPr lang="ru-RU"/>
        </a:p>
      </dgm:t>
    </dgm:pt>
    <dgm:pt modelId="{7DFD596E-485A-4397-AC7D-29ED58136C93}" type="pres">
      <dgm:prSet presAssocID="{03022320-1200-42D3-AA6C-DF9A389751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DFE83C-FE15-476C-9891-5B1A194491A4}" type="pres">
      <dgm:prSet presAssocID="{F1BDBE38-2E4E-4B87-9E5A-8BB78F4DC208}" presName="centerShape" presStyleLbl="node0" presStyleIdx="0" presStyleCnt="1"/>
      <dgm:spPr/>
    </dgm:pt>
    <dgm:pt modelId="{790F4201-CFC2-4E2E-B3E0-F5C9D12DE02C}" type="pres">
      <dgm:prSet presAssocID="{4E575349-5E99-44B0-BB5F-7A97F185C7D4}" presName="parTrans" presStyleLbl="sibTrans2D1" presStyleIdx="0" presStyleCnt="7"/>
      <dgm:spPr/>
    </dgm:pt>
    <dgm:pt modelId="{F90F5B90-7F41-410E-A6FC-EA681AF0BE3E}" type="pres">
      <dgm:prSet presAssocID="{4E575349-5E99-44B0-BB5F-7A97F185C7D4}" presName="connectorText" presStyleLbl="sibTrans2D1" presStyleIdx="0" presStyleCnt="7"/>
      <dgm:spPr/>
    </dgm:pt>
    <dgm:pt modelId="{8A9E45DD-47AB-4C1D-BD0F-8E60EAB63B0D}" type="pres">
      <dgm:prSet presAssocID="{D1D14BD4-5317-41E2-8857-F9E1A81CE400}" presName="node" presStyleLbl="node1" presStyleIdx="0" presStyleCnt="7" custScaleX="135333" custScaleY="113269">
        <dgm:presLayoutVars>
          <dgm:bulletEnabled val="1"/>
        </dgm:presLayoutVars>
      </dgm:prSet>
      <dgm:spPr/>
    </dgm:pt>
    <dgm:pt modelId="{039FE17B-E350-4436-B536-1BA30798A20A}" type="pres">
      <dgm:prSet presAssocID="{7A823CF1-77C0-4877-B64C-7ADAE5FC4261}" presName="parTrans" presStyleLbl="sibTrans2D1" presStyleIdx="1" presStyleCnt="7"/>
      <dgm:spPr/>
    </dgm:pt>
    <dgm:pt modelId="{0560229E-7E2C-4256-BE2C-3B25F7C009CA}" type="pres">
      <dgm:prSet presAssocID="{7A823CF1-77C0-4877-B64C-7ADAE5FC4261}" presName="connectorText" presStyleLbl="sibTrans2D1" presStyleIdx="1" presStyleCnt="7"/>
      <dgm:spPr/>
    </dgm:pt>
    <dgm:pt modelId="{996556EF-0C8A-49F6-AE8B-5EE86C88FAA3}" type="pres">
      <dgm:prSet presAssocID="{F1D46808-A47F-4758-BA8E-05C72B301321}" presName="node" presStyleLbl="node1" presStyleIdx="1" presStyleCnt="7" custScaleX="135000" custScaleY="113269" custRadScaleRad="119853" custRadScaleInc="20848">
        <dgm:presLayoutVars>
          <dgm:bulletEnabled val="1"/>
        </dgm:presLayoutVars>
      </dgm:prSet>
      <dgm:spPr/>
    </dgm:pt>
    <dgm:pt modelId="{296DAEB8-67CA-4226-B4E6-01B2A77F932D}" type="pres">
      <dgm:prSet presAssocID="{6E4FFE7F-3F9A-4008-BA12-7DD2099F17D6}" presName="parTrans" presStyleLbl="sibTrans2D1" presStyleIdx="2" presStyleCnt="7"/>
      <dgm:spPr/>
    </dgm:pt>
    <dgm:pt modelId="{81190F0C-0E29-4052-8875-0B466956AE68}" type="pres">
      <dgm:prSet presAssocID="{6E4FFE7F-3F9A-4008-BA12-7DD2099F17D6}" presName="connectorText" presStyleLbl="sibTrans2D1" presStyleIdx="2" presStyleCnt="7"/>
      <dgm:spPr/>
    </dgm:pt>
    <dgm:pt modelId="{DC76DDF2-9994-47CB-8A6F-444C44884231}" type="pres">
      <dgm:prSet presAssocID="{11E8A271-31A6-43C3-890C-90E41A068334}" presName="node" presStyleLbl="node1" presStyleIdx="2" presStyleCnt="7" custScaleX="159243" custScaleY="113269" custRadScaleRad="123657" custRadScaleInc="-16376">
        <dgm:presLayoutVars>
          <dgm:bulletEnabled val="1"/>
        </dgm:presLayoutVars>
      </dgm:prSet>
      <dgm:spPr/>
    </dgm:pt>
    <dgm:pt modelId="{4A672B22-35AC-48F1-9718-ACED6F976731}" type="pres">
      <dgm:prSet presAssocID="{C82FF8C9-2720-49A1-BF50-6155003AC104}" presName="parTrans" presStyleLbl="sibTrans2D1" presStyleIdx="3" presStyleCnt="7"/>
      <dgm:spPr/>
    </dgm:pt>
    <dgm:pt modelId="{ECCFEACF-ECA9-45BA-BBAC-3277311F9EFB}" type="pres">
      <dgm:prSet presAssocID="{C82FF8C9-2720-49A1-BF50-6155003AC104}" presName="connectorText" presStyleLbl="sibTrans2D1" presStyleIdx="3" presStyleCnt="7"/>
      <dgm:spPr/>
    </dgm:pt>
    <dgm:pt modelId="{526A5E11-E850-4FC8-ABC1-78B44D3AD7DA}" type="pres">
      <dgm:prSet presAssocID="{4996372E-D085-4056-98F2-CD738C457AB0}" presName="node" presStyleLbl="node1" presStyleIdx="3" presStyleCnt="7" custScaleX="119436" custScaleY="113269" custRadScaleRad="99651" custRadScaleInc="-24371">
        <dgm:presLayoutVars>
          <dgm:bulletEnabled val="1"/>
        </dgm:presLayoutVars>
      </dgm:prSet>
      <dgm:spPr/>
    </dgm:pt>
    <dgm:pt modelId="{BBF3CCBA-ABA3-4600-9617-9B6F3DAC8D18}" type="pres">
      <dgm:prSet presAssocID="{67DCD98E-60BC-4BDB-82D1-599A706C354D}" presName="parTrans" presStyleLbl="sibTrans2D1" presStyleIdx="4" presStyleCnt="7"/>
      <dgm:spPr/>
    </dgm:pt>
    <dgm:pt modelId="{DCE1274C-26A1-4FC2-9523-020A6C3277A2}" type="pres">
      <dgm:prSet presAssocID="{67DCD98E-60BC-4BDB-82D1-599A706C354D}" presName="connectorText" presStyleLbl="sibTrans2D1" presStyleIdx="4" presStyleCnt="7"/>
      <dgm:spPr/>
    </dgm:pt>
    <dgm:pt modelId="{BA63A30A-B473-4267-8F45-D795F72751FB}" type="pres">
      <dgm:prSet presAssocID="{A7D4FB06-5BE6-4C9B-9FEF-BE1CC769C9AB}" presName="node" presStyleLbl="node1" presStyleIdx="4" presStyleCnt="7" custScaleX="119436" custScaleY="113269" custRadScaleRad="95315" custRadScaleInc="7039">
        <dgm:presLayoutVars>
          <dgm:bulletEnabled val="1"/>
        </dgm:presLayoutVars>
      </dgm:prSet>
      <dgm:spPr/>
    </dgm:pt>
    <dgm:pt modelId="{067C7A03-2420-414A-936E-2BF341543F90}" type="pres">
      <dgm:prSet presAssocID="{1702B320-0636-4D71-85EA-DC5EB9A959B2}" presName="parTrans" presStyleLbl="sibTrans2D1" presStyleIdx="5" presStyleCnt="7"/>
      <dgm:spPr/>
    </dgm:pt>
    <dgm:pt modelId="{04381DAD-826C-47E2-9C05-C23EB2078980}" type="pres">
      <dgm:prSet presAssocID="{1702B320-0636-4D71-85EA-DC5EB9A959B2}" presName="connectorText" presStyleLbl="sibTrans2D1" presStyleIdx="5" presStyleCnt="7"/>
      <dgm:spPr/>
    </dgm:pt>
    <dgm:pt modelId="{E4648184-70F1-4FEA-B2F5-F1F4C4972AA5}" type="pres">
      <dgm:prSet presAssocID="{EA2806B4-C74A-473B-B1E7-2B6ABABA1F6C}" presName="node" presStyleLbl="node1" presStyleIdx="5" presStyleCnt="7" custScaleX="151354" custScaleY="113269" custRadScaleRad="120418" custRadScaleInc="10777">
        <dgm:presLayoutVars>
          <dgm:bulletEnabled val="1"/>
        </dgm:presLayoutVars>
      </dgm:prSet>
      <dgm:spPr/>
    </dgm:pt>
    <dgm:pt modelId="{B088CD40-12BA-4A7C-8B28-D9D4BFDB8015}" type="pres">
      <dgm:prSet presAssocID="{D5CC5C61-FDC1-4878-B9E4-5D5451ACB281}" presName="parTrans" presStyleLbl="sibTrans2D1" presStyleIdx="6" presStyleCnt="7"/>
      <dgm:spPr/>
    </dgm:pt>
    <dgm:pt modelId="{0DB15829-F9AB-45ED-B082-161ECF017A19}" type="pres">
      <dgm:prSet presAssocID="{D5CC5C61-FDC1-4878-B9E4-5D5451ACB281}" presName="connectorText" presStyleLbl="sibTrans2D1" presStyleIdx="6" presStyleCnt="7"/>
      <dgm:spPr/>
    </dgm:pt>
    <dgm:pt modelId="{49108D60-AD5B-4960-98EE-D8237210D944}" type="pres">
      <dgm:prSet presAssocID="{CF0A3B66-A73E-4EE1-886A-C66647F694F1}" presName="node" presStyleLbl="node1" presStyleIdx="6" presStyleCnt="7" custScaleX="141416" custScaleY="113269" custRadScaleRad="123677" custRadScaleInc="-25329">
        <dgm:presLayoutVars>
          <dgm:bulletEnabled val="1"/>
        </dgm:presLayoutVars>
      </dgm:prSet>
      <dgm:spPr/>
    </dgm:pt>
  </dgm:ptLst>
  <dgm:cxnLst>
    <dgm:cxn modelId="{93759403-C539-4B66-9013-0F4E52EDC204}" type="presOf" srcId="{C82FF8C9-2720-49A1-BF50-6155003AC104}" destId="{ECCFEACF-ECA9-45BA-BBAC-3277311F9EFB}" srcOrd="1" destOrd="0" presId="urn:microsoft.com/office/officeart/2005/8/layout/radial5"/>
    <dgm:cxn modelId="{F16E240E-8270-44DF-97E4-AEE9A28AA290}" type="presOf" srcId="{F1D46808-A47F-4758-BA8E-05C72B301321}" destId="{996556EF-0C8A-49F6-AE8B-5EE86C88FAA3}" srcOrd="0" destOrd="0" presId="urn:microsoft.com/office/officeart/2005/8/layout/radial5"/>
    <dgm:cxn modelId="{31BF0C11-12D5-457E-8072-1C8D2FC60314}" type="presOf" srcId="{C82FF8C9-2720-49A1-BF50-6155003AC104}" destId="{4A672B22-35AC-48F1-9718-ACED6F976731}" srcOrd="0" destOrd="0" presId="urn:microsoft.com/office/officeart/2005/8/layout/radial5"/>
    <dgm:cxn modelId="{345A0C12-76E7-4C9C-BD9E-66F1D384A035}" type="presOf" srcId="{4E575349-5E99-44B0-BB5F-7A97F185C7D4}" destId="{F90F5B90-7F41-410E-A6FC-EA681AF0BE3E}" srcOrd="1" destOrd="0" presId="urn:microsoft.com/office/officeart/2005/8/layout/radial5"/>
    <dgm:cxn modelId="{3C88212F-BEFD-4C48-B711-579BDC26309D}" srcId="{F1BDBE38-2E4E-4B87-9E5A-8BB78F4DC208}" destId="{F1D46808-A47F-4758-BA8E-05C72B301321}" srcOrd="1" destOrd="0" parTransId="{7A823CF1-77C0-4877-B64C-7ADAE5FC4261}" sibTransId="{81F47C87-9230-42EB-9472-02170923A399}"/>
    <dgm:cxn modelId="{39B44D35-142E-4451-ABA2-F7A69A92324D}" srcId="{F1BDBE38-2E4E-4B87-9E5A-8BB78F4DC208}" destId="{D1D14BD4-5317-41E2-8857-F9E1A81CE400}" srcOrd="0" destOrd="0" parTransId="{4E575349-5E99-44B0-BB5F-7A97F185C7D4}" sibTransId="{C7E877AC-1C5B-41BC-AA3F-A1708F7CB276}"/>
    <dgm:cxn modelId="{F2DB325E-B01F-4DC5-B5B7-A430BAECD545}" type="presOf" srcId="{67DCD98E-60BC-4BDB-82D1-599A706C354D}" destId="{DCE1274C-26A1-4FC2-9523-020A6C3277A2}" srcOrd="1" destOrd="0" presId="urn:microsoft.com/office/officeart/2005/8/layout/radial5"/>
    <dgm:cxn modelId="{330FE560-C75C-4EE4-A00B-7B76017683BB}" type="presOf" srcId="{6E4FFE7F-3F9A-4008-BA12-7DD2099F17D6}" destId="{296DAEB8-67CA-4226-B4E6-01B2A77F932D}" srcOrd="0" destOrd="0" presId="urn:microsoft.com/office/officeart/2005/8/layout/radial5"/>
    <dgm:cxn modelId="{F3EDD743-42DE-4E1C-A886-69A8FE901B74}" type="presOf" srcId="{7A823CF1-77C0-4877-B64C-7ADAE5FC4261}" destId="{0560229E-7E2C-4256-BE2C-3B25F7C009CA}" srcOrd="1" destOrd="0" presId="urn:microsoft.com/office/officeart/2005/8/layout/radial5"/>
    <dgm:cxn modelId="{DEA3514B-7F8B-4E96-8255-5DB6A00924E2}" type="presOf" srcId="{6E4FFE7F-3F9A-4008-BA12-7DD2099F17D6}" destId="{81190F0C-0E29-4052-8875-0B466956AE68}" srcOrd="1" destOrd="0" presId="urn:microsoft.com/office/officeart/2005/8/layout/radial5"/>
    <dgm:cxn modelId="{72C1DA6B-3F77-462E-B48C-B1107C9178F0}" srcId="{03022320-1200-42D3-AA6C-DF9A38975134}" destId="{F1BDBE38-2E4E-4B87-9E5A-8BB78F4DC208}" srcOrd="0" destOrd="0" parTransId="{901221D6-36AE-4E53-A70F-08954B406E8B}" sibTransId="{FF90D77D-DB14-43B8-A3BA-A3E7B4FCED51}"/>
    <dgm:cxn modelId="{9905676D-5D32-4C4E-BB66-1653F7776F56}" type="presOf" srcId="{7A823CF1-77C0-4877-B64C-7ADAE5FC4261}" destId="{039FE17B-E350-4436-B536-1BA30798A20A}" srcOrd="0" destOrd="0" presId="urn:microsoft.com/office/officeart/2005/8/layout/radial5"/>
    <dgm:cxn modelId="{E160844D-802E-441A-BB53-30E2F35318D5}" type="presOf" srcId="{CF0A3B66-A73E-4EE1-886A-C66647F694F1}" destId="{49108D60-AD5B-4960-98EE-D8237210D944}" srcOrd="0" destOrd="0" presId="urn:microsoft.com/office/officeart/2005/8/layout/radial5"/>
    <dgm:cxn modelId="{2256124E-4AAD-4225-963A-52826B44735A}" type="presOf" srcId="{A7D4FB06-5BE6-4C9B-9FEF-BE1CC769C9AB}" destId="{BA63A30A-B473-4267-8F45-D795F72751FB}" srcOrd="0" destOrd="0" presId="urn:microsoft.com/office/officeart/2005/8/layout/radial5"/>
    <dgm:cxn modelId="{EE2AD674-6341-4763-8E24-6BFCEF7191AB}" type="presOf" srcId="{4996372E-D085-4056-98F2-CD738C457AB0}" destId="{526A5E11-E850-4FC8-ABC1-78B44D3AD7DA}" srcOrd="0" destOrd="0" presId="urn:microsoft.com/office/officeart/2005/8/layout/radial5"/>
    <dgm:cxn modelId="{0B98F075-FFCA-49E0-B0D1-553F7EC448DB}" srcId="{F1BDBE38-2E4E-4B87-9E5A-8BB78F4DC208}" destId="{CF0A3B66-A73E-4EE1-886A-C66647F694F1}" srcOrd="6" destOrd="0" parTransId="{D5CC5C61-FDC1-4878-B9E4-5D5451ACB281}" sibTransId="{5F56A024-7D11-4107-9D6E-3A8FB3F9B2D4}"/>
    <dgm:cxn modelId="{7B2B3F7D-714B-44A6-9390-A7100EFE5791}" type="presOf" srcId="{D5CC5C61-FDC1-4878-B9E4-5D5451ACB281}" destId="{0DB15829-F9AB-45ED-B082-161ECF017A19}" srcOrd="1" destOrd="0" presId="urn:microsoft.com/office/officeart/2005/8/layout/radial5"/>
    <dgm:cxn modelId="{B3776781-ADF8-419A-BAE1-95E8F6039FE3}" srcId="{F1BDBE38-2E4E-4B87-9E5A-8BB78F4DC208}" destId="{A7D4FB06-5BE6-4C9B-9FEF-BE1CC769C9AB}" srcOrd="4" destOrd="0" parTransId="{67DCD98E-60BC-4BDB-82D1-599A706C354D}" sibTransId="{D999C194-5A03-407A-9C56-65D452ED2809}"/>
    <dgm:cxn modelId="{9EB3298C-67E8-4E9B-A16D-E2EC29446FDF}" srcId="{F1BDBE38-2E4E-4B87-9E5A-8BB78F4DC208}" destId="{4996372E-D085-4056-98F2-CD738C457AB0}" srcOrd="3" destOrd="0" parTransId="{C82FF8C9-2720-49A1-BF50-6155003AC104}" sibTransId="{B779AB38-7923-4743-8BF7-15A2FC204E2B}"/>
    <dgm:cxn modelId="{B9233799-F733-43CD-ABD1-CEB85D034701}" type="presOf" srcId="{1702B320-0636-4D71-85EA-DC5EB9A959B2}" destId="{067C7A03-2420-414A-936E-2BF341543F90}" srcOrd="0" destOrd="0" presId="urn:microsoft.com/office/officeart/2005/8/layout/radial5"/>
    <dgm:cxn modelId="{E852C29E-58EB-47C6-9061-23B3A394E3B2}" type="presOf" srcId="{F1BDBE38-2E4E-4B87-9E5A-8BB78F4DC208}" destId="{74DFE83C-FE15-476C-9891-5B1A194491A4}" srcOrd="0" destOrd="0" presId="urn:microsoft.com/office/officeart/2005/8/layout/radial5"/>
    <dgm:cxn modelId="{1C3F72B8-3A5B-4F54-93C1-434BB8AFF480}" type="presOf" srcId="{D1D14BD4-5317-41E2-8857-F9E1A81CE400}" destId="{8A9E45DD-47AB-4C1D-BD0F-8E60EAB63B0D}" srcOrd="0" destOrd="0" presId="urn:microsoft.com/office/officeart/2005/8/layout/radial5"/>
    <dgm:cxn modelId="{033DBABA-A942-4EC9-8D41-D91D30ECF45B}" type="presOf" srcId="{1702B320-0636-4D71-85EA-DC5EB9A959B2}" destId="{04381DAD-826C-47E2-9C05-C23EB2078980}" srcOrd="1" destOrd="0" presId="urn:microsoft.com/office/officeart/2005/8/layout/radial5"/>
    <dgm:cxn modelId="{043A82BB-A01F-4285-93E6-C8D73DD027BF}" type="presOf" srcId="{D5CC5C61-FDC1-4878-B9E4-5D5451ACB281}" destId="{B088CD40-12BA-4A7C-8B28-D9D4BFDB8015}" srcOrd="0" destOrd="0" presId="urn:microsoft.com/office/officeart/2005/8/layout/radial5"/>
    <dgm:cxn modelId="{AD887AC6-D084-4FBC-A64A-BB8FBDAE732E}" type="presOf" srcId="{67DCD98E-60BC-4BDB-82D1-599A706C354D}" destId="{BBF3CCBA-ABA3-4600-9617-9B6F3DAC8D18}" srcOrd="0" destOrd="0" presId="urn:microsoft.com/office/officeart/2005/8/layout/radial5"/>
    <dgm:cxn modelId="{7D7B46CB-8C26-43BD-89E4-7281E7D71F1A}" type="presOf" srcId="{03022320-1200-42D3-AA6C-DF9A38975134}" destId="{7DFD596E-485A-4397-AC7D-29ED58136C93}" srcOrd="0" destOrd="0" presId="urn:microsoft.com/office/officeart/2005/8/layout/radial5"/>
    <dgm:cxn modelId="{27C3EDD6-69E6-4DD7-9FA9-19542443FFAA}" type="presOf" srcId="{4E575349-5E99-44B0-BB5F-7A97F185C7D4}" destId="{790F4201-CFC2-4E2E-B3E0-F5C9D12DE02C}" srcOrd="0" destOrd="0" presId="urn:microsoft.com/office/officeart/2005/8/layout/radial5"/>
    <dgm:cxn modelId="{C2CDC9EF-F6BD-475C-A2A4-48599BAB36B5}" type="presOf" srcId="{11E8A271-31A6-43C3-890C-90E41A068334}" destId="{DC76DDF2-9994-47CB-8A6F-444C44884231}" srcOrd="0" destOrd="0" presId="urn:microsoft.com/office/officeart/2005/8/layout/radial5"/>
    <dgm:cxn modelId="{6CBAADF1-437F-40E2-A3F7-2239554DDD24}" srcId="{F1BDBE38-2E4E-4B87-9E5A-8BB78F4DC208}" destId="{11E8A271-31A6-43C3-890C-90E41A068334}" srcOrd="2" destOrd="0" parTransId="{6E4FFE7F-3F9A-4008-BA12-7DD2099F17D6}" sibTransId="{E6535843-7341-405D-B551-99F8265D7655}"/>
    <dgm:cxn modelId="{67A52CF8-D778-4889-8B01-954560E1A0F7}" type="presOf" srcId="{EA2806B4-C74A-473B-B1E7-2B6ABABA1F6C}" destId="{E4648184-70F1-4FEA-B2F5-F1F4C4972AA5}" srcOrd="0" destOrd="0" presId="urn:microsoft.com/office/officeart/2005/8/layout/radial5"/>
    <dgm:cxn modelId="{88984DF9-8230-47D5-93E5-F8CED122E82A}" srcId="{F1BDBE38-2E4E-4B87-9E5A-8BB78F4DC208}" destId="{EA2806B4-C74A-473B-B1E7-2B6ABABA1F6C}" srcOrd="5" destOrd="0" parTransId="{1702B320-0636-4D71-85EA-DC5EB9A959B2}" sibTransId="{A24AAAB5-3C2F-4CC9-8089-CA0FB0A5F20E}"/>
    <dgm:cxn modelId="{820C058D-074F-431B-B908-B54B458E2E65}" type="presParOf" srcId="{7DFD596E-485A-4397-AC7D-29ED58136C93}" destId="{74DFE83C-FE15-476C-9891-5B1A194491A4}" srcOrd="0" destOrd="0" presId="urn:microsoft.com/office/officeart/2005/8/layout/radial5"/>
    <dgm:cxn modelId="{6777DD88-61AA-4A73-9662-D36370584173}" type="presParOf" srcId="{7DFD596E-485A-4397-AC7D-29ED58136C93}" destId="{790F4201-CFC2-4E2E-B3E0-F5C9D12DE02C}" srcOrd="1" destOrd="0" presId="urn:microsoft.com/office/officeart/2005/8/layout/radial5"/>
    <dgm:cxn modelId="{61F950DB-A925-42BF-80A5-04DCC540639F}" type="presParOf" srcId="{790F4201-CFC2-4E2E-B3E0-F5C9D12DE02C}" destId="{F90F5B90-7F41-410E-A6FC-EA681AF0BE3E}" srcOrd="0" destOrd="0" presId="urn:microsoft.com/office/officeart/2005/8/layout/radial5"/>
    <dgm:cxn modelId="{1C4AB15E-BD1E-42FF-9D26-E7F53C147041}" type="presParOf" srcId="{7DFD596E-485A-4397-AC7D-29ED58136C93}" destId="{8A9E45DD-47AB-4C1D-BD0F-8E60EAB63B0D}" srcOrd="2" destOrd="0" presId="urn:microsoft.com/office/officeart/2005/8/layout/radial5"/>
    <dgm:cxn modelId="{2CDC892F-C2CF-4408-9CB8-9300D077EAC1}" type="presParOf" srcId="{7DFD596E-485A-4397-AC7D-29ED58136C93}" destId="{039FE17B-E350-4436-B536-1BA30798A20A}" srcOrd="3" destOrd="0" presId="urn:microsoft.com/office/officeart/2005/8/layout/radial5"/>
    <dgm:cxn modelId="{AD38B3CE-3C11-4E78-9953-972138747BF6}" type="presParOf" srcId="{039FE17B-E350-4436-B536-1BA30798A20A}" destId="{0560229E-7E2C-4256-BE2C-3B25F7C009CA}" srcOrd="0" destOrd="0" presId="urn:microsoft.com/office/officeart/2005/8/layout/radial5"/>
    <dgm:cxn modelId="{6EF4A6B2-0F15-4D95-874B-93839E31ADFE}" type="presParOf" srcId="{7DFD596E-485A-4397-AC7D-29ED58136C93}" destId="{996556EF-0C8A-49F6-AE8B-5EE86C88FAA3}" srcOrd="4" destOrd="0" presId="urn:microsoft.com/office/officeart/2005/8/layout/radial5"/>
    <dgm:cxn modelId="{52F477EB-D217-482D-9741-DD42FEC684F6}" type="presParOf" srcId="{7DFD596E-485A-4397-AC7D-29ED58136C93}" destId="{296DAEB8-67CA-4226-B4E6-01B2A77F932D}" srcOrd="5" destOrd="0" presId="urn:microsoft.com/office/officeart/2005/8/layout/radial5"/>
    <dgm:cxn modelId="{57E24A21-411B-43AD-8449-19DFD5C4A727}" type="presParOf" srcId="{296DAEB8-67CA-4226-B4E6-01B2A77F932D}" destId="{81190F0C-0E29-4052-8875-0B466956AE68}" srcOrd="0" destOrd="0" presId="urn:microsoft.com/office/officeart/2005/8/layout/radial5"/>
    <dgm:cxn modelId="{FC89FD66-412C-401E-9F57-2B23B932314B}" type="presParOf" srcId="{7DFD596E-485A-4397-AC7D-29ED58136C93}" destId="{DC76DDF2-9994-47CB-8A6F-444C44884231}" srcOrd="6" destOrd="0" presId="urn:microsoft.com/office/officeart/2005/8/layout/radial5"/>
    <dgm:cxn modelId="{9266FFE9-7757-48C9-B302-123DBD0470A2}" type="presParOf" srcId="{7DFD596E-485A-4397-AC7D-29ED58136C93}" destId="{4A672B22-35AC-48F1-9718-ACED6F976731}" srcOrd="7" destOrd="0" presId="urn:microsoft.com/office/officeart/2005/8/layout/radial5"/>
    <dgm:cxn modelId="{BAA2A27B-C5D0-4926-A151-1D26F25C3AF8}" type="presParOf" srcId="{4A672B22-35AC-48F1-9718-ACED6F976731}" destId="{ECCFEACF-ECA9-45BA-BBAC-3277311F9EFB}" srcOrd="0" destOrd="0" presId="urn:microsoft.com/office/officeart/2005/8/layout/radial5"/>
    <dgm:cxn modelId="{25DB4912-47E9-4B47-B157-C15B18C6D3D3}" type="presParOf" srcId="{7DFD596E-485A-4397-AC7D-29ED58136C93}" destId="{526A5E11-E850-4FC8-ABC1-78B44D3AD7DA}" srcOrd="8" destOrd="0" presId="urn:microsoft.com/office/officeart/2005/8/layout/radial5"/>
    <dgm:cxn modelId="{BFFE83C9-05BC-4AA4-82EB-57FA8D7D951E}" type="presParOf" srcId="{7DFD596E-485A-4397-AC7D-29ED58136C93}" destId="{BBF3CCBA-ABA3-4600-9617-9B6F3DAC8D18}" srcOrd="9" destOrd="0" presId="urn:microsoft.com/office/officeart/2005/8/layout/radial5"/>
    <dgm:cxn modelId="{F628D8F6-D34B-408D-A25A-ED7020BE1F04}" type="presParOf" srcId="{BBF3CCBA-ABA3-4600-9617-9B6F3DAC8D18}" destId="{DCE1274C-26A1-4FC2-9523-020A6C3277A2}" srcOrd="0" destOrd="0" presId="urn:microsoft.com/office/officeart/2005/8/layout/radial5"/>
    <dgm:cxn modelId="{E00D600F-27F7-472C-A6B6-783BA7D74502}" type="presParOf" srcId="{7DFD596E-485A-4397-AC7D-29ED58136C93}" destId="{BA63A30A-B473-4267-8F45-D795F72751FB}" srcOrd="10" destOrd="0" presId="urn:microsoft.com/office/officeart/2005/8/layout/radial5"/>
    <dgm:cxn modelId="{ED465F3B-35D5-4F34-9F81-F68E6FC8EE0D}" type="presParOf" srcId="{7DFD596E-485A-4397-AC7D-29ED58136C93}" destId="{067C7A03-2420-414A-936E-2BF341543F90}" srcOrd="11" destOrd="0" presId="urn:microsoft.com/office/officeart/2005/8/layout/radial5"/>
    <dgm:cxn modelId="{42BC5EB2-EA19-4C22-A28B-3BC3844A7AE1}" type="presParOf" srcId="{067C7A03-2420-414A-936E-2BF341543F90}" destId="{04381DAD-826C-47E2-9C05-C23EB2078980}" srcOrd="0" destOrd="0" presId="urn:microsoft.com/office/officeart/2005/8/layout/radial5"/>
    <dgm:cxn modelId="{D6CD2100-FD2C-4518-904F-32C2361F8ED9}" type="presParOf" srcId="{7DFD596E-485A-4397-AC7D-29ED58136C93}" destId="{E4648184-70F1-4FEA-B2F5-F1F4C4972AA5}" srcOrd="12" destOrd="0" presId="urn:microsoft.com/office/officeart/2005/8/layout/radial5"/>
    <dgm:cxn modelId="{4A0F88C1-9FF4-4589-A85B-F8740BB1A71A}" type="presParOf" srcId="{7DFD596E-485A-4397-AC7D-29ED58136C93}" destId="{B088CD40-12BA-4A7C-8B28-D9D4BFDB8015}" srcOrd="13" destOrd="0" presId="urn:microsoft.com/office/officeart/2005/8/layout/radial5"/>
    <dgm:cxn modelId="{9C9B9A9E-626A-44E5-85B3-E28869581A3C}" type="presParOf" srcId="{B088CD40-12BA-4A7C-8B28-D9D4BFDB8015}" destId="{0DB15829-F9AB-45ED-B082-161ECF017A19}" srcOrd="0" destOrd="0" presId="urn:microsoft.com/office/officeart/2005/8/layout/radial5"/>
    <dgm:cxn modelId="{03A44936-1E66-43E2-B718-11042BDC36CF}" type="presParOf" srcId="{7DFD596E-485A-4397-AC7D-29ED58136C93}" destId="{49108D60-AD5B-4960-98EE-D8237210D94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A93390-6CEA-4254-8994-672B42E953EE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EFDB8C-4AFF-4FA0-B2C3-E086F391A11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Изучение рынков и формирование каналов сбыта</a:t>
          </a:r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8F3F7D0-D195-4738-9AAD-4714C4CA5D45}" type="parTrans" cxnId="{EF126663-79D3-4963-87A1-7383F5F6087D}">
      <dgm:prSet/>
      <dgm:spPr/>
      <dgm:t>
        <a:bodyPr/>
        <a:lstStyle/>
        <a:p>
          <a:endParaRPr lang="ru-RU"/>
        </a:p>
      </dgm:t>
    </dgm:pt>
    <dgm:pt modelId="{0FCD3BDA-03A1-4EA8-926E-7F5B527A394F}" type="sibTrans" cxnId="{EF126663-79D3-4963-87A1-7383F5F6087D}">
      <dgm:prSet/>
      <dgm:spPr/>
      <dgm:t>
        <a:bodyPr/>
        <a:lstStyle/>
        <a:p>
          <a:endParaRPr lang="ru-RU"/>
        </a:p>
      </dgm:t>
    </dgm:pt>
    <dgm:pt modelId="{3550133A-1D87-42ED-9D83-DFB555738947}">
      <dgm:prSet phldrT="[Текст]"/>
      <dgm:spPr/>
      <dgm:t>
        <a:bodyPr/>
        <a:lstStyle/>
        <a:p>
          <a:r>
            <a:rPr lang="ru-RU" dirty="0"/>
            <a:t>Выработка ценовой политики</a:t>
          </a:r>
        </a:p>
      </dgm:t>
    </dgm:pt>
    <dgm:pt modelId="{A3D00758-1E61-4AED-978B-E083B96BC91F}" type="parTrans" cxnId="{72F64A7C-BCCF-47EF-A0B0-64EA4F78A187}">
      <dgm:prSet/>
      <dgm:spPr/>
      <dgm:t>
        <a:bodyPr/>
        <a:lstStyle/>
        <a:p>
          <a:endParaRPr lang="ru-RU"/>
        </a:p>
      </dgm:t>
    </dgm:pt>
    <dgm:pt modelId="{6A898F14-BA5B-4754-9D4B-1EA571194EC0}" type="sibTrans" cxnId="{72F64A7C-BCCF-47EF-A0B0-64EA4F78A187}">
      <dgm:prSet/>
      <dgm:spPr/>
      <dgm:t>
        <a:bodyPr/>
        <a:lstStyle/>
        <a:p>
          <a:endParaRPr lang="ru-RU"/>
        </a:p>
      </dgm:t>
    </dgm:pt>
    <dgm:pt modelId="{EA3E4B6A-0C68-4F80-8483-EB203EE130E5}">
      <dgm:prSet phldrT="[Текст]"/>
      <dgm:spPr/>
      <dgm:t>
        <a:bodyPr/>
        <a:lstStyle/>
        <a:p>
          <a:r>
            <a:rPr lang="ru-RU" dirty="0"/>
            <a:t>Реклама готовой продукции</a:t>
          </a:r>
        </a:p>
      </dgm:t>
    </dgm:pt>
    <dgm:pt modelId="{98CE775B-4EF6-4A5D-A939-68B23CD3A417}" type="parTrans" cxnId="{3E92C0E1-2923-45F3-84AD-DE0E790D190F}">
      <dgm:prSet/>
      <dgm:spPr/>
      <dgm:t>
        <a:bodyPr/>
        <a:lstStyle/>
        <a:p>
          <a:endParaRPr lang="ru-RU"/>
        </a:p>
      </dgm:t>
    </dgm:pt>
    <dgm:pt modelId="{209357E3-521F-401D-A212-796ED25CDC6A}" type="sibTrans" cxnId="{3E92C0E1-2923-45F3-84AD-DE0E790D190F}">
      <dgm:prSet/>
      <dgm:spPr/>
      <dgm:t>
        <a:bodyPr/>
        <a:lstStyle/>
        <a:p>
          <a:endParaRPr lang="ru-RU"/>
        </a:p>
      </dgm:t>
    </dgm:pt>
    <dgm:pt modelId="{78E4BDD7-FFC9-4C29-BBED-D313BEC5456B}">
      <dgm:prSet/>
      <dgm:spPr/>
      <dgm:t>
        <a:bodyPr/>
        <a:lstStyle/>
        <a:p>
          <a:r>
            <a:rPr lang="ru-RU" dirty="0"/>
            <a:t>Организация отправки готовой продукции потребителям</a:t>
          </a:r>
        </a:p>
      </dgm:t>
    </dgm:pt>
    <dgm:pt modelId="{EB7A7681-FEA0-463B-828F-52D17BD03C48}" type="parTrans" cxnId="{AE7182E8-7DA9-4CC0-9F36-A699080B77A5}">
      <dgm:prSet/>
      <dgm:spPr/>
      <dgm:t>
        <a:bodyPr/>
        <a:lstStyle/>
        <a:p>
          <a:endParaRPr lang="ru-RU"/>
        </a:p>
      </dgm:t>
    </dgm:pt>
    <dgm:pt modelId="{47C13D6A-1E0A-44BD-83BB-BEA51B11FD7A}" type="sibTrans" cxnId="{AE7182E8-7DA9-4CC0-9F36-A699080B77A5}">
      <dgm:prSet/>
      <dgm:spPr/>
      <dgm:t>
        <a:bodyPr/>
        <a:lstStyle/>
        <a:p>
          <a:endParaRPr lang="ru-RU"/>
        </a:p>
      </dgm:t>
    </dgm:pt>
    <dgm:pt modelId="{91A51FFF-DFA6-4244-9E94-75DBA021E52C}" type="pres">
      <dgm:prSet presAssocID="{B4A93390-6CEA-4254-8994-672B42E953EE}" presName="diagram" presStyleCnt="0">
        <dgm:presLayoutVars>
          <dgm:dir/>
          <dgm:resizeHandles val="exact"/>
        </dgm:presLayoutVars>
      </dgm:prSet>
      <dgm:spPr/>
    </dgm:pt>
    <dgm:pt modelId="{198078D5-90F3-4C45-B3F6-539FDB049BBC}" type="pres">
      <dgm:prSet presAssocID="{ECEFDB8C-4AFF-4FA0-B2C3-E086F391A117}" presName="node" presStyleLbl="node1" presStyleIdx="0" presStyleCnt="4">
        <dgm:presLayoutVars>
          <dgm:bulletEnabled val="1"/>
        </dgm:presLayoutVars>
      </dgm:prSet>
      <dgm:spPr/>
    </dgm:pt>
    <dgm:pt modelId="{FAC40C79-A135-44FA-A075-8389775C07FB}" type="pres">
      <dgm:prSet presAssocID="{0FCD3BDA-03A1-4EA8-926E-7F5B527A394F}" presName="sibTrans" presStyleCnt="0"/>
      <dgm:spPr/>
    </dgm:pt>
    <dgm:pt modelId="{4C012405-1175-499F-A558-255F3FAB7BCC}" type="pres">
      <dgm:prSet presAssocID="{3550133A-1D87-42ED-9D83-DFB555738947}" presName="node" presStyleLbl="node1" presStyleIdx="1" presStyleCnt="4">
        <dgm:presLayoutVars>
          <dgm:bulletEnabled val="1"/>
        </dgm:presLayoutVars>
      </dgm:prSet>
      <dgm:spPr/>
    </dgm:pt>
    <dgm:pt modelId="{A80B10E2-3EF0-421A-905E-6DFB0C68A280}" type="pres">
      <dgm:prSet presAssocID="{6A898F14-BA5B-4754-9D4B-1EA571194EC0}" presName="sibTrans" presStyleCnt="0"/>
      <dgm:spPr/>
    </dgm:pt>
    <dgm:pt modelId="{9688BE82-6DA2-449E-A594-DA2FF7A5DCD5}" type="pres">
      <dgm:prSet presAssocID="{EA3E4B6A-0C68-4F80-8483-EB203EE130E5}" presName="node" presStyleLbl="node1" presStyleIdx="2" presStyleCnt="4">
        <dgm:presLayoutVars>
          <dgm:bulletEnabled val="1"/>
        </dgm:presLayoutVars>
      </dgm:prSet>
      <dgm:spPr/>
    </dgm:pt>
    <dgm:pt modelId="{ED479B20-5DB6-455D-B29B-2AB9D7AB3BED}" type="pres">
      <dgm:prSet presAssocID="{209357E3-521F-401D-A212-796ED25CDC6A}" presName="sibTrans" presStyleCnt="0"/>
      <dgm:spPr/>
    </dgm:pt>
    <dgm:pt modelId="{3A2EE4C2-03EE-4838-9AF8-A89FAB56794B}" type="pres">
      <dgm:prSet presAssocID="{78E4BDD7-FFC9-4C29-BBED-D313BEC5456B}" presName="node" presStyleLbl="node1" presStyleIdx="3" presStyleCnt="4">
        <dgm:presLayoutVars>
          <dgm:bulletEnabled val="1"/>
        </dgm:presLayoutVars>
      </dgm:prSet>
      <dgm:spPr/>
    </dgm:pt>
  </dgm:ptLst>
  <dgm:cxnLst>
    <dgm:cxn modelId="{E1036B01-847A-4439-B9C7-46A143203129}" type="presOf" srcId="{ECEFDB8C-4AFF-4FA0-B2C3-E086F391A117}" destId="{198078D5-90F3-4C45-B3F6-539FDB049BBC}" srcOrd="0" destOrd="0" presId="urn:microsoft.com/office/officeart/2005/8/layout/default"/>
    <dgm:cxn modelId="{9B96830D-D182-4FB5-9EFE-3955B9BFF30D}" type="presOf" srcId="{B4A93390-6CEA-4254-8994-672B42E953EE}" destId="{91A51FFF-DFA6-4244-9E94-75DBA021E52C}" srcOrd="0" destOrd="0" presId="urn:microsoft.com/office/officeart/2005/8/layout/default"/>
    <dgm:cxn modelId="{EF126663-79D3-4963-87A1-7383F5F6087D}" srcId="{B4A93390-6CEA-4254-8994-672B42E953EE}" destId="{ECEFDB8C-4AFF-4FA0-B2C3-E086F391A117}" srcOrd="0" destOrd="0" parTransId="{08F3F7D0-D195-4738-9AAD-4714C4CA5D45}" sibTransId="{0FCD3BDA-03A1-4EA8-926E-7F5B527A394F}"/>
    <dgm:cxn modelId="{CC43694A-3A14-4DF2-8CAB-CE82F4521BCC}" type="presOf" srcId="{3550133A-1D87-42ED-9D83-DFB555738947}" destId="{4C012405-1175-499F-A558-255F3FAB7BCC}" srcOrd="0" destOrd="0" presId="urn:microsoft.com/office/officeart/2005/8/layout/default"/>
    <dgm:cxn modelId="{7430607C-EAFE-4B27-9642-34481B700E9F}" type="presOf" srcId="{78E4BDD7-FFC9-4C29-BBED-D313BEC5456B}" destId="{3A2EE4C2-03EE-4838-9AF8-A89FAB56794B}" srcOrd="0" destOrd="0" presId="urn:microsoft.com/office/officeart/2005/8/layout/default"/>
    <dgm:cxn modelId="{72F64A7C-BCCF-47EF-A0B0-64EA4F78A187}" srcId="{B4A93390-6CEA-4254-8994-672B42E953EE}" destId="{3550133A-1D87-42ED-9D83-DFB555738947}" srcOrd="1" destOrd="0" parTransId="{A3D00758-1E61-4AED-978B-E083B96BC91F}" sibTransId="{6A898F14-BA5B-4754-9D4B-1EA571194EC0}"/>
    <dgm:cxn modelId="{645633A1-840C-407F-A6F9-99EED0A1091E}" type="presOf" srcId="{EA3E4B6A-0C68-4F80-8483-EB203EE130E5}" destId="{9688BE82-6DA2-449E-A594-DA2FF7A5DCD5}" srcOrd="0" destOrd="0" presId="urn:microsoft.com/office/officeart/2005/8/layout/default"/>
    <dgm:cxn modelId="{3E92C0E1-2923-45F3-84AD-DE0E790D190F}" srcId="{B4A93390-6CEA-4254-8994-672B42E953EE}" destId="{EA3E4B6A-0C68-4F80-8483-EB203EE130E5}" srcOrd="2" destOrd="0" parTransId="{98CE775B-4EF6-4A5D-A939-68B23CD3A417}" sibTransId="{209357E3-521F-401D-A212-796ED25CDC6A}"/>
    <dgm:cxn modelId="{AE7182E8-7DA9-4CC0-9F36-A699080B77A5}" srcId="{B4A93390-6CEA-4254-8994-672B42E953EE}" destId="{78E4BDD7-FFC9-4C29-BBED-D313BEC5456B}" srcOrd="3" destOrd="0" parTransId="{EB7A7681-FEA0-463B-828F-52D17BD03C48}" sibTransId="{47C13D6A-1E0A-44BD-83BB-BEA51B11FD7A}"/>
    <dgm:cxn modelId="{C5015F6A-9542-457F-B3E5-A55252436828}" type="presParOf" srcId="{91A51FFF-DFA6-4244-9E94-75DBA021E52C}" destId="{198078D5-90F3-4C45-B3F6-539FDB049BBC}" srcOrd="0" destOrd="0" presId="urn:microsoft.com/office/officeart/2005/8/layout/default"/>
    <dgm:cxn modelId="{39A70E07-EF9E-4DCC-9A79-AA8A1F35AEC6}" type="presParOf" srcId="{91A51FFF-DFA6-4244-9E94-75DBA021E52C}" destId="{FAC40C79-A135-44FA-A075-8389775C07FB}" srcOrd="1" destOrd="0" presId="urn:microsoft.com/office/officeart/2005/8/layout/default"/>
    <dgm:cxn modelId="{9AE726CC-ED3E-4885-A5D8-31A207A67870}" type="presParOf" srcId="{91A51FFF-DFA6-4244-9E94-75DBA021E52C}" destId="{4C012405-1175-499F-A558-255F3FAB7BCC}" srcOrd="2" destOrd="0" presId="urn:microsoft.com/office/officeart/2005/8/layout/default"/>
    <dgm:cxn modelId="{36366DC3-31FD-4EDD-A7F5-ABF5EEFE5842}" type="presParOf" srcId="{91A51FFF-DFA6-4244-9E94-75DBA021E52C}" destId="{A80B10E2-3EF0-421A-905E-6DFB0C68A280}" srcOrd="3" destOrd="0" presId="urn:microsoft.com/office/officeart/2005/8/layout/default"/>
    <dgm:cxn modelId="{6BBD5D3C-9565-4E69-B144-42F8B2247B0B}" type="presParOf" srcId="{91A51FFF-DFA6-4244-9E94-75DBA021E52C}" destId="{9688BE82-6DA2-449E-A594-DA2FF7A5DCD5}" srcOrd="4" destOrd="0" presId="urn:microsoft.com/office/officeart/2005/8/layout/default"/>
    <dgm:cxn modelId="{0C65ADF6-84CD-4452-8D1D-7F05BB936016}" type="presParOf" srcId="{91A51FFF-DFA6-4244-9E94-75DBA021E52C}" destId="{ED479B20-5DB6-455D-B29B-2AB9D7AB3BED}" srcOrd="5" destOrd="0" presId="urn:microsoft.com/office/officeart/2005/8/layout/default"/>
    <dgm:cxn modelId="{2CEB436E-CA66-489F-BA14-3D18085939EC}" type="presParOf" srcId="{91A51FFF-DFA6-4244-9E94-75DBA021E52C}" destId="{3A2EE4C2-03EE-4838-9AF8-A89FAB5679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9B454-A34F-482E-AFBF-E7C2B4BC11D9}">
      <dsp:nvSpPr>
        <dsp:cNvPr id="0" name=""/>
        <dsp:cNvSpPr/>
      </dsp:nvSpPr>
      <dsp:spPr>
        <a:xfrm>
          <a:off x="2917404" y="2753663"/>
          <a:ext cx="2158079" cy="21580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Критерии функций</a:t>
          </a:r>
        </a:p>
      </dsp:txBody>
      <dsp:txXfrm>
        <a:off x="3233447" y="3069706"/>
        <a:ext cx="1525993" cy="1525993"/>
      </dsp:txXfrm>
    </dsp:sp>
    <dsp:sp modelId="{E9E13F9A-6E80-447B-A4FF-23082740B2EB}">
      <dsp:nvSpPr>
        <dsp:cNvPr id="0" name=""/>
        <dsp:cNvSpPr/>
      </dsp:nvSpPr>
      <dsp:spPr>
        <a:xfrm rot="12900000">
          <a:off x="1363935" y="2321408"/>
          <a:ext cx="1826699" cy="615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0C00CC-1319-416E-9BFA-E598BED60227}">
      <dsp:nvSpPr>
        <dsp:cNvPr id="0" name=""/>
        <dsp:cNvSpPr/>
      </dsp:nvSpPr>
      <dsp:spPr>
        <a:xfrm>
          <a:off x="504024" y="1284988"/>
          <a:ext cx="2050175" cy="164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Однородность содержания работ</a:t>
          </a:r>
        </a:p>
      </dsp:txBody>
      <dsp:txXfrm>
        <a:off x="552062" y="1333026"/>
        <a:ext cx="1954099" cy="1544064"/>
      </dsp:txXfrm>
    </dsp:sp>
    <dsp:sp modelId="{0B9A13ED-752A-4EBD-B1EA-A009E5ABF9ED}">
      <dsp:nvSpPr>
        <dsp:cNvPr id="0" name=""/>
        <dsp:cNvSpPr/>
      </dsp:nvSpPr>
      <dsp:spPr>
        <a:xfrm rot="16200000">
          <a:off x="3083094" y="1426470"/>
          <a:ext cx="1826699" cy="615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8E359D-204D-4770-804B-33EB6EFA5AF9}">
      <dsp:nvSpPr>
        <dsp:cNvPr id="0" name=""/>
        <dsp:cNvSpPr/>
      </dsp:nvSpPr>
      <dsp:spPr>
        <a:xfrm>
          <a:off x="2971356" y="577"/>
          <a:ext cx="2050175" cy="164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Целевая направленность работ</a:t>
          </a:r>
        </a:p>
      </dsp:txBody>
      <dsp:txXfrm>
        <a:off x="3019394" y="48615"/>
        <a:ext cx="1954099" cy="1544064"/>
      </dsp:txXfrm>
    </dsp:sp>
    <dsp:sp modelId="{DC9D9AF8-FA71-49AA-AAAF-4F48A05399D5}">
      <dsp:nvSpPr>
        <dsp:cNvPr id="0" name=""/>
        <dsp:cNvSpPr/>
      </dsp:nvSpPr>
      <dsp:spPr>
        <a:xfrm rot="19500000">
          <a:off x="4802253" y="2321408"/>
          <a:ext cx="1826699" cy="61505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BDEB55-CAA7-4F31-9076-D92D7BBB151F}">
      <dsp:nvSpPr>
        <dsp:cNvPr id="0" name=""/>
        <dsp:cNvSpPr/>
      </dsp:nvSpPr>
      <dsp:spPr>
        <a:xfrm>
          <a:off x="5438687" y="1284988"/>
          <a:ext cx="2050175" cy="1640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Обособленный комплекс выполняемых работ</a:t>
          </a:r>
        </a:p>
      </dsp:txBody>
      <dsp:txXfrm>
        <a:off x="5486725" y="1333026"/>
        <a:ext cx="1954099" cy="1544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3372F-267F-4ACD-98B8-B0C62FA4B4B3}">
      <dsp:nvSpPr>
        <dsp:cNvPr id="0" name=""/>
        <dsp:cNvSpPr/>
      </dsp:nvSpPr>
      <dsp:spPr>
        <a:xfrm>
          <a:off x="30733" y="-23297"/>
          <a:ext cx="6336704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Установление целей задач;</a:t>
          </a:r>
        </a:p>
      </dsp:txBody>
      <dsp:txXfrm>
        <a:off x="30733" y="-23297"/>
        <a:ext cx="5198869" cy="1029714"/>
      </dsp:txXfrm>
    </dsp:sp>
    <dsp:sp modelId="{DAAB0934-1196-42FC-878E-91A5E0156B70}">
      <dsp:nvSpPr>
        <dsp:cNvPr id="0" name=""/>
        <dsp:cNvSpPr/>
      </dsp:nvSpPr>
      <dsp:spPr>
        <a:xfrm>
          <a:off x="530698" y="1193637"/>
          <a:ext cx="6336704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Разработку стратегий, программ для достижения целей;</a:t>
          </a:r>
        </a:p>
      </dsp:txBody>
      <dsp:txXfrm>
        <a:off x="530698" y="1193637"/>
        <a:ext cx="5136690" cy="1029714"/>
      </dsp:txXfrm>
    </dsp:sp>
    <dsp:sp modelId="{43B7B7CD-2AE5-4A80-B08A-662FA528F12D}">
      <dsp:nvSpPr>
        <dsp:cNvPr id="0" name=""/>
        <dsp:cNvSpPr/>
      </dsp:nvSpPr>
      <dsp:spPr>
        <a:xfrm>
          <a:off x="1053477" y="2410573"/>
          <a:ext cx="6336704" cy="1029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Определение необходимых ресурсов и распределение их по целям и задачам;</a:t>
          </a:r>
        </a:p>
      </dsp:txBody>
      <dsp:txXfrm>
        <a:off x="1053477" y="2410573"/>
        <a:ext cx="5144611" cy="1029714"/>
      </dsp:txXfrm>
    </dsp:sp>
    <dsp:sp modelId="{EE4B7C22-4787-4D9E-BEDE-BAB2BB00617A}">
      <dsp:nvSpPr>
        <dsp:cNvPr id="0" name=""/>
        <dsp:cNvSpPr/>
      </dsp:nvSpPr>
      <dsp:spPr>
        <a:xfrm>
          <a:off x="1584175" y="3580913"/>
          <a:ext cx="6336704" cy="1122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Доведение плана до всех, кто их должен выполнять и кто несет ответственность за их реализацию</a:t>
          </a:r>
        </a:p>
      </dsp:txBody>
      <dsp:txXfrm>
        <a:off x="1584175" y="3580913"/>
        <a:ext cx="5136690" cy="1122903"/>
      </dsp:txXfrm>
    </dsp:sp>
    <dsp:sp modelId="{784FF179-15B7-4471-B5EE-B06AB62ADF54}">
      <dsp:nvSpPr>
        <dsp:cNvPr id="0" name=""/>
        <dsp:cNvSpPr/>
      </dsp:nvSpPr>
      <dsp:spPr>
        <a:xfrm>
          <a:off x="5667389" y="765370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5667389" y="765370"/>
        <a:ext cx="669314" cy="669314"/>
      </dsp:txXfrm>
    </dsp:sp>
    <dsp:sp modelId="{6C95860F-5559-47AE-998B-92F40073C332}">
      <dsp:nvSpPr>
        <dsp:cNvPr id="0" name=""/>
        <dsp:cNvSpPr/>
      </dsp:nvSpPr>
      <dsp:spPr>
        <a:xfrm>
          <a:off x="6198088" y="1982305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198088" y="1982305"/>
        <a:ext cx="669314" cy="669314"/>
      </dsp:txXfrm>
    </dsp:sp>
    <dsp:sp modelId="{EAFF734D-B83F-451A-AB2A-6A0BCA235F1A}">
      <dsp:nvSpPr>
        <dsp:cNvPr id="0" name=""/>
        <dsp:cNvSpPr/>
      </dsp:nvSpPr>
      <dsp:spPr>
        <a:xfrm>
          <a:off x="6720866" y="3199240"/>
          <a:ext cx="669314" cy="6693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720866" y="3199240"/>
        <a:ext cx="669314" cy="669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8E9A-ECB8-4921-9222-98B2C28601C7}">
      <dsp:nvSpPr>
        <dsp:cNvPr id="0" name=""/>
        <dsp:cNvSpPr/>
      </dsp:nvSpPr>
      <dsp:spPr>
        <a:xfrm rot="10800000">
          <a:off x="1049622" y="206545"/>
          <a:ext cx="7044985" cy="38345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09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персоналом</a:t>
          </a:r>
        </a:p>
      </dsp:txBody>
      <dsp:txXfrm rot="10800000">
        <a:off x="1145485" y="206545"/>
        <a:ext cx="6949122" cy="383452"/>
      </dsp:txXfrm>
    </dsp:sp>
    <dsp:sp modelId="{E33E795D-5BEE-49BA-9949-E549FDF77C1F}">
      <dsp:nvSpPr>
        <dsp:cNvPr id="0" name=""/>
        <dsp:cNvSpPr/>
      </dsp:nvSpPr>
      <dsp:spPr>
        <a:xfrm>
          <a:off x="869879" y="1988"/>
          <a:ext cx="1443086" cy="792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E7D40A-8CF6-4326-B59A-7BBC9C35F9F2}">
      <dsp:nvSpPr>
        <dsp:cNvPr id="0" name=""/>
        <dsp:cNvSpPr/>
      </dsp:nvSpPr>
      <dsp:spPr>
        <a:xfrm rot="10800000">
          <a:off x="1052172" y="1103032"/>
          <a:ext cx="7044985" cy="38345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09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материалами</a:t>
          </a:r>
        </a:p>
      </dsp:txBody>
      <dsp:txXfrm rot="10800000">
        <a:off x="1148035" y="1103032"/>
        <a:ext cx="6949122" cy="383452"/>
      </dsp:txXfrm>
    </dsp:sp>
    <dsp:sp modelId="{4F5AE8E2-01A1-4C83-994B-BF597FE6003E}">
      <dsp:nvSpPr>
        <dsp:cNvPr id="0" name=""/>
        <dsp:cNvSpPr/>
      </dsp:nvSpPr>
      <dsp:spPr>
        <a:xfrm>
          <a:off x="867329" y="909018"/>
          <a:ext cx="1453286" cy="7714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095C7D-7098-4053-84C7-AD1469F4C45D}">
      <dsp:nvSpPr>
        <dsp:cNvPr id="0" name=""/>
        <dsp:cNvSpPr/>
      </dsp:nvSpPr>
      <dsp:spPr>
        <a:xfrm rot="10800000">
          <a:off x="1047761" y="1921799"/>
          <a:ext cx="7044985" cy="38345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09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помещением</a:t>
          </a:r>
        </a:p>
      </dsp:txBody>
      <dsp:txXfrm rot="10800000">
        <a:off x="1143624" y="1921799"/>
        <a:ext cx="6949122" cy="383452"/>
      </dsp:txXfrm>
    </dsp:sp>
    <dsp:sp modelId="{2A8679B5-91AB-4215-9160-CAD2EBE258E4}">
      <dsp:nvSpPr>
        <dsp:cNvPr id="0" name=""/>
        <dsp:cNvSpPr/>
      </dsp:nvSpPr>
      <dsp:spPr>
        <a:xfrm>
          <a:off x="871741" y="1794962"/>
          <a:ext cx="1435640" cy="6371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D6275-8D48-4C73-B978-1A973F8D0054}">
      <dsp:nvSpPr>
        <dsp:cNvPr id="0" name=""/>
        <dsp:cNvSpPr/>
      </dsp:nvSpPr>
      <dsp:spPr>
        <a:xfrm rot="10800000">
          <a:off x="1044651" y="2696804"/>
          <a:ext cx="7044985" cy="38345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09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денежными средствами</a:t>
          </a:r>
        </a:p>
      </dsp:txBody>
      <dsp:txXfrm rot="10800000">
        <a:off x="1140514" y="2696804"/>
        <a:ext cx="6949122" cy="383452"/>
      </dsp:txXfrm>
    </dsp:sp>
    <dsp:sp modelId="{3D11FCAC-0C57-43E8-99B8-DC44D290F110}">
      <dsp:nvSpPr>
        <dsp:cNvPr id="0" name=""/>
        <dsp:cNvSpPr/>
      </dsp:nvSpPr>
      <dsp:spPr>
        <a:xfrm>
          <a:off x="874851" y="2546552"/>
          <a:ext cx="1423200" cy="68395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7D1C4A-1EA3-4CAE-9BDC-261ACC707952}">
      <dsp:nvSpPr>
        <dsp:cNvPr id="0" name=""/>
        <dsp:cNvSpPr/>
      </dsp:nvSpPr>
      <dsp:spPr>
        <a:xfrm rot="10800000">
          <a:off x="1097428" y="3512191"/>
          <a:ext cx="7044985" cy="383452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092" tIns="64770" rIns="120904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нормативными актами, регулирующее поведение в группе</a:t>
          </a:r>
        </a:p>
      </dsp:txBody>
      <dsp:txXfrm rot="10800000">
        <a:off x="1193291" y="3512191"/>
        <a:ext cx="6949122" cy="383452"/>
      </dsp:txXfrm>
    </dsp:sp>
    <dsp:sp modelId="{A0088C5A-8091-49A8-8BA3-F1B533144601}">
      <dsp:nvSpPr>
        <dsp:cNvPr id="0" name=""/>
        <dsp:cNvSpPr/>
      </dsp:nvSpPr>
      <dsp:spPr>
        <a:xfrm>
          <a:off x="838885" y="3344973"/>
          <a:ext cx="1567064" cy="7512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873F60-9CBE-4F8A-B397-52386BE3902A}">
      <dsp:nvSpPr>
        <dsp:cNvPr id="0" name=""/>
        <dsp:cNvSpPr/>
      </dsp:nvSpPr>
      <dsp:spPr>
        <a:xfrm rot="10800000">
          <a:off x="1085656" y="4360905"/>
          <a:ext cx="7044985" cy="38345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9092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информацией</a:t>
          </a:r>
        </a:p>
      </dsp:txBody>
      <dsp:txXfrm rot="10800000">
        <a:off x="1181519" y="4360905"/>
        <a:ext cx="6949122" cy="383452"/>
      </dsp:txXfrm>
    </dsp:sp>
    <dsp:sp modelId="{8655A888-C183-4391-90E9-04BFE9F1A722}">
      <dsp:nvSpPr>
        <dsp:cNvPr id="0" name=""/>
        <dsp:cNvSpPr/>
      </dsp:nvSpPr>
      <dsp:spPr>
        <a:xfrm>
          <a:off x="833845" y="4210709"/>
          <a:ext cx="1587222" cy="68384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FE83C-FE15-476C-9891-5B1A194491A4}">
      <dsp:nvSpPr>
        <dsp:cNvPr id="0" name=""/>
        <dsp:cNvSpPr/>
      </dsp:nvSpPr>
      <dsp:spPr>
        <a:xfrm>
          <a:off x="3172138" y="2083124"/>
          <a:ext cx="1591944" cy="15919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Объекты управления</a:t>
          </a:r>
        </a:p>
      </dsp:txBody>
      <dsp:txXfrm>
        <a:off x="3405273" y="2316259"/>
        <a:ext cx="1125674" cy="1125674"/>
      </dsp:txXfrm>
    </dsp:sp>
    <dsp:sp modelId="{790F4201-CFC2-4E2E-B3E0-F5C9D12DE02C}">
      <dsp:nvSpPr>
        <dsp:cNvPr id="0" name=""/>
        <dsp:cNvSpPr/>
      </dsp:nvSpPr>
      <dsp:spPr>
        <a:xfrm rot="16200000">
          <a:off x="3823134" y="1546430"/>
          <a:ext cx="289951" cy="542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866627" y="1698467"/>
        <a:ext cx="202966" cy="325632"/>
      </dsp:txXfrm>
    </dsp:sp>
    <dsp:sp modelId="{8A9E45DD-47AB-4C1D-BD0F-8E60EAB63B0D}">
      <dsp:nvSpPr>
        <dsp:cNvPr id="0" name=""/>
        <dsp:cNvSpPr/>
      </dsp:nvSpPr>
      <dsp:spPr>
        <a:xfrm>
          <a:off x="2996005" y="-91191"/>
          <a:ext cx="1944210" cy="16272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Материально-технического снабжения</a:t>
          </a:r>
        </a:p>
      </dsp:txBody>
      <dsp:txXfrm>
        <a:off x="3280728" y="147112"/>
        <a:ext cx="1374764" cy="1150630"/>
      </dsp:txXfrm>
    </dsp:sp>
    <dsp:sp modelId="{039FE17B-E350-4436-B536-1BA30798A20A}">
      <dsp:nvSpPr>
        <dsp:cNvPr id="0" name=""/>
        <dsp:cNvSpPr/>
      </dsp:nvSpPr>
      <dsp:spPr>
        <a:xfrm rot="19607369">
          <a:off x="4757266" y="1939312"/>
          <a:ext cx="463789" cy="542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768629" y="2085960"/>
        <a:ext cx="324652" cy="325632"/>
      </dsp:txXfrm>
    </dsp:sp>
    <dsp:sp modelId="{996556EF-0C8A-49F6-AE8B-5EE86C88FAA3}">
      <dsp:nvSpPr>
        <dsp:cNvPr id="0" name=""/>
        <dsp:cNvSpPr/>
      </dsp:nvSpPr>
      <dsp:spPr>
        <a:xfrm>
          <a:off x="5161033" y="649722"/>
          <a:ext cx="1939426" cy="1627236"/>
        </a:xfrm>
        <a:prstGeom prst="ellipse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Инновации</a:t>
          </a:r>
        </a:p>
      </dsp:txBody>
      <dsp:txXfrm>
        <a:off x="5445055" y="888025"/>
        <a:ext cx="1371382" cy="1150630"/>
      </dsp:txXfrm>
    </dsp:sp>
    <dsp:sp modelId="{296DAEB8-67CA-4226-B4E6-01B2A77F932D}">
      <dsp:nvSpPr>
        <dsp:cNvPr id="0" name=""/>
        <dsp:cNvSpPr/>
      </dsp:nvSpPr>
      <dsp:spPr>
        <a:xfrm rot="518770">
          <a:off x="4913643" y="2781311"/>
          <a:ext cx="391916" cy="542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914311" y="2881017"/>
        <a:ext cx="274341" cy="325632"/>
      </dsp:txXfrm>
    </dsp:sp>
    <dsp:sp modelId="{DC76DDF2-9994-47CB-8A6F-444C44884231}">
      <dsp:nvSpPr>
        <dsp:cNvPr id="0" name=""/>
        <dsp:cNvSpPr/>
      </dsp:nvSpPr>
      <dsp:spPr>
        <a:xfrm>
          <a:off x="5460823" y="2466395"/>
          <a:ext cx="2287704" cy="1627236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Маркетинг и сбыт готовой продукции</a:t>
          </a:r>
        </a:p>
      </dsp:txBody>
      <dsp:txXfrm>
        <a:off x="5795849" y="2704698"/>
        <a:ext cx="1617652" cy="1150630"/>
      </dsp:txXfrm>
    </dsp:sp>
    <dsp:sp modelId="{4A672B22-35AC-48F1-9718-ACED6F976731}">
      <dsp:nvSpPr>
        <dsp:cNvPr id="0" name=""/>
        <dsp:cNvSpPr/>
      </dsp:nvSpPr>
      <dsp:spPr>
        <a:xfrm rot="3481133">
          <a:off x="4385400" y="3500038"/>
          <a:ext cx="279746" cy="542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405137" y="3572989"/>
        <a:ext cx="195822" cy="325632"/>
      </dsp:txXfrm>
    </dsp:sp>
    <dsp:sp modelId="{526A5E11-E850-4FC8-ABC1-78B44D3AD7DA}">
      <dsp:nvSpPr>
        <dsp:cNvPr id="0" name=""/>
        <dsp:cNvSpPr/>
      </dsp:nvSpPr>
      <dsp:spPr>
        <a:xfrm>
          <a:off x="4248465" y="3888430"/>
          <a:ext cx="1715832" cy="1627236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Кадры</a:t>
          </a:r>
        </a:p>
      </dsp:txBody>
      <dsp:txXfrm>
        <a:off x="4499743" y="4126733"/>
        <a:ext cx="1213276" cy="1150630"/>
      </dsp:txXfrm>
    </dsp:sp>
    <dsp:sp modelId="{BBF3CCBA-ABA3-4600-9617-9B6F3DAC8D18}">
      <dsp:nvSpPr>
        <dsp:cNvPr id="0" name=""/>
        <dsp:cNvSpPr/>
      </dsp:nvSpPr>
      <dsp:spPr>
        <a:xfrm rot="7051459">
          <a:off x="3386445" y="3501639"/>
          <a:ext cx="231692" cy="542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3437260" y="3579363"/>
        <a:ext cx="162184" cy="325632"/>
      </dsp:txXfrm>
    </dsp:sp>
    <dsp:sp modelId="{BA63A30A-B473-4267-8F45-D795F72751FB}">
      <dsp:nvSpPr>
        <dsp:cNvPr id="0" name=""/>
        <dsp:cNvSpPr/>
      </dsp:nvSpPr>
      <dsp:spPr>
        <a:xfrm>
          <a:off x="2160236" y="3888441"/>
          <a:ext cx="1715832" cy="1627236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Финансы</a:t>
          </a:r>
        </a:p>
      </dsp:txBody>
      <dsp:txXfrm>
        <a:off x="2411514" y="4126744"/>
        <a:ext cx="1213276" cy="1150630"/>
      </dsp:txXfrm>
    </dsp:sp>
    <dsp:sp modelId="{067C7A03-2420-414A-936E-2BF341543F90}">
      <dsp:nvSpPr>
        <dsp:cNvPr id="0" name=""/>
        <dsp:cNvSpPr/>
      </dsp:nvSpPr>
      <dsp:spPr>
        <a:xfrm rot="10194845">
          <a:off x="2644842" y="2808855"/>
          <a:ext cx="385164" cy="542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2759498" y="2907281"/>
        <a:ext cx="269615" cy="325632"/>
      </dsp:txXfrm>
    </dsp:sp>
    <dsp:sp modelId="{E4648184-70F1-4FEA-B2F5-F1F4C4972AA5}">
      <dsp:nvSpPr>
        <dsp:cNvPr id="0" name=""/>
        <dsp:cNvSpPr/>
      </dsp:nvSpPr>
      <dsp:spPr>
        <a:xfrm>
          <a:off x="324040" y="2520280"/>
          <a:ext cx="2174370" cy="1627236"/>
        </a:xfrm>
        <a:prstGeom prst="ellipse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Учет и анализ хозяйственных процессов</a:t>
          </a:r>
        </a:p>
      </dsp:txBody>
      <dsp:txXfrm>
        <a:off x="642469" y="2758583"/>
        <a:ext cx="1537512" cy="1150630"/>
      </dsp:txXfrm>
    </dsp:sp>
    <dsp:sp modelId="{B088CD40-12BA-4A7C-8B28-D9D4BFDB8015}">
      <dsp:nvSpPr>
        <dsp:cNvPr id="0" name=""/>
        <dsp:cNvSpPr/>
      </dsp:nvSpPr>
      <dsp:spPr>
        <a:xfrm rot="12723495">
          <a:off x="2666736" y="1946578"/>
          <a:ext cx="491380" cy="5427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2802910" y="2094244"/>
        <a:ext cx="343966" cy="325632"/>
      </dsp:txXfrm>
    </dsp:sp>
    <dsp:sp modelId="{49108D60-AD5B-4960-98EE-D8237210D944}">
      <dsp:nvSpPr>
        <dsp:cNvPr id="0" name=""/>
        <dsp:cNvSpPr/>
      </dsp:nvSpPr>
      <dsp:spPr>
        <a:xfrm>
          <a:off x="691746" y="649723"/>
          <a:ext cx="2031599" cy="162723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Производство</a:t>
          </a:r>
        </a:p>
      </dsp:txBody>
      <dsp:txXfrm>
        <a:off x="989267" y="888026"/>
        <a:ext cx="1436557" cy="1150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078D5-90F3-4C45-B3F6-539FDB049BBC}">
      <dsp:nvSpPr>
        <dsp:cNvPr id="0" name=""/>
        <dsp:cNvSpPr/>
      </dsp:nvSpPr>
      <dsp:spPr>
        <a:xfrm>
          <a:off x="42710" y="38"/>
          <a:ext cx="3834039" cy="23004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300" kern="1200" dirty="0"/>
            <a:t>Изучение рынков и формирование каналов сбыта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/>
        </a:p>
      </dsp:txBody>
      <dsp:txXfrm>
        <a:off x="42710" y="38"/>
        <a:ext cx="3834039" cy="2300423"/>
      </dsp:txXfrm>
    </dsp:sp>
    <dsp:sp modelId="{4C012405-1175-499F-A558-255F3FAB7BCC}">
      <dsp:nvSpPr>
        <dsp:cNvPr id="0" name=""/>
        <dsp:cNvSpPr/>
      </dsp:nvSpPr>
      <dsp:spPr>
        <a:xfrm>
          <a:off x="4260153" y="38"/>
          <a:ext cx="3834039" cy="230042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Выработка ценовой политики</a:t>
          </a:r>
        </a:p>
      </dsp:txBody>
      <dsp:txXfrm>
        <a:off x="4260153" y="38"/>
        <a:ext cx="3834039" cy="2300423"/>
      </dsp:txXfrm>
    </dsp:sp>
    <dsp:sp modelId="{9688BE82-6DA2-449E-A594-DA2FF7A5DCD5}">
      <dsp:nvSpPr>
        <dsp:cNvPr id="0" name=""/>
        <dsp:cNvSpPr/>
      </dsp:nvSpPr>
      <dsp:spPr>
        <a:xfrm>
          <a:off x="42710" y="2683865"/>
          <a:ext cx="3834039" cy="230042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Реклама готовой продукции</a:t>
          </a:r>
        </a:p>
      </dsp:txBody>
      <dsp:txXfrm>
        <a:off x="42710" y="2683865"/>
        <a:ext cx="3834039" cy="2300423"/>
      </dsp:txXfrm>
    </dsp:sp>
    <dsp:sp modelId="{3A2EE4C2-03EE-4838-9AF8-A89FAB56794B}">
      <dsp:nvSpPr>
        <dsp:cNvPr id="0" name=""/>
        <dsp:cNvSpPr/>
      </dsp:nvSpPr>
      <dsp:spPr>
        <a:xfrm>
          <a:off x="4260153" y="2683865"/>
          <a:ext cx="3834039" cy="230042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Организация отправки готовой продукции потребителям</a:t>
          </a:r>
        </a:p>
      </dsp:txBody>
      <dsp:txXfrm>
        <a:off x="4260153" y="2683865"/>
        <a:ext cx="3834039" cy="2300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управления в менеджменте</a:t>
            </a:r>
          </a:p>
        </p:txBody>
      </p:sp>
      <p:pic>
        <p:nvPicPr>
          <p:cNvPr id="17416" name="Picture 8" descr="Картинка 44 из 370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00809"/>
            <a:ext cx="835292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Координация деятельности организации</a:t>
            </a:r>
          </a:p>
        </p:txBody>
      </p:sp>
      <p:pic>
        <p:nvPicPr>
          <p:cNvPr id="3" name="Picture 2" descr="D:\УЧЕБА\Учеба\3 курс\1 семестр\организация поведения\деловые картинки\commun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509120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Координация </a:t>
            </a:r>
            <a:r>
              <a:rPr lang="ru-RU" dirty="0"/>
              <a:t>– вид управленческой деятельности по обеспечению бесперебойности и непрерывности управленческого процесса и взаимосвязи всех управленческих функций.</a:t>
            </a:r>
          </a:p>
          <a:p>
            <a:r>
              <a:rPr lang="ru-RU" b="1" i="1" dirty="0"/>
              <a:t>Главная задача </a:t>
            </a:r>
            <a:r>
              <a:rPr lang="ru-RU" dirty="0"/>
              <a:t>– достижение согласованности в работе всех звеньев управления путем установления рациональных связей и обмена информацией между ними.</a:t>
            </a:r>
          </a:p>
          <a:p>
            <a:r>
              <a:rPr lang="ru-RU" b="1" i="1" dirty="0"/>
              <a:t>Объект функции координации</a:t>
            </a:r>
            <a:r>
              <a:rPr lang="ru-RU" dirty="0"/>
              <a:t> – управляемая и управляющая система.</a:t>
            </a:r>
          </a:p>
          <a:p>
            <a:endParaRPr lang="ru-RU" dirty="0"/>
          </a:p>
          <a:p>
            <a:r>
              <a:rPr lang="ru-RU" dirty="0"/>
              <a:t>Координация большого коллектива осуществляется с помощью планерок, собраний и т.д.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управления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124744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производством</a:t>
            </a:r>
          </a:p>
        </p:txBody>
      </p:sp>
      <p:pic>
        <p:nvPicPr>
          <p:cNvPr id="32770" name="Picture 2" descr="Картинка 1 из 167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4914900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Управление производством </a:t>
            </a:r>
            <a:r>
              <a:rPr lang="ru-RU" sz="2400" dirty="0"/>
              <a:t>– определение объема текущего выпуска продукции или оказания услуг, расстановка людей, организация подачи материалов, комплектных деталей  и организация подачи информации и местам ее исполнения.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материально-техническим снабжением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86916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Управление материально-техническим снабжением </a:t>
            </a:r>
            <a:r>
              <a:rPr lang="ru-RU" sz="2400" dirty="0"/>
              <a:t>определяется заключением договоров, организацию закупки, доставки и хранения сырья, а также комплектация изделий</a:t>
            </a:r>
          </a:p>
        </p:txBody>
      </p:sp>
      <p:pic>
        <p:nvPicPr>
          <p:cNvPr id="36866" name="Picture 2" descr="Картинка 4 из 158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728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Управление инновациями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700808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Управление инновациями  </a:t>
            </a:r>
            <a:r>
              <a:rPr lang="ru-RU" sz="2800" dirty="0"/>
              <a:t>включает:</a:t>
            </a:r>
          </a:p>
          <a:p>
            <a:pPr marL="514350" indent="-514350">
              <a:buAutoNum type="arabicPeriod"/>
            </a:pPr>
            <a:r>
              <a:rPr lang="ru-RU" sz="2800" dirty="0"/>
              <a:t>организацию научного исследования;</a:t>
            </a:r>
          </a:p>
          <a:p>
            <a:pPr marL="514350" indent="-514350">
              <a:buAutoNum type="arabicPeriod"/>
            </a:pPr>
            <a:r>
              <a:rPr lang="ru-RU" sz="2800" dirty="0"/>
              <a:t>создание  опытных  образцов;</a:t>
            </a:r>
          </a:p>
          <a:p>
            <a:pPr marL="514350" indent="-514350">
              <a:buAutoNum type="arabicPeriod"/>
            </a:pPr>
            <a:r>
              <a:rPr lang="ru-RU" sz="2800" dirty="0"/>
              <a:t>внедрение новинок в производство.</a:t>
            </a:r>
          </a:p>
        </p:txBody>
      </p:sp>
      <p:sp>
        <p:nvSpPr>
          <p:cNvPr id="37898" name="AutoShape 10" descr="Картинка 8 из 1601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0" name="Picture 12" descr="Картинка 8 из 16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0030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маркетингом и сбытом готовой продукции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397000"/>
          <a:ext cx="813690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кадрами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Управление кадрами </a:t>
            </a:r>
            <a:r>
              <a:rPr lang="ru-RU" sz="2000" dirty="0"/>
              <a:t>включает в себя:</a:t>
            </a:r>
          </a:p>
          <a:p>
            <a:pPr marL="342900" indent="-342900">
              <a:buAutoNum type="arabicPeriod"/>
            </a:pPr>
            <a:r>
              <a:rPr lang="ru-RU" sz="2000" dirty="0"/>
              <a:t>Подбор и расстановка персонала;</a:t>
            </a:r>
          </a:p>
          <a:p>
            <a:pPr marL="342900" indent="-342900">
              <a:buAutoNum type="arabicPeriod"/>
            </a:pPr>
            <a:r>
              <a:rPr lang="ru-RU" sz="2000" dirty="0"/>
              <a:t>Обучение и повышение квалификации кадров;</a:t>
            </a:r>
          </a:p>
          <a:p>
            <a:pPr marL="342900" indent="-342900">
              <a:buAutoNum type="arabicPeriod"/>
            </a:pPr>
            <a:r>
              <a:rPr lang="ru-RU" sz="2000" dirty="0"/>
              <a:t>Мотивация труда персонала;</a:t>
            </a:r>
          </a:p>
          <a:p>
            <a:pPr marL="342900" indent="-342900">
              <a:buAutoNum type="arabicPeriod"/>
            </a:pPr>
            <a:r>
              <a:rPr lang="ru-RU" sz="2000" dirty="0"/>
              <a:t>Создание морально-психологического климата;</a:t>
            </a:r>
          </a:p>
          <a:p>
            <a:pPr marL="342900" indent="-342900">
              <a:buAutoNum type="arabicPeriod"/>
            </a:pPr>
            <a:r>
              <a:rPr lang="ru-RU" sz="2000" dirty="0"/>
              <a:t>Улучшение условий труда и быта работников;</a:t>
            </a:r>
          </a:p>
          <a:p>
            <a:pPr marL="342900" indent="-342900">
              <a:buAutoNum type="arabicPeriod"/>
            </a:pPr>
            <a:r>
              <a:rPr lang="ru-RU" sz="2000" dirty="0"/>
              <a:t>Поддержка контактов с профсоюзными организациями.</a:t>
            </a:r>
          </a:p>
        </p:txBody>
      </p:sp>
      <p:pic>
        <p:nvPicPr>
          <p:cNvPr id="40963" name="Picture 3" descr="D:\УЧЕБА\Учеба\3 курс\1 семестр\организация поведения\деловые картинки\464c1b4e6e8ecf04e408b0ce58e9d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752528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финансами организации</a:t>
            </a:r>
          </a:p>
        </p:txBody>
      </p:sp>
      <p:pic>
        <p:nvPicPr>
          <p:cNvPr id="39938" name="Picture 2" descr="Картинка 11 из 152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36904" cy="33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Управление финансами </a:t>
            </a:r>
            <a:r>
              <a:rPr lang="ru-RU" sz="2400" dirty="0"/>
              <a:t>включает:</a:t>
            </a:r>
          </a:p>
          <a:p>
            <a:pPr marL="342900" indent="-342900">
              <a:buAutoNum type="arabicPeriod"/>
            </a:pPr>
            <a:r>
              <a:rPr lang="ru-RU" sz="2400" dirty="0"/>
              <a:t>Составление бюджета и финансового плана организации;</a:t>
            </a:r>
          </a:p>
          <a:p>
            <a:pPr marL="342900" indent="-342900">
              <a:buAutoNum type="arabicPeriod"/>
            </a:pPr>
            <a:r>
              <a:rPr lang="ru-RU" sz="2400" dirty="0"/>
              <a:t>Формирование и распределение финансовых ресурсов;</a:t>
            </a:r>
          </a:p>
          <a:p>
            <a:pPr marL="342900" indent="-342900">
              <a:buAutoNum type="arabicPeriod"/>
            </a:pPr>
            <a:r>
              <a:rPr lang="ru-RU" sz="2400" dirty="0"/>
              <a:t>Оценка текущего и перспективного состояния финансовых ресурсов и принятие ими необходимых мер по укреплению.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 анализ хозяйственной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6" y="1772816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Учет и анализ хозяйственной деятельности </a:t>
            </a:r>
            <a:r>
              <a:rPr lang="ru-RU" sz="2400" dirty="0"/>
              <a:t>включает в себя:</a:t>
            </a:r>
          </a:p>
          <a:p>
            <a:pPr marL="342900" indent="-342900">
              <a:buAutoNum type="arabicPeriod"/>
            </a:pPr>
            <a:r>
              <a:rPr lang="ru-RU" sz="2400" dirty="0"/>
              <a:t>сбор, обработку, анализ данных о работе организации;</a:t>
            </a:r>
          </a:p>
          <a:p>
            <a:pPr marL="342900" indent="-342900">
              <a:buAutoNum type="arabicPeriod"/>
            </a:pPr>
            <a:r>
              <a:rPr lang="ru-RU" sz="2400" dirty="0"/>
              <a:t>сравнение избранных данных и планов с целью своевременного выявления проблем и вскрытия резервов.</a:t>
            </a:r>
          </a:p>
        </p:txBody>
      </p:sp>
      <p:pic>
        <p:nvPicPr>
          <p:cNvPr id="1026" name="Picture 2" descr="Картинка 88 из 2752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608512" cy="472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accent2">
                    <a:lumMod val="75000"/>
                  </a:schemeClr>
                </a:solidFill>
              </a:rPr>
              <a:t>СПАСИБО ЗА ВНИМАНИЕ 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 descr="Картинка 4 из 155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3866011" cy="319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F5587-2C92-4E0A-B5A0-5CAB84B7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Вопросы к лекции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1523E-13B3-425B-848D-6F2478181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Сущность функции менеджмента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Общие функции менеджмента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/>
              <a:t>Конкретные (специальные) функции менеджмента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35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320"/>
            <a:ext cx="8136904" cy="2866648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переводе с латинского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обозначает «обязанность, круг деятельности, назначение, роль»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 менеджмента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вид управленческой деятельности, направленный на решение конкретных задач управления, которые  осуществляются специальными приемами и методами.</a:t>
            </a:r>
          </a:p>
        </p:txBody>
      </p:sp>
      <p:pic>
        <p:nvPicPr>
          <p:cNvPr id="1026" name="Picture 2" descr="Картинка 12 из 190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8208912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функций: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397000"/>
          <a:ext cx="799288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и конкретные функции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47525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Конкретные функции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отражают специфику организационной системы. К ним относят: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маркетингом;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персоналом;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производством;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финансами. 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материально –техническим снабжением;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инновациями;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Учет и анализ хозяйственных процессов</a:t>
            </a:r>
          </a:p>
          <a:p>
            <a:pPr marL="342900" indent="-34290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Общие функции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обязательные к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исполнению в любой организационной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системе. Они были сформулированы А.</a:t>
            </a:r>
          </a:p>
          <a:p>
            <a:pPr marL="342900" indent="-3429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Файолем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 ним относят 5 функций: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Мотивация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Координация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5362" name="Picture 2" descr="http://t3.gstatic.com/images?q=tbn:ANd9GcQt5l561lXewj_fsHvUFvmrVdZJxChvBEa_wAnPJexaDLT6sV92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300" y="1412776"/>
            <a:ext cx="42447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1305256" cy="792088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- как функция управления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/>
              <a:t>Планирование </a:t>
            </a:r>
            <a:r>
              <a:rPr lang="ru-RU" sz="2200" dirty="0"/>
              <a:t>– вид управленческой деятельности, связанной со составлением плана организации и его составных частей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988840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Организация</a:t>
            </a:r>
            <a:r>
              <a:rPr lang="ru-RU" sz="2400" dirty="0"/>
              <a:t> реализуется через формирование структуры предприятия, а также обеспечение ее всем необходимым для нормальной работы:</a:t>
            </a:r>
          </a:p>
          <a:p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700808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персонала</a:t>
            </a:r>
          </a:p>
        </p:txBody>
      </p:sp>
      <p:pic>
        <p:nvPicPr>
          <p:cNvPr id="29698" name="Picture 2" descr="http://strana-sovetov.com/images/stories/tip/miscellaneous/career/motiv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9024" y="3995678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Цель мотивации </a:t>
            </a:r>
            <a:r>
              <a:rPr lang="ru-RU" b="1" dirty="0"/>
              <a:t>- </a:t>
            </a:r>
            <a:r>
              <a:rPr lang="ru-RU" dirty="0"/>
              <a:t>создать у работника  стимулы к труду и побудить его работать с полной отдачей. Поведение определяется множеством мотивов.</a:t>
            </a:r>
          </a:p>
          <a:p>
            <a:endParaRPr lang="ru-RU" dirty="0"/>
          </a:p>
          <a:p>
            <a:r>
              <a:rPr lang="ru-RU" b="1" i="1" dirty="0"/>
              <a:t>Мотив</a:t>
            </a:r>
            <a:r>
              <a:rPr lang="ru-RU" b="1" dirty="0"/>
              <a:t> </a:t>
            </a:r>
            <a:r>
              <a:rPr lang="ru-RU" dirty="0"/>
              <a:t>– то, что вызывает определенные действия человека, мотив находится внутри человека, имеет персональный характер и зависит от различных внешних и внутренних по отношению к нему факторов.</a:t>
            </a:r>
          </a:p>
          <a:p>
            <a:endParaRPr lang="ru-RU" dirty="0"/>
          </a:p>
          <a:p>
            <a:r>
              <a:rPr lang="ru-RU" dirty="0"/>
              <a:t>Чтобы мотивировать работником проводится материальное и моральное стимулирование.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– как функция управления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Задача контроля: </a:t>
            </a:r>
            <a:r>
              <a:rPr lang="ru-RU" dirty="0"/>
              <a:t>количественная и качественная оценка и учет результатов работы предприятия.</a:t>
            </a:r>
          </a:p>
          <a:p>
            <a:r>
              <a:rPr lang="ru-RU" b="1" i="1" dirty="0"/>
              <a:t>Предназначение: </a:t>
            </a:r>
            <a:r>
              <a:rPr lang="ru-RU" dirty="0"/>
              <a:t>предупреждение возможных отклонений от намеченных планов</a:t>
            </a:r>
            <a:endParaRPr lang="ru-RU" b="1" i="1" dirty="0"/>
          </a:p>
          <a:p>
            <a:r>
              <a:rPr lang="ru-RU" b="1" i="1" dirty="0"/>
              <a:t>Главные инструменты</a:t>
            </a:r>
            <a:r>
              <a:rPr lang="ru-RU" dirty="0"/>
              <a:t>: наблюдение, проверка,  учет, анализ.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636912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Контроль включает в себя:</a:t>
            </a:r>
          </a:p>
          <a:p>
            <a:r>
              <a:rPr lang="ru-RU" dirty="0"/>
              <a:t>1.Сбор, обработку, анализ информации о фактических результатов деятельности всех подразделений;</a:t>
            </a:r>
          </a:p>
          <a:p>
            <a:r>
              <a:rPr lang="ru-RU" dirty="0"/>
              <a:t>2. Сравнение их с плановыми показателями;</a:t>
            </a:r>
          </a:p>
          <a:p>
            <a:r>
              <a:rPr lang="ru-RU" dirty="0"/>
              <a:t>3. Выявление отклонений и анализ их причин;</a:t>
            </a:r>
          </a:p>
          <a:p>
            <a:r>
              <a:rPr lang="ru-RU" dirty="0"/>
              <a:t>4. Разработка мероприятий по принятию срочных  решений, касающихся оперативной деятельности.</a:t>
            </a:r>
          </a:p>
          <a:p>
            <a:endParaRPr lang="ru-RU" dirty="0"/>
          </a:p>
        </p:txBody>
      </p:sp>
      <p:pic>
        <p:nvPicPr>
          <p:cNvPr id="10244" name="Picture 4" descr="Картинка 30 из 172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508145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658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Функции управления в менеджменте</vt:lpstr>
      <vt:lpstr>Вопросы к лекции</vt:lpstr>
      <vt:lpstr>В переводе с латинского функция обозначает «обязанность, круг деятельности, назначение, роль»  Функция менеджмента – вид управленческой деятельности, направленный на решение конкретных задач управления, которые  осуществляются специальными приемами и методами.</vt:lpstr>
      <vt:lpstr>Основные характеристики функций:</vt:lpstr>
      <vt:lpstr>Общие и конкретные функции</vt:lpstr>
      <vt:lpstr>Планирование - как функция управления</vt:lpstr>
      <vt:lpstr>Организация </vt:lpstr>
      <vt:lpstr>Мотивация персонала</vt:lpstr>
      <vt:lpstr>Контроль – как функция управления</vt:lpstr>
      <vt:lpstr>Координация деятельности организации</vt:lpstr>
      <vt:lpstr>Объекты управления</vt:lpstr>
      <vt:lpstr>Управление производством</vt:lpstr>
      <vt:lpstr>Управление материально-техническим снабжением</vt:lpstr>
      <vt:lpstr>Управление инновациями</vt:lpstr>
      <vt:lpstr>Управление маркетингом и сбытом готовой продукции</vt:lpstr>
      <vt:lpstr>Управление кадрами</vt:lpstr>
      <vt:lpstr>Управление финансами организации</vt:lpstr>
      <vt:lpstr>Учет и анализ хозяйственной деятельности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как функция управления</dc:title>
  <dc:creator>Любовь Дмитриевна Котлярова</dc:creator>
  <cp:lastModifiedBy>Любовь Дмитриевна Котлярова</cp:lastModifiedBy>
  <cp:revision>50</cp:revision>
  <dcterms:modified xsi:type="dcterms:W3CDTF">2021-10-04T10:31:48Z</dcterms:modified>
</cp:coreProperties>
</file>