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1"/>
  </p:sldMasterIdLst>
  <p:notesMasterIdLst>
    <p:notesMasterId r:id="rId6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2" r:id="rId37"/>
    <p:sldId id="293" r:id="rId38"/>
    <p:sldId id="294" r:id="rId39"/>
    <p:sldId id="295" r:id="rId40"/>
    <p:sldId id="296" r:id="rId41"/>
    <p:sldId id="297" r:id="rId42"/>
    <p:sldId id="299" r:id="rId43"/>
    <p:sldId id="300" r:id="rId44"/>
    <p:sldId id="301" r:id="rId45"/>
    <p:sldId id="302" r:id="rId46"/>
    <p:sldId id="303" r:id="rId47"/>
    <p:sldId id="304" r:id="rId48"/>
    <p:sldId id="305" r:id="rId49"/>
    <p:sldId id="306" r:id="rId50"/>
    <p:sldId id="307" r:id="rId51"/>
    <p:sldId id="308" r:id="rId52"/>
    <p:sldId id="309" r:id="rId53"/>
    <p:sldId id="310" r:id="rId54"/>
    <p:sldId id="311" r:id="rId55"/>
    <p:sldId id="312" r:id="rId56"/>
    <p:sldId id="313" r:id="rId57"/>
    <p:sldId id="314" r:id="rId58"/>
    <p:sldId id="315" r:id="rId59"/>
    <p:sldId id="316" r:id="rId60"/>
    <p:sldId id="317" r:id="rId61"/>
    <p:sldId id="318" r:id="rId62"/>
    <p:sldId id="319" r:id="rId63"/>
    <p:sldId id="320" r:id="rId64"/>
    <p:sldId id="321" r:id="rId65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DD453B-8437-4C40-AC96-A9372884E463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66572A-2879-4746-8404-3E1B107F89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88393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5/18/2020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59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5/18/2020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5/18/2020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  <p:sldLayoutId id="2147483680" r:id="rId14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3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74421" y="457200"/>
            <a:ext cx="8593455" cy="15696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05" algn="ctr">
              <a:lnSpc>
                <a:spcPct val="100000"/>
              </a:lnSpc>
            </a:pPr>
            <a:r>
              <a:rPr sz="5400" b="1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Лекция</a:t>
            </a:r>
            <a:r>
              <a:rPr lang="ru-RU" sz="5400" b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21</a:t>
            </a:r>
            <a:endParaRPr sz="5400" dirty="0">
              <a:solidFill>
                <a:schemeClr val="bg2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  <a:tabLst>
                <a:tab pos="1584325" algn="l"/>
                <a:tab pos="4524375" algn="l"/>
                <a:tab pos="6073775" algn="l"/>
                <a:tab pos="8006080" algn="l"/>
              </a:tabLst>
            </a:pPr>
            <a:r>
              <a:rPr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ЦНС.	</a:t>
            </a: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800" b="1" spc="-48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sz="4800" b="1" spc="-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ловной</a:t>
            </a:r>
            <a:r>
              <a:rPr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мозг	(час</a:t>
            </a:r>
            <a:r>
              <a:rPr sz="4800" b="1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ь	1)</a:t>
            </a:r>
            <a:endParaRPr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9520" y="2045910"/>
            <a:ext cx="8892079" cy="45704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56285" indent="-743585">
              <a:lnSpc>
                <a:spcPct val="100000"/>
              </a:lnSpc>
              <a:buFont typeface="Calibri"/>
              <a:buAutoNum type="arabicPeriod"/>
              <a:tabLst>
                <a:tab pos="756920" algn="l"/>
              </a:tabLst>
            </a:pPr>
            <a:r>
              <a:rPr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</a:t>
            </a:r>
            <a:r>
              <a:rPr sz="3600" b="1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щ</a:t>
            </a:r>
            <a:r>
              <a:rPr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ая</a:t>
            </a:r>
            <a:r>
              <a:rPr sz="36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</a:t>
            </a:r>
            <a:r>
              <a:rPr sz="3600" b="1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еристи</a:t>
            </a:r>
            <a:r>
              <a:rPr sz="3600" b="1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sz="3600" b="1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b="1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sz="3600" b="1" spc="-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ловно</a:t>
            </a:r>
            <a:r>
              <a:rPr sz="3600" b="1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3600" b="1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моз</a:t>
            </a:r>
            <a:r>
              <a:rPr sz="3600" b="1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56285" indent="-743585">
              <a:lnSpc>
                <a:spcPct val="100000"/>
              </a:lnSpc>
              <a:spcBef>
                <a:spcPts val="865"/>
              </a:spcBef>
              <a:buFont typeface="Calibri"/>
              <a:buAutoNum type="arabicPeriod"/>
              <a:tabLst>
                <a:tab pos="756920" algn="l"/>
              </a:tabLst>
            </a:pPr>
            <a:r>
              <a:rPr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3600" b="1" spc="-1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sz="3600" b="1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sz="3600" b="1" spc="-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лы</a:t>
            </a:r>
            <a:r>
              <a:rPr sz="36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b="1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sz="3600" b="1" spc="-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ло</a:t>
            </a:r>
            <a:r>
              <a:rPr sz="36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</a:t>
            </a:r>
            <a:r>
              <a:rPr sz="3600" b="1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моз</a:t>
            </a:r>
            <a:r>
              <a:rPr sz="3600" b="1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а:</a:t>
            </a:r>
            <a:endParaRPr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628139" lvl="1" indent="-449580">
              <a:lnSpc>
                <a:spcPct val="100000"/>
              </a:lnSpc>
              <a:spcBef>
                <a:spcPts val="860"/>
              </a:spcBef>
              <a:buFont typeface="Calibri"/>
              <a:buAutoNum type="alphaLcParenR"/>
              <a:tabLst>
                <a:tab pos="1628775" algn="l"/>
              </a:tabLst>
            </a:pPr>
            <a:r>
              <a:rPr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</a:t>
            </a:r>
            <a:r>
              <a:rPr sz="3600" b="1" spc="-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3600" b="1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sz="3600" b="1" spc="-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sz="3600" b="1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36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</a:t>
            </a:r>
            <a:r>
              <a:rPr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тый мозг</a:t>
            </a:r>
            <a:endParaRPr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628139" lvl="1" indent="-449580">
              <a:lnSpc>
                <a:spcPct val="100000"/>
              </a:lnSpc>
              <a:spcBef>
                <a:spcPts val="865"/>
              </a:spcBef>
              <a:buFont typeface="Calibri"/>
              <a:buAutoNum type="alphaLcParenR"/>
              <a:tabLst>
                <a:tab pos="1628775" algn="l"/>
              </a:tabLst>
            </a:pPr>
            <a:r>
              <a:rPr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задний мозг</a:t>
            </a:r>
            <a:endParaRPr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628139" lvl="1" indent="-449580">
              <a:lnSpc>
                <a:spcPct val="100000"/>
              </a:lnSpc>
              <a:spcBef>
                <a:spcPts val="865"/>
              </a:spcBef>
              <a:buFont typeface="Calibri"/>
              <a:buAutoNum type="alphaLcParenR"/>
              <a:tabLst>
                <a:tab pos="1628775" algn="l"/>
              </a:tabLst>
            </a:pPr>
            <a:r>
              <a:rPr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ср</a:t>
            </a:r>
            <a:r>
              <a:rPr sz="3600" b="1" spc="-4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дний</a:t>
            </a:r>
            <a:r>
              <a:rPr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мозг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78559" lvl="1" algn="r">
              <a:lnSpc>
                <a:spcPct val="100000"/>
              </a:lnSpc>
              <a:spcBef>
                <a:spcPts val="865"/>
              </a:spcBef>
              <a:tabLst>
                <a:tab pos="1628775" algn="l"/>
              </a:tabLst>
            </a:pPr>
            <a:r>
              <a:rPr lang="ru-RU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Кандидат ветеринарных наук, доцент  Бармин С.В.</a:t>
            </a:r>
          </a:p>
          <a:p>
            <a:pPr marL="1178559" lvl="1" algn="r">
              <a:lnSpc>
                <a:spcPct val="100000"/>
              </a:lnSpc>
              <a:spcBef>
                <a:spcPts val="865"/>
              </a:spcBef>
              <a:tabLst>
                <a:tab pos="1628775" algn="l"/>
              </a:tabLst>
            </a:pPr>
            <a:r>
              <a:rPr lang="ru-RU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ФГБОУ ВО Костромская ГСХА </a:t>
            </a:r>
            <a:endParaRPr lang="ru-RU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86280">
              <a:lnSpc>
                <a:spcPct val="100000"/>
              </a:lnSpc>
            </a:pPr>
            <a:r>
              <a:rPr dirty="0"/>
              <a:t>п</a:t>
            </a:r>
            <a:r>
              <a:rPr spc="-75" dirty="0"/>
              <a:t>о</a:t>
            </a:r>
            <a:r>
              <a:rPr dirty="0"/>
              <a:t>дп</a:t>
            </a:r>
            <a:r>
              <a:rPr spc="-40" dirty="0"/>
              <a:t>а</a:t>
            </a:r>
            <a:r>
              <a:rPr dirty="0"/>
              <a:t>утинн</a:t>
            </a:r>
            <a:r>
              <a:rPr spc="5" dirty="0"/>
              <a:t>о</a:t>
            </a:r>
            <a:r>
              <a:rPr dirty="0"/>
              <a:t>е</a:t>
            </a:r>
            <a:r>
              <a:rPr spc="-20" dirty="0"/>
              <a:t> </a:t>
            </a:r>
            <a:r>
              <a:rPr dirty="0"/>
              <a:t>простра</a:t>
            </a:r>
            <a:r>
              <a:rPr spc="5" dirty="0"/>
              <a:t>н</a:t>
            </a:r>
            <a:r>
              <a:rPr dirty="0"/>
              <a:t>ство</a:t>
            </a:r>
          </a:p>
        </p:txBody>
      </p:sp>
      <p:sp>
        <p:nvSpPr>
          <p:cNvPr id="3" name="object 3"/>
          <p:cNvSpPr/>
          <p:nvPr/>
        </p:nvSpPr>
        <p:spPr>
          <a:xfrm>
            <a:off x="587375" y="646111"/>
            <a:ext cx="7985125" cy="6197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Прямоугольник 3"/>
          <p:cNvSpPr/>
          <p:nvPr/>
        </p:nvSpPr>
        <p:spPr>
          <a:xfrm>
            <a:off x="587375" y="1143000"/>
            <a:ext cx="1470025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Твёрдая оболочка</a:t>
            </a:r>
            <a:endParaRPr lang="ru-RU" sz="1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209800" y="762000"/>
            <a:ext cx="21336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Паутинная оболочка</a:t>
            </a:r>
            <a:endParaRPr lang="ru-RU" sz="1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391400" y="3505200"/>
            <a:ext cx="13716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Мягкая оболочка</a:t>
            </a:r>
            <a:endParaRPr lang="ru-RU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6462" y="589002"/>
            <a:ext cx="8229600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146300">
              <a:lnSpc>
                <a:spcPct val="100000"/>
              </a:lnSpc>
            </a:pPr>
            <a:r>
              <a:rPr sz="3600" dirty="0"/>
              <a:t>Строение </a:t>
            </a:r>
            <a:r>
              <a:rPr sz="3600" spc="-20" dirty="0"/>
              <a:t>г</a:t>
            </a:r>
            <a:r>
              <a:rPr sz="3600" spc="-55" dirty="0"/>
              <a:t>о</a:t>
            </a:r>
            <a:r>
              <a:rPr sz="3600" dirty="0"/>
              <a:t>ловно</a:t>
            </a:r>
            <a:r>
              <a:rPr sz="3600" spc="-15" dirty="0"/>
              <a:t>г</a:t>
            </a:r>
            <a:r>
              <a:rPr sz="3600" dirty="0"/>
              <a:t>о мозга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1812" y="1143000"/>
            <a:ext cx="8978900" cy="5619487"/>
          </a:xfrm>
          <a:prstGeom prst="rect">
            <a:avLst/>
          </a:prstGeom>
          <a:solidFill>
            <a:schemeClr val="bg2"/>
          </a:solidFill>
        </p:spPr>
        <p:txBody>
          <a:bodyPr vert="horz" wrap="square" lIns="0" tIns="0" rIns="0" bIns="0" rtlCol="0">
            <a:spAutoFit/>
          </a:bodyPr>
          <a:lstStyle/>
          <a:p>
            <a:pPr marL="355600" marR="615315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2800" spc="-15" dirty="0">
                <a:latin typeface="Calibri"/>
                <a:cs typeface="Calibri"/>
              </a:rPr>
              <a:t>из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b="1" i="1" spc="-15" dirty="0">
                <a:latin typeface="Calibri"/>
                <a:cs typeface="Calibri"/>
              </a:rPr>
              <a:t>серого</a:t>
            </a:r>
            <a:r>
              <a:rPr sz="2800" b="1" i="1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(</a:t>
            </a:r>
            <a:r>
              <a:rPr sz="2800" spc="-40" dirty="0">
                <a:latin typeface="Calibri"/>
                <a:cs typeface="Calibri"/>
              </a:rPr>
              <a:t>т</a:t>
            </a:r>
            <a:r>
              <a:rPr sz="2800" spc="-65" dirty="0">
                <a:latin typeface="Calibri"/>
                <a:cs typeface="Calibri"/>
              </a:rPr>
              <a:t>е</a:t>
            </a:r>
            <a:r>
              <a:rPr sz="2800" spc="-15" dirty="0">
                <a:latin typeface="Calibri"/>
                <a:cs typeface="Calibri"/>
              </a:rPr>
              <a:t>ла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нейроно</a:t>
            </a:r>
            <a:r>
              <a:rPr sz="2800" spc="-5" dirty="0">
                <a:latin typeface="Calibri"/>
                <a:cs typeface="Calibri"/>
              </a:rPr>
              <a:t>в</a:t>
            </a:r>
            <a:r>
              <a:rPr sz="2800" spc="-10" dirty="0">
                <a:latin typeface="Calibri"/>
                <a:cs typeface="Calibri"/>
              </a:rPr>
              <a:t>)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и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b="1" i="1" spc="-15" dirty="0">
                <a:latin typeface="Calibri"/>
                <a:cs typeface="Calibri"/>
              </a:rPr>
              <a:t>б</a:t>
            </a:r>
            <a:r>
              <a:rPr sz="2800" b="1" i="1" spc="-70" dirty="0">
                <a:latin typeface="Calibri"/>
                <a:cs typeface="Calibri"/>
              </a:rPr>
              <a:t>е</a:t>
            </a:r>
            <a:r>
              <a:rPr sz="2800" b="1" i="1" spc="-15" dirty="0">
                <a:latin typeface="Calibri"/>
                <a:cs typeface="Calibri"/>
              </a:rPr>
              <a:t>лого</a:t>
            </a:r>
            <a:r>
              <a:rPr sz="2800" b="1" i="1" spc="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(их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40" dirty="0">
                <a:latin typeface="Calibri"/>
                <a:cs typeface="Calibri"/>
              </a:rPr>
              <a:t>о</a:t>
            </a:r>
            <a:r>
              <a:rPr sz="2800" spc="-15" dirty="0">
                <a:latin typeface="Calibri"/>
                <a:cs typeface="Calibri"/>
              </a:rPr>
              <a:t>тростки</a:t>
            </a:r>
            <a:r>
              <a:rPr sz="2800" spc="3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или п</a:t>
            </a:r>
            <a:r>
              <a:rPr sz="2800" spc="-25" dirty="0">
                <a:latin typeface="Calibri"/>
                <a:cs typeface="Calibri"/>
              </a:rPr>
              <a:t>р</a:t>
            </a:r>
            <a:r>
              <a:rPr sz="2800" spc="-15" dirty="0">
                <a:latin typeface="Calibri"/>
                <a:cs typeface="Calibri"/>
              </a:rPr>
              <a:t>ов</a:t>
            </a:r>
            <a:r>
              <a:rPr sz="2800" spc="-80" dirty="0">
                <a:latin typeface="Calibri"/>
                <a:cs typeface="Calibri"/>
              </a:rPr>
              <a:t>о</a:t>
            </a:r>
            <a:r>
              <a:rPr sz="2800" spc="-20" dirty="0">
                <a:latin typeface="Calibri"/>
                <a:cs typeface="Calibri"/>
              </a:rPr>
              <a:t>дящие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п</a:t>
            </a:r>
            <a:r>
              <a:rPr sz="2800" spc="-30" dirty="0">
                <a:latin typeface="Calibri"/>
                <a:cs typeface="Calibri"/>
              </a:rPr>
              <a:t>у</a:t>
            </a:r>
            <a:r>
              <a:rPr sz="2800" spc="-15" dirty="0">
                <a:latin typeface="Calibri"/>
                <a:cs typeface="Calibri"/>
              </a:rPr>
              <a:t>ти)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м</a:t>
            </a:r>
            <a:r>
              <a:rPr sz="2800" spc="-10" dirty="0">
                <a:latin typeface="Calibri"/>
                <a:cs typeface="Calibri"/>
              </a:rPr>
              <a:t>о</a:t>
            </a:r>
            <a:r>
              <a:rPr sz="2800" spc="-15" dirty="0">
                <a:latin typeface="Calibri"/>
                <a:cs typeface="Calibri"/>
              </a:rPr>
              <a:t>з</a:t>
            </a:r>
            <a:r>
              <a:rPr sz="2800" spc="-40" dirty="0">
                <a:latin typeface="Calibri"/>
                <a:cs typeface="Calibri"/>
              </a:rPr>
              <a:t>г</a:t>
            </a:r>
            <a:r>
              <a:rPr sz="2800" spc="-15" dirty="0">
                <a:latin typeface="Calibri"/>
                <a:cs typeface="Calibri"/>
              </a:rPr>
              <a:t>ов</a:t>
            </a:r>
            <a:r>
              <a:rPr sz="2800" spc="-10" dirty="0">
                <a:latin typeface="Calibri"/>
                <a:cs typeface="Calibri"/>
              </a:rPr>
              <a:t>о</a:t>
            </a:r>
            <a:r>
              <a:rPr sz="2800" spc="-45" dirty="0">
                <a:latin typeface="Calibri"/>
                <a:cs typeface="Calibri"/>
              </a:rPr>
              <a:t>г</a:t>
            </a:r>
            <a:r>
              <a:rPr sz="2800" spc="-15" dirty="0">
                <a:latin typeface="Calibri"/>
                <a:cs typeface="Calibri"/>
              </a:rPr>
              <a:t>о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ве</a:t>
            </a:r>
            <a:r>
              <a:rPr sz="2800" spc="-40" dirty="0">
                <a:latin typeface="Calibri"/>
                <a:cs typeface="Calibri"/>
              </a:rPr>
              <a:t>щ</a:t>
            </a:r>
            <a:r>
              <a:rPr sz="2800" spc="-15" dirty="0">
                <a:latin typeface="Calibri"/>
                <a:cs typeface="Calibri"/>
              </a:rPr>
              <a:t>ества</a:t>
            </a:r>
            <a:endParaRPr sz="2800" dirty="0">
              <a:latin typeface="Calibri"/>
              <a:cs typeface="Calibri"/>
            </a:endParaRPr>
          </a:p>
          <a:p>
            <a:pPr marL="6350" algn="ctr">
              <a:lnSpc>
                <a:spcPct val="100000"/>
              </a:lnSpc>
              <a:spcBef>
                <a:spcPts val="670"/>
              </a:spcBef>
            </a:pPr>
            <a:r>
              <a:rPr sz="2800" b="1" spc="-15" dirty="0">
                <a:solidFill>
                  <a:srgbClr val="0000FF"/>
                </a:solidFill>
                <a:latin typeface="Calibri"/>
                <a:cs typeface="Calibri"/>
              </a:rPr>
              <a:t>серое</a:t>
            </a:r>
            <a:r>
              <a:rPr sz="2800" b="1" spc="1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800" b="1" spc="-15" dirty="0">
                <a:solidFill>
                  <a:srgbClr val="0000FF"/>
                </a:solidFill>
                <a:latin typeface="Calibri"/>
                <a:cs typeface="Calibri"/>
              </a:rPr>
              <a:t>ве</a:t>
            </a:r>
            <a:r>
              <a:rPr sz="2800" b="1" spc="-55" dirty="0">
                <a:solidFill>
                  <a:srgbClr val="0000FF"/>
                </a:solidFill>
                <a:latin typeface="Calibri"/>
                <a:cs typeface="Calibri"/>
              </a:rPr>
              <a:t>щ</a:t>
            </a:r>
            <a:r>
              <a:rPr sz="2800" b="1" spc="-15" dirty="0">
                <a:solidFill>
                  <a:srgbClr val="0000FF"/>
                </a:solidFill>
                <a:latin typeface="Calibri"/>
                <a:cs typeface="Calibri"/>
              </a:rPr>
              <a:t>ество</a:t>
            </a:r>
            <a:r>
              <a:rPr sz="2800" b="1" spc="4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расп</a:t>
            </a:r>
            <a:r>
              <a:rPr sz="2800" spc="-60" dirty="0">
                <a:latin typeface="Calibri"/>
                <a:cs typeface="Calibri"/>
              </a:rPr>
              <a:t>о</a:t>
            </a:r>
            <a:r>
              <a:rPr sz="2800" spc="-15" dirty="0">
                <a:latin typeface="Calibri"/>
                <a:cs typeface="Calibri"/>
              </a:rPr>
              <a:t>лагае</a:t>
            </a:r>
            <a:r>
              <a:rPr sz="2800" spc="-50" dirty="0">
                <a:latin typeface="Calibri"/>
                <a:cs typeface="Calibri"/>
              </a:rPr>
              <a:t>т</a:t>
            </a:r>
            <a:r>
              <a:rPr sz="2800" spc="-15" dirty="0">
                <a:latin typeface="Calibri"/>
                <a:cs typeface="Calibri"/>
              </a:rPr>
              <a:t>ся:</a:t>
            </a:r>
            <a:endParaRPr sz="2800" dirty="0">
              <a:latin typeface="Calibri"/>
              <a:cs typeface="Calibri"/>
            </a:endParaRPr>
          </a:p>
          <a:p>
            <a:pPr marL="93345">
              <a:lnSpc>
                <a:spcPct val="100000"/>
              </a:lnSpc>
              <a:spcBef>
                <a:spcPts val="670"/>
              </a:spcBef>
            </a:pPr>
            <a:r>
              <a:rPr sz="2800" b="1" spc="-70" dirty="0">
                <a:latin typeface="Calibri"/>
                <a:cs typeface="Calibri"/>
              </a:rPr>
              <a:t>к</a:t>
            </a:r>
            <a:r>
              <a:rPr sz="2800" b="1" spc="-20" dirty="0">
                <a:latin typeface="Calibri"/>
                <a:cs typeface="Calibri"/>
              </a:rPr>
              <a:t>ом</a:t>
            </a:r>
            <a:r>
              <a:rPr sz="2800" b="1" spc="-30" dirty="0">
                <a:latin typeface="Calibri"/>
                <a:cs typeface="Calibri"/>
              </a:rPr>
              <a:t>п</a:t>
            </a:r>
            <a:r>
              <a:rPr sz="2800" b="1" spc="-15" dirty="0">
                <a:latin typeface="Calibri"/>
                <a:cs typeface="Calibri"/>
              </a:rPr>
              <a:t>актно:</a:t>
            </a:r>
            <a:endParaRPr sz="2800" dirty="0">
              <a:latin typeface="Calibri"/>
              <a:cs typeface="Calibri"/>
            </a:endParaRPr>
          </a:p>
          <a:p>
            <a:pPr marL="527685" indent="-514984">
              <a:lnSpc>
                <a:spcPct val="100000"/>
              </a:lnSpc>
              <a:spcBef>
                <a:spcPts val="675"/>
              </a:spcBef>
              <a:buClr>
                <a:srgbClr val="A2171E"/>
              </a:buClr>
              <a:buFont typeface="Calibri"/>
              <a:buAutoNum type="arabicParenR"/>
              <a:tabLst>
                <a:tab pos="528320" algn="l"/>
              </a:tabLst>
            </a:pPr>
            <a:r>
              <a:rPr sz="2800" spc="-15" dirty="0">
                <a:solidFill>
                  <a:srgbClr val="A2171E"/>
                </a:solidFill>
                <a:latin typeface="Calibri"/>
                <a:cs typeface="Calibri"/>
              </a:rPr>
              <a:t>сн</a:t>
            </a:r>
            <a:r>
              <a:rPr sz="2800" spc="-10" dirty="0">
                <a:solidFill>
                  <a:srgbClr val="A2171E"/>
                </a:solidFill>
                <a:latin typeface="Calibri"/>
                <a:cs typeface="Calibri"/>
              </a:rPr>
              <a:t>а</a:t>
            </a:r>
            <a:r>
              <a:rPr sz="2800" spc="-45" dirty="0">
                <a:solidFill>
                  <a:srgbClr val="A2171E"/>
                </a:solidFill>
                <a:latin typeface="Calibri"/>
                <a:cs typeface="Calibri"/>
              </a:rPr>
              <a:t>р</a:t>
            </a:r>
            <a:r>
              <a:rPr sz="2800" spc="-20" dirty="0">
                <a:solidFill>
                  <a:srgbClr val="A2171E"/>
                </a:solidFill>
                <a:latin typeface="Calibri"/>
                <a:cs typeface="Calibri"/>
              </a:rPr>
              <a:t>ужи</a:t>
            </a:r>
            <a:r>
              <a:rPr sz="2800" spc="-5" dirty="0">
                <a:solidFill>
                  <a:srgbClr val="A2171E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A2171E"/>
                </a:solidFill>
                <a:latin typeface="Calibri"/>
                <a:cs typeface="Calibri"/>
              </a:rPr>
              <a:t>б</a:t>
            </a:r>
            <a:r>
              <a:rPr sz="2800" spc="-75" dirty="0">
                <a:solidFill>
                  <a:srgbClr val="A2171E"/>
                </a:solidFill>
                <a:latin typeface="Calibri"/>
                <a:cs typeface="Calibri"/>
              </a:rPr>
              <a:t>е</a:t>
            </a:r>
            <a:r>
              <a:rPr sz="2800" spc="-15" dirty="0">
                <a:solidFill>
                  <a:srgbClr val="A2171E"/>
                </a:solidFill>
                <a:latin typeface="Calibri"/>
                <a:cs typeface="Calibri"/>
              </a:rPr>
              <a:t>ло</a:t>
            </a:r>
            <a:r>
              <a:rPr sz="2800" spc="-45" dirty="0">
                <a:solidFill>
                  <a:srgbClr val="A2171E"/>
                </a:solidFill>
                <a:latin typeface="Calibri"/>
                <a:cs typeface="Calibri"/>
              </a:rPr>
              <a:t>г</a:t>
            </a:r>
            <a:r>
              <a:rPr sz="2800" spc="-15" dirty="0">
                <a:solidFill>
                  <a:srgbClr val="A2171E"/>
                </a:solidFill>
                <a:latin typeface="Calibri"/>
                <a:cs typeface="Calibri"/>
              </a:rPr>
              <a:t>о</a:t>
            </a:r>
            <a:r>
              <a:rPr sz="2800" spc="-5" dirty="0">
                <a:solidFill>
                  <a:srgbClr val="A2171E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A2171E"/>
                </a:solidFill>
                <a:latin typeface="Calibri"/>
                <a:cs typeface="Calibri"/>
              </a:rPr>
              <a:t>ве</a:t>
            </a:r>
            <a:r>
              <a:rPr sz="2800" spc="-55" dirty="0">
                <a:solidFill>
                  <a:srgbClr val="A2171E"/>
                </a:solidFill>
                <a:latin typeface="Calibri"/>
                <a:cs typeface="Calibri"/>
              </a:rPr>
              <a:t>щ</a:t>
            </a:r>
            <a:r>
              <a:rPr sz="2800" spc="-15" dirty="0">
                <a:solidFill>
                  <a:srgbClr val="A2171E"/>
                </a:solidFill>
                <a:latin typeface="Calibri"/>
                <a:cs typeface="Calibri"/>
              </a:rPr>
              <a:t>ества</a:t>
            </a:r>
            <a:r>
              <a:rPr sz="2800" spc="5" dirty="0">
                <a:solidFill>
                  <a:srgbClr val="A2171E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-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b="1" i="1" spc="-70" dirty="0">
                <a:solidFill>
                  <a:srgbClr val="6F2F9F"/>
                </a:solidFill>
                <a:latin typeface="Calibri"/>
                <a:cs typeface="Calibri"/>
              </a:rPr>
              <a:t>к</a:t>
            </a:r>
            <a:r>
              <a:rPr sz="2800" b="1" i="1" spc="-15" dirty="0">
                <a:solidFill>
                  <a:srgbClr val="6F2F9F"/>
                </a:solidFill>
                <a:latin typeface="Calibri"/>
                <a:cs typeface="Calibri"/>
              </a:rPr>
              <a:t>ора</a:t>
            </a:r>
            <a:r>
              <a:rPr sz="2800" b="1" i="1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(м</a:t>
            </a:r>
            <a:r>
              <a:rPr sz="2800" spc="-10" dirty="0">
                <a:latin typeface="Calibri"/>
                <a:cs typeface="Calibri"/>
              </a:rPr>
              <a:t>а</a:t>
            </a:r>
            <a:r>
              <a:rPr sz="2800" spc="-15" dirty="0">
                <a:latin typeface="Calibri"/>
                <a:cs typeface="Calibri"/>
              </a:rPr>
              <a:t>нти</a:t>
            </a:r>
            <a:r>
              <a:rPr sz="2800" spc="-25" dirty="0">
                <a:latin typeface="Calibri"/>
                <a:cs typeface="Calibri"/>
              </a:rPr>
              <a:t>я</a:t>
            </a:r>
            <a:r>
              <a:rPr sz="2800" spc="-10" dirty="0">
                <a:latin typeface="Calibri"/>
                <a:cs typeface="Calibri"/>
              </a:rPr>
              <a:t>)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н</a:t>
            </a:r>
            <a:r>
              <a:rPr sz="2800" spc="-15" dirty="0">
                <a:latin typeface="Calibri"/>
                <a:cs typeface="Calibri"/>
              </a:rPr>
              <a:t>а</a:t>
            </a:r>
            <a:endParaRPr sz="2800" dirty="0">
              <a:latin typeface="Calibri"/>
              <a:cs typeface="Calibri"/>
            </a:endParaRPr>
          </a:p>
          <a:p>
            <a:pPr marL="527685">
              <a:lnSpc>
                <a:spcPct val="100000"/>
              </a:lnSpc>
            </a:pPr>
            <a:r>
              <a:rPr sz="2800" spc="-15" dirty="0">
                <a:latin typeface="Calibri"/>
                <a:cs typeface="Calibri"/>
              </a:rPr>
              <a:t>п</a:t>
            </a:r>
            <a:r>
              <a:rPr sz="2800" spc="-70" dirty="0">
                <a:latin typeface="Calibri"/>
                <a:cs typeface="Calibri"/>
              </a:rPr>
              <a:t>о</a:t>
            </a:r>
            <a:r>
              <a:rPr sz="2800" spc="-15" dirty="0">
                <a:latin typeface="Calibri"/>
                <a:cs typeface="Calibri"/>
              </a:rPr>
              <a:t>лушариях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б</a:t>
            </a:r>
            <a:r>
              <a:rPr sz="2800" spc="-65" dirty="0">
                <a:latin typeface="Calibri"/>
                <a:cs typeface="Calibri"/>
              </a:rPr>
              <a:t>о</a:t>
            </a:r>
            <a:r>
              <a:rPr sz="2800" spc="-20" dirty="0">
                <a:latin typeface="Calibri"/>
                <a:cs typeface="Calibri"/>
              </a:rPr>
              <a:t>льшо</a:t>
            </a:r>
            <a:r>
              <a:rPr sz="2800" spc="-45" dirty="0">
                <a:latin typeface="Calibri"/>
                <a:cs typeface="Calibri"/>
              </a:rPr>
              <a:t>г</a:t>
            </a:r>
            <a:r>
              <a:rPr sz="2800" spc="-15" dirty="0">
                <a:latin typeface="Calibri"/>
                <a:cs typeface="Calibri"/>
              </a:rPr>
              <a:t>о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мозга </a:t>
            </a:r>
            <a:r>
              <a:rPr sz="2800" spc="-20" dirty="0">
                <a:latin typeface="Calibri"/>
                <a:cs typeface="Calibri"/>
              </a:rPr>
              <a:t>и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на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моз</a:t>
            </a:r>
            <a:r>
              <a:rPr sz="2800" spc="-60" dirty="0">
                <a:latin typeface="Calibri"/>
                <a:cs typeface="Calibri"/>
              </a:rPr>
              <a:t>ж</a:t>
            </a:r>
            <a:r>
              <a:rPr sz="2800" spc="-15" dirty="0">
                <a:latin typeface="Calibri"/>
                <a:cs typeface="Calibri"/>
              </a:rPr>
              <a:t>еч</a:t>
            </a:r>
            <a:r>
              <a:rPr sz="2800" spc="-60" dirty="0">
                <a:latin typeface="Calibri"/>
                <a:cs typeface="Calibri"/>
              </a:rPr>
              <a:t>к</a:t>
            </a:r>
            <a:r>
              <a:rPr sz="2800" spc="-15" dirty="0">
                <a:latin typeface="Calibri"/>
                <a:cs typeface="Calibri"/>
              </a:rPr>
              <a:t>е</a:t>
            </a:r>
            <a:endParaRPr sz="2800" dirty="0">
              <a:latin typeface="Calibri"/>
              <a:cs typeface="Calibri"/>
            </a:endParaRPr>
          </a:p>
          <a:p>
            <a:pPr marL="527685" indent="-514984">
              <a:lnSpc>
                <a:spcPct val="100000"/>
              </a:lnSpc>
              <a:spcBef>
                <a:spcPts val="670"/>
              </a:spcBef>
              <a:buClr>
                <a:srgbClr val="A2171E"/>
              </a:buClr>
              <a:buFont typeface="Calibri"/>
              <a:buAutoNum type="arabicParenR" startAt="2"/>
              <a:tabLst>
                <a:tab pos="528320" algn="l"/>
              </a:tabLst>
            </a:pPr>
            <a:r>
              <a:rPr sz="2800" spc="-15" dirty="0">
                <a:solidFill>
                  <a:srgbClr val="A2171E"/>
                </a:solidFill>
                <a:latin typeface="Calibri"/>
                <a:cs typeface="Calibri"/>
              </a:rPr>
              <a:t>в</a:t>
            </a:r>
            <a:r>
              <a:rPr sz="2800" spc="-10" dirty="0">
                <a:solidFill>
                  <a:srgbClr val="A2171E"/>
                </a:solidFill>
                <a:latin typeface="Calibri"/>
                <a:cs typeface="Calibri"/>
              </a:rPr>
              <a:t>н</a:t>
            </a:r>
            <a:r>
              <a:rPr sz="2800" spc="-15" dirty="0">
                <a:solidFill>
                  <a:srgbClr val="A2171E"/>
                </a:solidFill>
                <a:latin typeface="Calibri"/>
                <a:cs typeface="Calibri"/>
              </a:rPr>
              <a:t>у</a:t>
            </a:r>
            <a:r>
              <a:rPr sz="2800" spc="-25" dirty="0">
                <a:solidFill>
                  <a:srgbClr val="A2171E"/>
                </a:solidFill>
                <a:latin typeface="Calibri"/>
                <a:cs typeface="Calibri"/>
              </a:rPr>
              <a:t>т</a:t>
            </a:r>
            <a:r>
              <a:rPr sz="2800" spc="-15" dirty="0">
                <a:solidFill>
                  <a:srgbClr val="A2171E"/>
                </a:solidFill>
                <a:latin typeface="Calibri"/>
                <a:cs typeface="Calibri"/>
              </a:rPr>
              <a:t>ри</a:t>
            </a:r>
            <a:r>
              <a:rPr sz="2800" spc="5" dirty="0">
                <a:solidFill>
                  <a:srgbClr val="A2171E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A2171E"/>
                </a:solidFill>
                <a:latin typeface="Calibri"/>
                <a:cs typeface="Calibri"/>
              </a:rPr>
              <a:t>б</a:t>
            </a:r>
            <a:r>
              <a:rPr sz="2800" spc="-70" dirty="0">
                <a:solidFill>
                  <a:srgbClr val="A2171E"/>
                </a:solidFill>
                <a:latin typeface="Calibri"/>
                <a:cs typeface="Calibri"/>
              </a:rPr>
              <a:t>е</a:t>
            </a:r>
            <a:r>
              <a:rPr sz="2800" spc="-15" dirty="0">
                <a:solidFill>
                  <a:srgbClr val="A2171E"/>
                </a:solidFill>
                <a:latin typeface="Calibri"/>
                <a:cs typeface="Calibri"/>
              </a:rPr>
              <a:t>ло</a:t>
            </a:r>
            <a:r>
              <a:rPr sz="2800" spc="-40" dirty="0">
                <a:solidFill>
                  <a:srgbClr val="A2171E"/>
                </a:solidFill>
                <a:latin typeface="Calibri"/>
                <a:cs typeface="Calibri"/>
              </a:rPr>
              <a:t>г</a:t>
            </a:r>
            <a:r>
              <a:rPr sz="2800" spc="-15" dirty="0">
                <a:solidFill>
                  <a:srgbClr val="A2171E"/>
                </a:solidFill>
                <a:latin typeface="Calibri"/>
                <a:cs typeface="Calibri"/>
              </a:rPr>
              <a:t>о</a:t>
            </a:r>
            <a:r>
              <a:rPr sz="2800" spc="-5" dirty="0">
                <a:solidFill>
                  <a:srgbClr val="A2171E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A2171E"/>
                </a:solidFill>
                <a:latin typeface="Calibri"/>
                <a:cs typeface="Calibri"/>
              </a:rPr>
              <a:t>ве</a:t>
            </a:r>
            <a:r>
              <a:rPr sz="2800" spc="-45" dirty="0">
                <a:solidFill>
                  <a:srgbClr val="A2171E"/>
                </a:solidFill>
                <a:latin typeface="Calibri"/>
                <a:cs typeface="Calibri"/>
              </a:rPr>
              <a:t>щ</a:t>
            </a:r>
            <a:r>
              <a:rPr sz="2800" spc="-15" dirty="0">
                <a:solidFill>
                  <a:srgbClr val="A2171E"/>
                </a:solidFill>
                <a:latin typeface="Calibri"/>
                <a:cs typeface="Calibri"/>
              </a:rPr>
              <a:t>ества</a:t>
            </a:r>
            <a:r>
              <a:rPr sz="2800" spc="15" dirty="0">
                <a:solidFill>
                  <a:srgbClr val="A2171E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-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b="1" i="1" spc="-15" dirty="0">
                <a:solidFill>
                  <a:srgbClr val="008000"/>
                </a:solidFill>
                <a:latin typeface="Calibri"/>
                <a:cs typeface="Calibri"/>
              </a:rPr>
              <a:t>ядра</a:t>
            </a:r>
            <a:r>
              <a:rPr sz="2800" b="1" i="1" spc="5" dirty="0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(с</a:t>
            </a:r>
            <a:r>
              <a:rPr sz="2800" spc="-55" dirty="0">
                <a:latin typeface="Calibri"/>
                <a:cs typeface="Calibri"/>
              </a:rPr>
              <a:t>к</a:t>
            </a:r>
            <a:r>
              <a:rPr sz="2800" spc="-15" dirty="0">
                <a:latin typeface="Calibri"/>
                <a:cs typeface="Calibri"/>
              </a:rPr>
              <a:t>опление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80" dirty="0">
                <a:latin typeface="Calibri"/>
                <a:cs typeface="Calibri"/>
              </a:rPr>
              <a:t>о</a:t>
            </a:r>
            <a:r>
              <a:rPr sz="2800" spc="-15" dirty="0">
                <a:latin typeface="Calibri"/>
                <a:cs typeface="Calibri"/>
              </a:rPr>
              <a:t>дина</a:t>
            </a:r>
            <a:r>
              <a:rPr sz="2800" spc="-45" dirty="0">
                <a:latin typeface="Calibri"/>
                <a:cs typeface="Calibri"/>
              </a:rPr>
              <a:t>к</a:t>
            </a:r>
            <a:r>
              <a:rPr sz="2800" spc="-15" dirty="0">
                <a:latin typeface="Calibri"/>
                <a:cs typeface="Calibri"/>
              </a:rPr>
              <a:t>овых</a:t>
            </a:r>
            <a:endParaRPr sz="2800" dirty="0">
              <a:latin typeface="Calibri"/>
              <a:cs typeface="Calibri"/>
            </a:endParaRPr>
          </a:p>
          <a:p>
            <a:pPr marL="12700" indent="514984">
              <a:lnSpc>
                <a:spcPct val="100000"/>
              </a:lnSpc>
            </a:pPr>
            <a:r>
              <a:rPr sz="2800" spc="-15" dirty="0">
                <a:latin typeface="Calibri"/>
                <a:cs typeface="Calibri"/>
              </a:rPr>
              <a:t>по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строению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и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40" dirty="0">
                <a:latin typeface="Calibri"/>
                <a:cs typeface="Calibri"/>
              </a:rPr>
              <a:t>ф</a:t>
            </a:r>
            <a:r>
              <a:rPr sz="2800" spc="-15" dirty="0">
                <a:latin typeface="Calibri"/>
                <a:cs typeface="Calibri"/>
              </a:rPr>
              <a:t>унк</a:t>
            </a:r>
            <a:r>
              <a:rPr sz="2800" spc="-35" dirty="0">
                <a:latin typeface="Calibri"/>
                <a:cs typeface="Calibri"/>
              </a:rPr>
              <a:t>ц</a:t>
            </a:r>
            <a:r>
              <a:rPr sz="2800" spc="-20" dirty="0">
                <a:latin typeface="Calibri"/>
                <a:cs typeface="Calibri"/>
              </a:rPr>
              <a:t>ии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нейронов)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-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b="1" i="1" spc="-15" dirty="0">
                <a:solidFill>
                  <a:srgbClr val="008000"/>
                </a:solidFill>
                <a:latin typeface="Calibri"/>
                <a:cs typeface="Calibri"/>
              </a:rPr>
              <a:t>под</a:t>
            </a:r>
            <a:r>
              <a:rPr sz="2800" b="1" i="1" spc="-75" dirty="0">
                <a:solidFill>
                  <a:srgbClr val="008000"/>
                </a:solidFill>
                <a:latin typeface="Calibri"/>
                <a:cs typeface="Calibri"/>
              </a:rPr>
              <a:t>к</a:t>
            </a:r>
            <a:r>
              <a:rPr sz="2800" b="1" i="1" spc="-15" dirty="0">
                <a:solidFill>
                  <a:srgbClr val="008000"/>
                </a:solidFill>
                <a:latin typeface="Calibri"/>
                <a:cs typeface="Calibri"/>
              </a:rPr>
              <a:t>ор</a:t>
            </a:r>
            <a:r>
              <a:rPr sz="2800" b="1" i="1" spc="-70" dirty="0">
                <a:solidFill>
                  <a:srgbClr val="008000"/>
                </a:solidFill>
                <a:latin typeface="Calibri"/>
                <a:cs typeface="Calibri"/>
              </a:rPr>
              <a:t>к</a:t>
            </a:r>
            <a:r>
              <a:rPr sz="2800" b="1" i="1" spc="-15" dirty="0">
                <a:solidFill>
                  <a:srgbClr val="008000"/>
                </a:solidFill>
                <a:latin typeface="Calibri"/>
                <a:cs typeface="Calibri"/>
              </a:rPr>
              <a:t>а</a:t>
            </a:r>
            <a:endParaRPr sz="2800" dirty="0">
              <a:latin typeface="Calibri"/>
              <a:cs typeface="Calibri"/>
            </a:endParaRPr>
          </a:p>
          <a:p>
            <a:pPr marL="355600" marR="5080" indent="-342900">
              <a:lnSpc>
                <a:spcPct val="100000"/>
              </a:lnSpc>
              <a:spcBef>
                <a:spcPts val="670"/>
              </a:spcBef>
              <a:tabLst>
                <a:tab pos="1633220" algn="l"/>
              </a:tabLst>
            </a:pPr>
            <a:r>
              <a:rPr sz="2800" b="1" spc="-20" dirty="0">
                <a:latin typeface="Calibri"/>
                <a:cs typeface="Calibri"/>
              </a:rPr>
              <a:t>диф</a:t>
            </a:r>
            <a:r>
              <a:rPr sz="2800" b="1" spc="-60" dirty="0">
                <a:latin typeface="Calibri"/>
                <a:cs typeface="Calibri"/>
              </a:rPr>
              <a:t>ф</a:t>
            </a:r>
            <a:r>
              <a:rPr sz="2800" b="1" spc="-15" dirty="0">
                <a:latin typeface="Calibri"/>
                <a:cs typeface="Calibri"/>
              </a:rPr>
              <a:t>у</a:t>
            </a:r>
            <a:r>
              <a:rPr sz="2800" b="1" spc="-30" dirty="0">
                <a:latin typeface="Calibri"/>
                <a:cs typeface="Calibri"/>
              </a:rPr>
              <a:t>з</a:t>
            </a:r>
            <a:r>
              <a:rPr sz="2800" b="1" spc="-20" dirty="0">
                <a:latin typeface="Calibri"/>
                <a:cs typeface="Calibri"/>
              </a:rPr>
              <a:t>но</a:t>
            </a:r>
            <a:r>
              <a:rPr sz="2800" b="1" spc="2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-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0000FF"/>
                </a:solidFill>
                <a:latin typeface="Calibri"/>
                <a:cs typeface="Calibri"/>
              </a:rPr>
              <a:t>р</a:t>
            </a:r>
            <a:r>
              <a:rPr sz="2800" spc="-35" dirty="0">
                <a:solidFill>
                  <a:srgbClr val="0000FF"/>
                </a:solidFill>
                <a:latin typeface="Calibri"/>
                <a:cs typeface="Calibri"/>
              </a:rPr>
              <a:t>е</a:t>
            </a:r>
            <a:r>
              <a:rPr sz="2800" spc="-15" dirty="0">
                <a:solidFill>
                  <a:srgbClr val="0000FF"/>
                </a:solidFill>
                <a:latin typeface="Calibri"/>
                <a:cs typeface="Calibri"/>
              </a:rPr>
              <a:t>тик</a:t>
            </a:r>
            <a:r>
              <a:rPr sz="2800" spc="-110" dirty="0">
                <a:solidFill>
                  <a:srgbClr val="0000FF"/>
                </a:solidFill>
                <a:latin typeface="Calibri"/>
                <a:cs typeface="Calibri"/>
              </a:rPr>
              <a:t>у</a:t>
            </a:r>
            <a:r>
              <a:rPr sz="2800" spc="-15" dirty="0">
                <a:solidFill>
                  <a:srgbClr val="0000FF"/>
                </a:solidFill>
                <a:latin typeface="Calibri"/>
                <a:cs typeface="Calibri"/>
              </a:rPr>
              <a:t>лярная</a:t>
            </a:r>
            <a:r>
              <a:rPr sz="2800" spc="3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0000FF"/>
                </a:solidFill>
                <a:latin typeface="Calibri"/>
                <a:cs typeface="Calibri"/>
              </a:rPr>
              <a:t>формация</a:t>
            </a:r>
            <a:r>
              <a:rPr sz="2800" spc="-10" dirty="0">
                <a:latin typeface="Calibri"/>
                <a:cs typeface="Calibri"/>
              </a:rPr>
              <a:t>.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75" dirty="0" smtClean="0">
                <a:latin typeface="Calibri"/>
                <a:cs typeface="Calibri"/>
              </a:rPr>
              <a:t>Е</a:t>
            </a:r>
            <a:r>
              <a:rPr lang="ru-RU" sz="2800" spc="-15" dirty="0">
                <a:latin typeface="Calibri"/>
                <a:cs typeface="Calibri"/>
              </a:rPr>
              <a:t>ё</a:t>
            </a:r>
            <a:r>
              <a:rPr sz="2800" spc="-5" dirty="0" smtClean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к</a:t>
            </a:r>
            <a:r>
              <a:rPr sz="2800" spc="-15" dirty="0">
                <a:latin typeface="Calibri"/>
                <a:cs typeface="Calibri"/>
              </a:rPr>
              <a:t>л</a:t>
            </a:r>
            <a:r>
              <a:rPr sz="2800" spc="-30" dirty="0">
                <a:latin typeface="Calibri"/>
                <a:cs typeface="Calibri"/>
              </a:rPr>
              <a:t>е</a:t>
            </a:r>
            <a:r>
              <a:rPr sz="2800" spc="-15" dirty="0">
                <a:latin typeface="Calibri"/>
                <a:cs typeface="Calibri"/>
              </a:rPr>
              <a:t>тки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име</a:t>
            </a:r>
            <a:r>
              <a:rPr sz="2800" spc="-50" dirty="0">
                <a:latin typeface="Calibri"/>
                <a:cs typeface="Calibri"/>
              </a:rPr>
              <a:t>ю</a:t>
            </a:r>
            <a:r>
              <a:rPr sz="2800" spc="-15" dirty="0">
                <a:latin typeface="Calibri"/>
                <a:cs typeface="Calibri"/>
              </a:rPr>
              <a:t>т м</a:t>
            </a:r>
            <a:r>
              <a:rPr sz="2800" spc="-10" dirty="0">
                <a:latin typeface="Calibri"/>
                <a:cs typeface="Calibri"/>
              </a:rPr>
              <a:t>н</a:t>
            </a:r>
            <a:r>
              <a:rPr sz="2800" spc="-40" dirty="0">
                <a:latin typeface="Calibri"/>
                <a:cs typeface="Calibri"/>
              </a:rPr>
              <a:t>о</a:t>
            </a:r>
            <a:r>
              <a:rPr sz="2800" spc="-55" dirty="0">
                <a:latin typeface="Calibri"/>
                <a:cs typeface="Calibri"/>
              </a:rPr>
              <a:t>ж</a:t>
            </a:r>
            <a:r>
              <a:rPr sz="2800" spc="-15" dirty="0">
                <a:latin typeface="Calibri"/>
                <a:cs typeface="Calibri"/>
              </a:rPr>
              <a:t>ество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си</a:t>
            </a:r>
            <a:r>
              <a:rPr sz="2800" spc="-10" dirty="0">
                <a:latin typeface="Calibri"/>
                <a:cs typeface="Calibri"/>
              </a:rPr>
              <a:t>н</a:t>
            </a:r>
            <a:r>
              <a:rPr sz="2800" spc="-15" dirty="0">
                <a:latin typeface="Calibri"/>
                <a:cs typeface="Calibri"/>
              </a:rPr>
              <a:t>аптических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с</a:t>
            </a:r>
            <a:r>
              <a:rPr sz="2800" spc="-30" dirty="0">
                <a:latin typeface="Calibri"/>
                <a:cs typeface="Calibri"/>
              </a:rPr>
              <a:t>в</a:t>
            </a:r>
            <a:r>
              <a:rPr sz="2800" spc="-15" dirty="0">
                <a:latin typeface="Calibri"/>
                <a:cs typeface="Calibri"/>
              </a:rPr>
              <a:t>язей,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объ</a:t>
            </a:r>
            <a:r>
              <a:rPr sz="2800" spc="-50" dirty="0">
                <a:latin typeface="Calibri"/>
                <a:cs typeface="Calibri"/>
              </a:rPr>
              <a:t>е</a:t>
            </a:r>
            <a:r>
              <a:rPr sz="2800" spc="-15" dirty="0">
                <a:latin typeface="Calibri"/>
                <a:cs typeface="Calibri"/>
              </a:rPr>
              <a:t>диня</a:t>
            </a:r>
            <a:r>
              <a:rPr sz="2800" spc="-55" dirty="0">
                <a:latin typeface="Calibri"/>
                <a:cs typeface="Calibri"/>
              </a:rPr>
              <a:t>ю</a:t>
            </a:r>
            <a:r>
              <a:rPr sz="2800" spc="-15" dirty="0">
                <a:latin typeface="Calibri"/>
                <a:cs typeface="Calibri"/>
              </a:rPr>
              <a:t>т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раз</a:t>
            </a:r>
            <a:r>
              <a:rPr sz="2800" spc="-10" dirty="0">
                <a:latin typeface="Calibri"/>
                <a:cs typeface="Calibri"/>
              </a:rPr>
              <a:t>н</a:t>
            </a:r>
            <a:r>
              <a:rPr sz="2800" spc="-20" dirty="0">
                <a:latin typeface="Calibri"/>
                <a:cs typeface="Calibri"/>
              </a:rPr>
              <a:t>ые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0" dirty="0">
                <a:latin typeface="Calibri"/>
                <a:cs typeface="Calibri"/>
              </a:rPr>
              <a:t>ц</a:t>
            </a:r>
            <a:r>
              <a:rPr sz="2800" spc="-15" dirty="0">
                <a:latin typeface="Calibri"/>
                <a:cs typeface="Calibri"/>
              </a:rPr>
              <a:t>ентры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15" dirty="0">
                <a:latin typeface="Calibri"/>
                <a:cs typeface="Calibri"/>
              </a:rPr>
              <a:t>в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45" dirty="0">
                <a:latin typeface="Calibri"/>
                <a:cs typeface="Calibri"/>
              </a:rPr>
              <a:t>г</a:t>
            </a:r>
            <a:r>
              <a:rPr sz="2800" spc="-65" dirty="0">
                <a:latin typeface="Calibri"/>
                <a:cs typeface="Calibri"/>
              </a:rPr>
              <a:t>о</a:t>
            </a:r>
            <a:r>
              <a:rPr sz="2800" spc="-15" dirty="0">
                <a:latin typeface="Calibri"/>
                <a:cs typeface="Calibri"/>
              </a:rPr>
              <a:t>лов</a:t>
            </a:r>
            <a:r>
              <a:rPr sz="2800" spc="-10" dirty="0">
                <a:latin typeface="Calibri"/>
                <a:cs typeface="Calibri"/>
              </a:rPr>
              <a:t>н</a:t>
            </a:r>
            <a:r>
              <a:rPr sz="2800" spc="-20" dirty="0">
                <a:latin typeface="Calibri"/>
                <a:cs typeface="Calibri"/>
              </a:rPr>
              <a:t>ом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и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спинном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м</a:t>
            </a:r>
            <a:r>
              <a:rPr sz="2800" spc="-10" dirty="0">
                <a:latin typeface="Calibri"/>
                <a:cs typeface="Calibri"/>
              </a:rPr>
              <a:t>о</a:t>
            </a:r>
            <a:r>
              <a:rPr sz="2800" spc="-15" dirty="0">
                <a:latin typeface="Calibri"/>
                <a:cs typeface="Calibri"/>
              </a:rPr>
              <a:t>з</a:t>
            </a:r>
            <a:r>
              <a:rPr sz="2800" spc="-30" dirty="0">
                <a:latin typeface="Calibri"/>
                <a:cs typeface="Calibri"/>
              </a:rPr>
              <a:t>г</a:t>
            </a:r>
            <a:r>
              <a:rPr sz="2800" spc="-15" dirty="0">
                <a:latin typeface="Calibri"/>
                <a:cs typeface="Calibri"/>
              </a:rPr>
              <a:t>е,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п</a:t>
            </a:r>
            <a:r>
              <a:rPr sz="2800" spc="-95" dirty="0">
                <a:latin typeface="Calibri"/>
                <a:cs typeface="Calibri"/>
              </a:rPr>
              <a:t>о</a:t>
            </a:r>
            <a:r>
              <a:rPr sz="2800" spc="35" dirty="0">
                <a:latin typeface="Calibri"/>
                <a:cs typeface="Calibri"/>
              </a:rPr>
              <a:t>д</a:t>
            </a:r>
            <a:r>
              <a:rPr sz="2800" spc="-50" dirty="0">
                <a:latin typeface="Calibri"/>
                <a:cs typeface="Calibri"/>
              </a:rPr>
              <a:t>д</a:t>
            </a:r>
            <a:r>
              <a:rPr sz="2800" spc="-15" dirty="0">
                <a:latin typeface="Calibri"/>
                <a:cs typeface="Calibri"/>
              </a:rPr>
              <a:t>е</a:t>
            </a:r>
            <a:r>
              <a:rPr sz="2800" spc="-35" dirty="0">
                <a:latin typeface="Calibri"/>
                <a:cs typeface="Calibri"/>
              </a:rPr>
              <a:t>р</a:t>
            </a:r>
            <a:r>
              <a:rPr sz="2800" spc="-20" dirty="0">
                <a:latin typeface="Calibri"/>
                <a:cs typeface="Calibri"/>
              </a:rPr>
              <a:t>жив</a:t>
            </a:r>
            <a:r>
              <a:rPr sz="2800" spc="-10" dirty="0">
                <a:latin typeface="Calibri"/>
                <a:cs typeface="Calibri"/>
              </a:rPr>
              <a:t>а</a:t>
            </a:r>
            <a:r>
              <a:rPr sz="2800" spc="-15" dirty="0">
                <a:latin typeface="Calibri"/>
                <a:cs typeface="Calibri"/>
              </a:rPr>
              <a:t>я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НС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в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5" dirty="0">
                <a:latin typeface="Calibri"/>
                <a:cs typeface="Calibri"/>
              </a:rPr>
              <a:t>т</a:t>
            </a:r>
            <a:r>
              <a:rPr sz="2800" spc="-15" dirty="0">
                <a:latin typeface="Calibri"/>
                <a:cs typeface="Calibri"/>
              </a:rPr>
              <a:t>он</a:t>
            </a:r>
            <a:r>
              <a:rPr sz="2800" spc="-30" dirty="0">
                <a:latin typeface="Calibri"/>
                <a:cs typeface="Calibri"/>
              </a:rPr>
              <a:t>у</a:t>
            </a:r>
            <a:r>
              <a:rPr sz="2800" spc="-15" dirty="0">
                <a:latin typeface="Calibri"/>
                <a:cs typeface="Calibri"/>
              </a:rPr>
              <a:t>се</a:t>
            </a:r>
            <a:endParaRPr sz="2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37483" y="1066800"/>
            <a:ext cx="8229600" cy="492443"/>
          </a:xfrm>
          <a:prstGeom prst="rect">
            <a:avLst/>
          </a:prstGeom>
          <a:solidFill>
            <a:schemeClr val="bg2"/>
          </a:solidFill>
        </p:spPr>
        <p:txBody>
          <a:bodyPr vert="horz" wrap="square" lIns="0" tIns="0" rIns="0" bIns="0" rtlCol="0">
            <a:spAutoFit/>
          </a:bodyPr>
          <a:lstStyle/>
          <a:p>
            <a:pPr marL="2566035">
              <a:lnSpc>
                <a:spcPct val="100000"/>
              </a:lnSpc>
            </a:pPr>
            <a:r>
              <a:rPr spc="-65" dirty="0"/>
              <a:t>к</a:t>
            </a:r>
            <a:r>
              <a:rPr dirty="0"/>
              <a:t>ора </a:t>
            </a:r>
            <a:r>
              <a:rPr spc="-30" dirty="0"/>
              <a:t>г</a:t>
            </a:r>
            <a:r>
              <a:rPr spc="-55" dirty="0"/>
              <a:t>о</a:t>
            </a:r>
            <a:r>
              <a:rPr dirty="0"/>
              <a:t>ловно</a:t>
            </a:r>
            <a:r>
              <a:rPr spc="-15" dirty="0"/>
              <a:t>г</a:t>
            </a:r>
            <a:r>
              <a:rPr dirty="0"/>
              <a:t>о</a:t>
            </a:r>
            <a:r>
              <a:rPr spc="-15" dirty="0"/>
              <a:t> </a:t>
            </a:r>
            <a:r>
              <a:rPr dirty="0"/>
              <a:t>моз</a:t>
            </a:r>
            <a:r>
              <a:rPr spc="-10" dirty="0"/>
              <a:t>г</a:t>
            </a:r>
            <a:r>
              <a:rPr dirty="0"/>
              <a:t>а</a:t>
            </a:r>
          </a:p>
        </p:txBody>
      </p:sp>
      <p:sp>
        <p:nvSpPr>
          <p:cNvPr id="3" name="object 3"/>
          <p:cNvSpPr/>
          <p:nvPr/>
        </p:nvSpPr>
        <p:spPr>
          <a:xfrm>
            <a:off x="214311" y="2743200"/>
            <a:ext cx="4645025" cy="32829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106542" y="2740025"/>
            <a:ext cx="3676650" cy="32861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219200" y="2590800"/>
            <a:ext cx="513080" cy="846265"/>
          </a:xfrm>
          <a:custGeom>
            <a:avLst/>
            <a:gdLst/>
            <a:ahLst/>
            <a:cxnLst/>
            <a:rect l="l" t="t" r="r" b="b"/>
            <a:pathLst>
              <a:path w="513080" h="812800">
                <a:moveTo>
                  <a:pt x="0" y="0"/>
                </a:moveTo>
                <a:lnTo>
                  <a:pt x="512825" y="81280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37483" y="2233294"/>
            <a:ext cx="2072005" cy="35750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5400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03505">
              <a:lnSpc>
                <a:spcPct val="100000"/>
              </a:lnSpc>
            </a:pPr>
            <a:r>
              <a:rPr sz="2000" b="1" spc="-35" dirty="0">
                <a:latin typeface="Calibri"/>
                <a:cs typeface="Calibri"/>
              </a:rPr>
              <a:t>к</a:t>
            </a:r>
            <a:r>
              <a:rPr sz="2000" b="1" dirty="0">
                <a:latin typeface="Calibri"/>
                <a:cs typeface="Calibri"/>
              </a:rPr>
              <a:t>ора</a:t>
            </a:r>
            <a:r>
              <a:rPr sz="2000" b="1" spc="-2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п</a:t>
            </a:r>
            <a:r>
              <a:rPr sz="2000" b="1" spc="-40" dirty="0">
                <a:latin typeface="Calibri"/>
                <a:cs typeface="Calibri"/>
              </a:rPr>
              <a:t>о</a:t>
            </a:r>
            <a:r>
              <a:rPr sz="2000" b="1" dirty="0">
                <a:latin typeface="Calibri"/>
                <a:cs typeface="Calibri"/>
              </a:rPr>
              <a:t>луш</a:t>
            </a:r>
            <a:r>
              <a:rPr sz="2000" b="1" spc="-15" dirty="0">
                <a:latin typeface="Calibri"/>
                <a:cs typeface="Calibri"/>
              </a:rPr>
              <a:t>а</a:t>
            </a:r>
            <a:r>
              <a:rPr sz="2000" b="1" dirty="0">
                <a:latin typeface="Calibri"/>
                <a:cs typeface="Calibri"/>
              </a:rPr>
              <a:t>рий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044056" y="2590800"/>
            <a:ext cx="477520" cy="846900"/>
          </a:xfrm>
          <a:custGeom>
            <a:avLst/>
            <a:gdLst/>
            <a:ahLst/>
            <a:cxnLst/>
            <a:rect l="l" t="t" r="r" b="b"/>
            <a:pathLst>
              <a:path w="477520" h="813435">
                <a:moveTo>
                  <a:pt x="0" y="0"/>
                </a:moveTo>
                <a:lnTo>
                  <a:pt x="477392" y="812926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075380" y="2233295"/>
            <a:ext cx="1929130" cy="35750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5400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08585">
              <a:lnSpc>
                <a:spcPct val="100000"/>
              </a:lnSpc>
            </a:pPr>
            <a:r>
              <a:rPr sz="2000" b="1" spc="-30" dirty="0">
                <a:latin typeface="Calibri"/>
                <a:cs typeface="Calibri"/>
              </a:rPr>
              <a:t>к</a:t>
            </a:r>
            <a:r>
              <a:rPr sz="2000" b="1" dirty="0">
                <a:latin typeface="Calibri"/>
                <a:cs typeface="Calibri"/>
              </a:rPr>
              <a:t>о</a:t>
            </a:r>
            <a:r>
              <a:rPr sz="2000" b="1" spc="5" dirty="0">
                <a:latin typeface="Calibri"/>
                <a:cs typeface="Calibri"/>
              </a:rPr>
              <a:t>р</a:t>
            </a:r>
            <a:r>
              <a:rPr sz="2000" b="1" dirty="0">
                <a:latin typeface="Calibri"/>
                <a:cs typeface="Calibri"/>
              </a:rPr>
              <a:t>а</a:t>
            </a:r>
            <a:r>
              <a:rPr sz="2000" b="1" spc="-2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мо</a:t>
            </a:r>
            <a:r>
              <a:rPr sz="2000" b="1" spc="-15" dirty="0">
                <a:latin typeface="Calibri"/>
                <a:cs typeface="Calibri"/>
              </a:rPr>
              <a:t>з</a:t>
            </a:r>
            <a:r>
              <a:rPr sz="2000" b="1" spc="-40" dirty="0">
                <a:latin typeface="Calibri"/>
                <a:cs typeface="Calibri"/>
              </a:rPr>
              <a:t>ж</a:t>
            </a:r>
            <a:r>
              <a:rPr sz="2000" b="1" dirty="0">
                <a:latin typeface="Calibri"/>
                <a:cs typeface="Calibri"/>
              </a:rPr>
              <a:t>е</a:t>
            </a:r>
            <a:r>
              <a:rPr sz="2000" b="1" spc="5" dirty="0">
                <a:latin typeface="Calibri"/>
                <a:cs typeface="Calibri"/>
              </a:rPr>
              <a:t>ч</a:t>
            </a:r>
            <a:r>
              <a:rPr sz="2000" b="1" spc="-20" dirty="0">
                <a:latin typeface="Calibri"/>
                <a:cs typeface="Calibri"/>
              </a:rPr>
              <a:t>к</a:t>
            </a:r>
            <a:r>
              <a:rPr sz="2000" b="1" dirty="0">
                <a:latin typeface="Calibri"/>
                <a:cs typeface="Calibri"/>
              </a:rPr>
              <a:t>а</a:t>
            </a:r>
            <a:endParaRPr sz="20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37514" y="914400"/>
            <a:ext cx="8229600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60500">
              <a:lnSpc>
                <a:spcPct val="100000"/>
              </a:lnSpc>
            </a:pPr>
            <a:r>
              <a:rPr sz="3600" dirty="0"/>
              <a:t>Кровосн</a:t>
            </a:r>
            <a:r>
              <a:rPr sz="3600" spc="5" dirty="0"/>
              <a:t>а</a:t>
            </a:r>
            <a:r>
              <a:rPr sz="3600" spc="-40" dirty="0"/>
              <a:t>б</a:t>
            </a:r>
            <a:r>
              <a:rPr sz="3600" spc="-45" dirty="0"/>
              <a:t>ж</a:t>
            </a:r>
            <a:r>
              <a:rPr sz="3600" dirty="0"/>
              <a:t>ение</a:t>
            </a:r>
            <a:r>
              <a:rPr sz="3600" spc="-25" dirty="0"/>
              <a:t> г</a:t>
            </a:r>
            <a:r>
              <a:rPr sz="3600" spc="-55" dirty="0"/>
              <a:t>о</a:t>
            </a:r>
            <a:r>
              <a:rPr sz="3600" dirty="0"/>
              <a:t>ловно</a:t>
            </a:r>
            <a:r>
              <a:rPr sz="3600" spc="-15" dirty="0"/>
              <a:t>г</a:t>
            </a:r>
            <a:r>
              <a:rPr sz="3600" dirty="0"/>
              <a:t>о</a:t>
            </a:r>
            <a:r>
              <a:rPr sz="3600" spc="-15" dirty="0"/>
              <a:t> </a:t>
            </a:r>
            <a:r>
              <a:rPr sz="3600" dirty="0"/>
              <a:t>моз</a:t>
            </a:r>
            <a:r>
              <a:rPr sz="3600" spc="-10" dirty="0"/>
              <a:t>г</a:t>
            </a:r>
            <a:r>
              <a:rPr sz="3600" dirty="0"/>
              <a:t>а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739" y="1676400"/>
            <a:ext cx="8947150" cy="5188600"/>
          </a:xfrm>
          <a:prstGeom prst="rect">
            <a:avLst/>
          </a:prstGeom>
          <a:solidFill>
            <a:schemeClr val="bg2"/>
          </a:solidFill>
        </p:spPr>
        <p:txBody>
          <a:bodyPr vert="horz" wrap="square" lIns="0" tIns="0" rIns="0" bIns="0" rtlCol="0">
            <a:spAutoFit/>
          </a:bodyPr>
          <a:lstStyle/>
          <a:p>
            <a:pPr marL="355600" marR="21336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2800" spc="-15" dirty="0">
                <a:latin typeface="Calibri"/>
                <a:cs typeface="Calibri"/>
              </a:rPr>
              <a:t>с</a:t>
            </a:r>
            <a:r>
              <a:rPr sz="2800" spc="-50" dirty="0">
                <a:latin typeface="Calibri"/>
                <a:cs typeface="Calibri"/>
              </a:rPr>
              <a:t>к</a:t>
            </a:r>
            <a:r>
              <a:rPr sz="2800" spc="-15" dirty="0">
                <a:latin typeface="Calibri"/>
                <a:cs typeface="Calibri"/>
              </a:rPr>
              <a:t>орость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м</a:t>
            </a:r>
            <a:r>
              <a:rPr sz="2800" spc="-10" dirty="0">
                <a:latin typeface="Calibri"/>
                <a:cs typeface="Calibri"/>
              </a:rPr>
              <a:t>о</a:t>
            </a:r>
            <a:r>
              <a:rPr sz="2800" spc="-15" dirty="0">
                <a:latin typeface="Calibri"/>
                <a:cs typeface="Calibri"/>
              </a:rPr>
              <a:t>з</a:t>
            </a:r>
            <a:r>
              <a:rPr sz="2800" spc="-40" dirty="0">
                <a:latin typeface="Calibri"/>
                <a:cs typeface="Calibri"/>
              </a:rPr>
              <a:t>г</a:t>
            </a:r>
            <a:r>
              <a:rPr sz="2800" spc="-15" dirty="0">
                <a:latin typeface="Calibri"/>
                <a:cs typeface="Calibri"/>
              </a:rPr>
              <a:t>ов</a:t>
            </a:r>
            <a:r>
              <a:rPr sz="2800" spc="-10" dirty="0">
                <a:latin typeface="Calibri"/>
                <a:cs typeface="Calibri"/>
              </a:rPr>
              <a:t>о</a:t>
            </a:r>
            <a:r>
              <a:rPr sz="2800" spc="-45" dirty="0">
                <a:latin typeface="Calibri"/>
                <a:cs typeface="Calibri"/>
              </a:rPr>
              <a:t>г</a:t>
            </a:r>
            <a:r>
              <a:rPr sz="2800" spc="-15" dirty="0">
                <a:latin typeface="Calibri"/>
                <a:cs typeface="Calibri"/>
              </a:rPr>
              <a:t>о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кров</a:t>
            </a:r>
            <a:r>
              <a:rPr sz="2800" spc="-35" dirty="0">
                <a:latin typeface="Calibri"/>
                <a:cs typeface="Calibri"/>
              </a:rPr>
              <a:t>о</a:t>
            </a:r>
            <a:r>
              <a:rPr sz="2800" spc="-55" dirty="0">
                <a:latin typeface="Calibri"/>
                <a:cs typeface="Calibri"/>
              </a:rPr>
              <a:t>т</a:t>
            </a:r>
            <a:r>
              <a:rPr sz="2800" spc="-15" dirty="0">
                <a:latin typeface="Calibri"/>
                <a:cs typeface="Calibri"/>
              </a:rPr>
              <a:t>о</a:t>
            </a:r>
            <a:r>
              <a:rPr sz="2800" spc="-50" dirty="0">
                <a:latin typeface="Calibri"/>
                <a:cs typeface="Calibri"/>
              </a:rPr>
              <a:t>к</a:t>
            </a:r>
            <a:r>
              <a:rPr sz="2800" spc="-15" dirty="0">
                <a:latin typeface="Calibri"/>
                <a:cs typeface="Calibri"/>
              </a:rPr>
              <a:t>а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у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ч</a:t>
            </a:r>
            <a:r>
              <a:rPr sz="2800" spc="-70" dirty="0">
                <a:latin typeface="Calibri"/>
                <a:cs typeface="Calibri"/>
              </a:rPr>
              <a:t>е</a:t>
            </a:r>
            <a:r>
              <a:rPr sz="2800" spc="-15" dirty="0">
                <a:latin typeface="Calibri"/>
                <a:cs typeface="Calibri"/>
              </a:rPr>
              <a:t>ло</a:t>
            </a:r>
            <a:r>
              <a:rPr sz="2800" spc="-10" dirty="0">
                <a:latin typeface="Calibri"/>
                <a:cs typeface="Calibri"/>
              </a:rPr>
              <a:t>в</a:t>
            </a:r>
            <a:r>
              <a:rPr sz="2800" spc="-15" dirty="0">
                <a:latin typeface="Calibri"/>
                <a:cs typeface="Calibri"/>
              </a:rPr>
              <a:t>е</a:t>
            </a:r>
            <a:r>
              <a:rPr sz="2800" spc="-55" dirty="0">
                <a:latin typeface="Calibri"/>
                <a:cs typeface="Calibri"/>
              </a:rPr>
              <a:t>к</a:t>
            </a:r>
            <a:r>
              <a:rPr sz="2800" spc="-15" dirty="0">
                <a:latin typeface="Calibri"/>
                <a:cs typeface="Calibri"/>
              </a:rPr>
              <a:t>а 750мл/мин,</a:t>
            </a:r>
            <a:r>
              <a:rPr sz="2800" spc="5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- </a:t>
            </a:r>
            <a:r>
              <a:rPr sz="2800" spc="-20" dirty="0">
                <a:latin typeface="Calibri"/>
                <a:cs typeface="Calibri"/>
              </a:rPr>
              <a:t>13%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об</a:t>
            </a:r>
            <a:r>
              <a:rPr sz="2800" spc="-45" dirty="0">
                <a:latin typeface="Calibri"/>
                <a:cs typeface="Calibri"/>
              </a:rPr>
              <a:t>щ</a:t>
            </a:r>
            <a:r>
              <a:rPr sz="2800" spc="-15" dirty="0">
                <a:latin typeface="Calibri"/>
                <a:cs typeface="Calibri"/>
              </a:rPr>
              <a:t>е</a:t>
            </a:r>
            <a:r>
              <a:rPr sz="2800" spc="-45" dirty="0">
                <a:latin typeface="Calibri"/>
                <a:cs typeface="Calibri"/>
              </a:rPr>
              <a:t>г</a:t>
            </a:r>
            <a:r>
              <a:rPr sz="2800" spc="-15" dirty="0">
                <a:latin typeface="Calibri"/>
                <a:cs typeface="Calibri"/>
              </a:rPr>
              <a:t>о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се</a:t>
            </a:r>
            <a:r>
              <a:rPr sz="2800" spc="-95" dirty="0">
                <a:latin typeface="Calibri"/>
                <a:cs typeface="Calibri"/>
              </a:rPr>
              <a:t>р</a:t>
            </a:r>
            <a:r>
              <a:rPr sz="2800" spc="-50" dirty="0">
                <a:latin typeface="Calibri"/>
                <a:cs typeface="Calibri"/>
              </a:rPr>
              <a:t>д</a:t>
            </a:r>
            <a:r>
              <a:rPr sz="2800" spc="-15" dirty="0">
                <a:latin typeface="Calibri"/>
                <a:cs typeface="Calibri"/>
              </a:rPr>
              <a:t>ечно</a:t>
            </a:r>
            <a:r>
              <a:rPr sz="2800" spc="-40" dirty="0">
                <a:latin typeface="Calibri"/>
                <a:cs typeface="Calibri"/>
              </a:rPr>
              <a:t>г</a:t>
            </a:r>
            <a:r>
              <a:rPr sz="2800" spc="-15" dirty="0">
                <a:latin typeface="Calibri"/>
                <a:cs typeface="Calibri"/>
              </a:rPr>
              <a:t>о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выброс</a:t>
            </a:r>
            <a:r>
              <a:rPr sz="2800" spc="-10" dirty="0">
                <a:latin typeface="Calibri"/>
                <a:cs typeface="Calibri"/>
              </a:rPr>
              <a:t>а,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а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по</a:t>
            </a:r>
            <a:r>
              <a:rPr sz="2800" spc="-120" dirty="0">
                <a:latin typeface="Calibri"/>
                <a:cs typeface="Calibri"/>
              </a:rPr>
              <a:t>г</a:t>
            </a:r>
            <a:r>
              <a:rPr sz="2800" spc="-15" dirty="0">
                <a:latin typeface="Calibri"/>
                <a:cs typeface="Calibri"/>
              </a:rPr>
              <a:t>ло</a:t>
            </a:r>
            <a:r>
              <a:rPr sz="2800" spc="-40" dirty="0">
                <a:latin typeface="Calibri"/>
                <a:cs typeface="Calibri"/>
              </a:rPr>
              <a:t>щ</a:t>
            </a:r>
            <a:r>
              <a:rPr sz="2800" spc="-15" dirty="0">
                <a:latin typeface="Calibri"/>
                <a:cs typeface="Calibri"/>
              </a:rPr>
              <a:t>ение кислор</a:t>
            </a:r>
            <a:r>
              <a:rPr sz="2800" spc="-80" dirty="0">
                <a:latin typeface="Calibri"/>
                <a:cs typeface="Calibri"/>
              </a:rPr>
              <a:t>о</a:t>
            </a:r>
            <a:r>
              <a:rPr sz="2800" spc="-15" dirty="0">
                <a:latin typeface="Calibri"/>
                <a:cs typeface="Calibri"/>
              </a:rPr>
              <a:t>да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рав</a:t>
            </a:r>
            <a:r>
              <a:rPr sz="2800" spc="-10" dirty="0">
                <a:latin typeface="Calibri"/>
                <a:cs typeface="Calibri"/>
              </a:rPr>
              <a:t>н</a:t>
            </a:r>
            <a:r>
              <a:rPr sz="2800" spc="-15" dirty="0">
                <a:latin typeface="Calibri"/>
                <a:cs typeface="Calibri"/>
              </a:rPr>
              <a:t>о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46мл/мин</a:t>
            </a:r>
            <a:endParaRPr sz="28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355600" algn="l"/>
              </a:tabLst>
            </a:pPr>
            <a:r>
              <a:rPr sz="2800" spc="-15" dirty="0">
                <a:latin typeface="Calibri"/>
                <a:cs typeface="Calibri"/>
              </a:rPr>
              <a:t>посту</a:t>
            </a:r>
            <a:r>
              <a:rPr sz="2800" spc="-30" dirty="0">
                <a:latin typeface="Calibri"/>
                <a:cs typeface="Calibri"/>
              </a:rPr>
              <a:t>п</a:t>
            </a:r>
            <a:r>
              <a:rPr sz="2800" spc="-15" dirty="0">
                <a:latin typeface="Calibri"/>
                <a:cs typeface="Calibri"/>
              </a:rPr>
              <a:t>ление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крови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из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не</a:t>
            </a:r>
            <a:r>
              <a:rPr sz="2800" spc="-10" dirty="0">
                <a:latin typeface="Calibri"/>
                <a:cs typeface="Calibri"/>
              </a:rPr>
              <a:t>с</a:t>
            </a:r>
            <a:r>
              <a:rPr sz="2800" spc="-55" dirty="0">
                <a:latin typeface="Calibri"/>
                <a:cs typeface="Calibri"/>
              </a:rPr>
              <a:t>к</a:t>
            </a:r>
            <a:r>
              <a:rPr sz="2800" spc="-60" dirty="0">
                <a:latin typeface="Calibri"/>
                <a:cs typeface="Calibri"/>
              </a:rPr>
              <a:t>о</a:t>
            </a:r>
            <a:r>
              <a:rPr sz="2800" spc="-15" dirty="0">
                <a:latin typeface="Calibri"/>
                <a:cs typeface="Calibri"/>
              </a:rPr>
              <a:t>льких ис</a:t>
            </a:r>
            <a:r>
              <a:rPr sz="2800" spc="-50" dirty="0">
                <a:latin typeface="Calibri"/>
                <a:cs typeface="Calibri"/>
              </a:rPr>
              <a:t>т</a:t>
            </a:r>
            <a:r>
              <a:rPr sz="2800" spc="-15" dirty="0">
                <a:latin typeface="Calibri"/>
                <a:cs typeface="Calibri"/>
              </a:rPr>
              <a:t>очни</a:t>
            </a:r>
            <a:r>
              <a:rPr sz="2800" spc="-50" dirty="0">
                <a:latin typeface="Calibri"/>
                <a:cs typeface="Calibri"/>
              </a:rPr>
              <a:t>к</a:t>
            </a:r>
            <a:r>
              <a:rPr sz="2800" spc="-15" dirty="0">
                <a:latin typeface="Calibri"/>
                <a:cs typeface="Calibri"/>
              </a:rPr>
              <a:t>ов:</a:t>
            </a:r>
            <a:endParaRPr sz="2800" dirty="0">
              <a:latin typeface="Calibri"/>
              <a:cs typeface="Calibri"/>
            </a:endParaRPr>
          </a:p>
          <a:p>
            <a:pPr marL="527685" indent="-514984">
              <a:lnSpc>
                <a:spcPct val="100000"/>
              </a:lnSpc>
              <a:spcBef>
                <a:spcPts val="670"/>
              </a:spcBef>
              <a:buFont typeface="Calibri"/>
              <a:buAutoNum type="arabicPeriod"/>
              <a:tabLst>
                <a:tab pos="528320" algn="l"/>
              </a:tabLst>
            </a:pPr>
            <a:r>
              <a:rPr sz="2800" spc="-15" dirty="0">
                <a:latin typeface="Calibri"/>
                <a:cs typeface="Calibri"/>
              </a:rPr>
              <a:t>ос</a:t>
            </a:r>
            <a:r>
              <a:rPr sz="2800" spc="-10" dirty="0">
                <a:latin typeface="Calibri"/>
                <a:cs typeface="Calibri"/>
              </a:rPr>
              <a:t>н</a:t>
            </a:r>
            <a:r>
              <a:rPr sz="2800" spc="-15" dirty="0">
                <a:latin typeface="Calibri"/>
                <a:cs typeface="Calibri"/>
              </a:rPr>
              <a:t>ов</a:t>
            </a:r>
            <a:r>
              <a:rPr sz="2800" spc="-10" dirty="0">
                <a:latin typeface="Calibri"/>
                <a:cs typeface="Calibri"/>
              </a:rPr>
              <a:t>н</a:t>
            </a:r>
            <a:r>
              <a:rPr sz="2800" spc="-15" dirty="0">
                <a:latin typeface="Calibri"/>
                <a:cs typeface="Calibri"/>
              </a:rPr>
              <a:t>ой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из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них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–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b="1" i="1" spc="-20" dirty="0">
                <a:latin typeface="Calibri"/>
                <a:cs typeface="Calibri"/>
              </a:rPr>
              <a:t>внутре</a:t>
            </a:r>
            <a:r>
              <a:rPr sz="2800" b="1" i="1" spc="-30" dirty="0">
                <a:latin typeface="Calibri"/>
                <a:cs typeface="Calibri"/>
              </a:rPr>
              <a:t>н</a:t>
            </a:r>
            <a:r>
              <a:rPr sz="2800" b="1" i="1" spc="-15" dirty="0">
                <a:latin typeface="Calibri"/>
                <a:cs typeface="Calibri"/>
              </a:rPr>
              <a:t>няя</a:t>
            </a:r>
            <a:r>
              <a:rPr sz="2800" b="1" i="1" spc="35" dirty="0">
                <a:latin typeface="Calibri"/>
                <a:cs typeface="Calibri"/>
              </a:rPr>
              <a:t> </a:t>
            </a:r>
            <a:r>
              <a:rPr sz="2800" b="1" i="1" spc="-15" dirty="0">
                <a:latin typeface="Calibri"/>
                <a:cs typeface="Calibri"/>
              </a:rPr>
              <a:t>сонная</a:t>
            </a:r>
            <a:r>
              <a:rPr sz="2800" b="1" i="1" spc="10" dirty="0">
                <a:latin typeface="Calibri"/>
                <a:cs typeface="Calibri"/>
              </a:rPr>
              <a:t> </a:t>
            </a:r>
            <a:r>
              <a:rPr sz="2800" b="1" i="1" spc="-20" dirty="0">
                <a:latin typeface="Calibri"/>
                <a:cs typeface="Calibri"/>
              </a:rPr>
              <a:t>арт</a:t>
            </a:r>
            <a:r>
              <a:rPr sz="2800" b="1" i="1" spc="-25" dirty="0">
                <a:latin typeface="Calibri"/>
                <a:cs typeface="Calibri"/>
              </a:rPr>
              <a:t>е</a:t>
            </a:r>
            <a:r>
              <a:rPr sz="2800" b="1" i="1" spc="-15" dirty="0">
                <a:latin typeface="Calibri"/>
                <a:cs typeface="Calibri"/>
              </a:rPr>
              <a:t>рия</a:t>
            </a:r>
            <a:endParaRPr sz="2800" dirty="0">
              <a:latin typeface="Calibri"/>
              <a:cs typeface="Calibri"/>
            </a:endParaRPr>
          </a:p>
          <a:p>
            <a:pPr marL="527685" indent="-514984">
              <a:lnSpc>
                <a:spcPct val="100000"/>
              </a:lnSpc>
              <a:spcBef>
                <a:spcPts val="675"/>
              </a:spcBef>
              <a:buFont typeface="Calibri"/>
              <a:buAutoNum type="arabicPeriod"/>
              <a:tabLst>
                <a:tab pos="528320" algn="l"/>
              </a:tabLst>
            </a:pPr>
            <a:r>
              <a:rPr sz="2800" spc="-15" dirty="0">
                <a:latin typeface="Calibri"/>
                <a:cs typeface="Calibri"/>
              </a:rPr>
              <a:t>в</a:t>
            </a:r>
            <a:r>
              <a:rPr sz="2800" spc="-50" dirty="0">
                <a:latin typeface="Calibri"/>
                <a:cs typeface="Calibri"/>
              </a:rPr>
              <a:t>т</a:t>
            </a:r>
            <a:r>
              <a:rPr sz="2800" spc="-15" dirty="0">
                <a:latin typeface="Calibri"/>
                <a:cs typeface="Calibri"/>
              </a:rPr>
              <a:t>орой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-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b="1" i="1" spc="-15" dirty="0">
                <a:latin typeface="Calibri"/>
                <a:cs typeface="Calibri"/>
              </a:rPr>
              <a:t>за</a:t>
            </a:r>
            <a:r>
              <a:rPr sz="2800" b="1" i="1" spc="-40" dirty="0">
                <a:latin typeface="Calibri"/>
                <a:cs typeface="Calibri"/>
              </a:rPr>
              <a:t>т</a:t>
            </a:r>
            <a:r>
              <a:rPr sz="2800" b="1" i="1" spc="-20" dirty="0">
                <a:latin typeface="Calibri"/>
                <a:cs typeface="Calibri"/>
              </a:rPr>
              <a:t>ыл</a:t>
            </a:r>
            <a:r>
              <a:rPr sz="2800" b="1" i="1" spc="-10" dirty="0">
                <a:latin typeface="Calibri"/>
                <a:cs typeface="Calibri"/>
              </a:rPr>
              <a:t>о</a:t>
            </a:r>
            <a:r>
              <a:rPr sz="2800" b="1" i="1" spc="-15" dirty="0">
                <a:latin typeface="Calibri"/>
                <a:cs typeface="Calibri"/>
              </a:rPr>
              <a:t>чная</a:t>
            </a:r>
            <a:r>
              <a:rPr sz="2800" b="1" i="1" spc="25" dirty="0">
                <a:latin typeface="Calibri"/>
                <a:cs typeface="Calibri"/>
              </a:rPr>
              <a:t> </a:t>
            </a:r>
            <a:r>
              <a:rPr sz="2800" b="1" i="1" spc="-20" dirty="0">
                <a:latin typeface="Calibri"/>
                <a:cs typeface="Calibri"/>
              </a:rPr>
              <a:t>арт</a:t>
            </a:r>
            <a:r>
              <a:rPr sz="2800" b="1" i="1" spc="-25" dirty="0">
                <a:latin typeface="Calibri"/>
                <a:cs typeface="Calibri"/>
              </a:rPr>
              <a:t>е</a:t>
            </a:r>
            <a:r>
              <a:rPr sz="2800" b="1" i="1" spc="-15" dirty="0">
                <a:latin typeface="Calibri"/>
                <a:cs typeface="Calibri"/>
              </a:rPr>
              <a:t>рия</a:t>
            </a:r>
            <a:endParaRPr sz="28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355600" algn="l"/>
              </a:tabLst>
            </a:pPr>
            <a:r>
              <a:rPr sz="2800" spc="-15" dirty="0">
                <a:latin typeface="Calibri"/>
                <a:cs typeface="Calibri"/>
              </a:rPr>
              <a:t>обе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а</a:t>
            </a:r>
            <a:r>
              <a:rPr sz="2800" spc="-15" dirty="0">
                <a:latin typeface="Calibri"/>
                <a:cs typeface="Calibri"/>
              </a:rPr>
              <a:t>р</a:t>
            </a:r>
            <a:r>
              <a:rPr sz="2800" spc="-50" dirty="0">
                <a:latin typeface="Calibri"/>
                <a:cs typeface="Calibri"/>
              </a:rPr>
              <a:t>т</a:t>
            </a:r>
            <a:r>
              <a:rPr sz="2800" spc="-15" dirty="0">
                <a:latin typeface="Calibri"/>
                <a:cs typeface="Calibri"/>
              </a:rPr>
              <a:t>ерии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а</a:t>
            </a:r>
            <a:r>
              <a:rPr sz="2800" spc="-10" dirty="0">
                <a:latin typeface="Calibri"/>
                <a:cs typeface="Calibri"/>
              </a:rPr>
              <a:t>н</a:t>
            </a:r>
            <a:r>
              <a:rPr sz="2800" spc="-15" dirty="0">
                <a:latin typeface="Calibri"/>
                <a:cs typeface="Calibri"/>
              </a:rPr>
              <a:t>а</a:t>
            </a:r>
            <a:r>
              <a:rPr sz="2800" spc="-10" dirty="0">
                <a:latin typeface="Calibri"/>
                <a:cs typeface="Calibri"/>
              </a:rPr>
              <a:t>с</a:t>
            </a:r>
            <a:r>
              <a:rPr sz="2800" spc="-55" dirty="0">
                <a:latin typeface="Calibri"/>
                <a:cs typeface="Calibri"/>
              </a:rPr>
              <a:t>т</a:t>
            </a:r>
            <a:r>
              <a:rPr sz="2800" spc="-15" dirty="0">
                <a:latin typeface="Calibri"/>
                <a:cs typeface="Calibri"/>
              </a:rPr>
              <a:t>омози</a:t>
            </a:r>
            <a:r>
              <a:rPr sz="2800" spc="-35" dirty="0">
                <a:latin typeface="Calibri"/>
                <a:cs typeface="Calibri"/>
              </a:rPr>
              <a:t>р</a:t>
            </a:r>
            <a:r>
              <a:rPr sz="2800" spc="-15" dirty="0">
                <a:latin typeface="Calibri"/>
                <a:cs typeface="Calibri"/>
              </a:rPr>
              <a:t>у</a:t>
            </a:r>
            <a:r>
              <a:rPr sz="2800" spc="-60" dirty="0">
                <a:latin typeface="Calibri"/>
                <a:cs typeface="Calibri"/>
              </a:rPr>
              <a:t>ю</a:t>
            </a:r>
            <a:r>
              <a:rPr sz="2800" spc="-140" dirty="0">
                <a:latin typeface="Calibri"/>
                <a:cs typeface="Calibri"/>
              </a:rPr>
              <a:t>т</a:t>
            </a:r>
            <a:r>
              <a:rPr sz="2800" spc="-10" dirty="0">
                <a:latin typeface="Calibri"/>
                <a:cs typeface="Calibri"/>
              </a:rPr>
              <a:t>,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рав</a:t>
            </a:r>
            <a:r>
              <a:rPr sz="2800" spc="-10" dirty="0">
                <a:latin typeface="Calibri"/>
                <a:cs typeface="Calibri"/>
              </a:rPr>
              <a:t>н</a:t>
            </a:r>
            <a:r>
              <a:rPr sz="2800" spc="-15" dirty="0">
                <a:latin typeface="Calibri"/>
                <a:cs typeface="Calibri"/>
              </a:rPr>
              <a:t>омерно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ра</a:t>
            </a:r>
            <a:r>
              <a:rPr sz="2800" spc="-10" dirty="0">
                <a:latin typeface="Calibri"/>
                <a:cs typeface="Calibri"/>
              </a:rPr>
              <a:t>с</a:t>
            </a:r>
            <a:r>
              <a:rPr sz="2800" spc="-15" dirty="0">
                <a:latin typeface="Calibri"/>
                <a:cs typeface="Calibri"/>
              </a:rPr>
              <a:t>п</a:t>
            </a:r>
            <a:r>
              <a:rPr sz="2800" spc="-25" dirty="0">
                <a:latin typeface="Calibri"/>
                <a:cs typeface="Calibri"/>
              </a:rPr>
              <a:t>р</a:t>
            </a:r>
            <a:r>
              <a:rPr sz="2800" spc="-55" dirty="0">
                <a:latin typeface="Calibri"/>
                <a:cs typeface="Calibri"/>
              </a:rPr>
              <a:t>е</a:t>
            </a:r>
            <a:r>
              <a:rPr sz="2800" spc="-50" dirty="0">
                <a:latin typeface="Calibri"/>
                <a:cs typeface="Calibri"/>
              </a:rPr>
              <a:t>д</a:t>
            </a:r>
            <a:r>
              <a:rPr sz="2800" spc="-65" dirty="0">
                <a:latin typeface="Calibri"/>
                <a:cs typeface="Calibri"/>
              </a:rPr>
              <a:t>е</a:t>
            </a:r>
            <a:r>
              <a:rPr sz="2800" spc="-15" dirty="0">
                <a:latin typeface="Calibri"/>
                <a:cs typeface="Calibri"/>
              </a:rPr>
              <a:t>ляя</a:t>
            </a:r>
            <a:endParaRPr sz="2800" dirty="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</a:pPr>
            <a:r>
              <a:rPr sz="2800" spc="-15" dirty="0">
                <a:latin typeface="Calibri"/>
                <a:cs typeface="Calibri"/>
              </a:rPr>
              <a:t>да</a:t>
            </a:r>
            <a:r>
              <a:rPr sz="2800" spc="-35" dirty="0">
                <a:latin typeface="Calibri"/>
                <a:cs typeface="Calibri"/>
              </a:rPr>
              <a:t>в</a:t>
            </a:r>
            <a:r>
              <a:rPr sz="2800" spc="-15" dirty="0">
                <a:latin typeface="Calibri"/>
                <a:cs typeface="Calibri"/>
              </a:rPr>
              <a:t>ление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на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все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части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мо</a:t>
            </a:r>
            <a:r>
              <a:rPr sz="2800" spc="-10" dirty="0">
                <a:latin typeface="Calibri"/>
                <a:cs typeface="Calibri"/>
              </a:rPr>
              <a:t>з</a:t>
            </a:r>
            <a:r>
              <a:rPr sz="2800" spc="-15" dirty="0">
                <a:latin typeface="Calibri"/>
                <a:cs typeface="Calibri"/>
              </a:rPr>
              <a:t>га</a:t>
            </a:r>
            <a:endParaRPr sz="2800" dirty="0">
              <a:latin typeface="Calibri"/>
              <a:cs typeface="Calibri"/>
            </a:endParaRPr>
          </a:p>
          <a:p>
            <a:pPr marL="355600" marR="5080" indent="-342900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355600" algn="l"/>
                <a:tab pos="1405890" algn="l"/>
              </a:tabLst>
            </a:pPr>
            <a:r>
              <a:rPr sz="2800" spc="-15" dirty="0">
                <a:latin typeface="Calibri"/>
                <a:cs typeface="Calibri"/>
              </a:rPr>
              <a:t>с</a:t>
            </a:r>
            <a:r>
              <a:rPr sz="2800" spc="-10" dirty="0">
                <a:latin typeface="Calibri"/>
                <a:cs typeface="Calibri"/>
              </a:rPr>
              <a:t>н</a:t>
            </a:r>
            <a:r>
              <a:rPr sz="2800" spc="-20" dirty="0">
                <a:latin typeface="Calibri"/>
                <a:cs typeface="Calibri"/>
              </a:rPr>
              <a:t>и</a:t>
            </a:r>
            <a:r>
              <a:rPr sz="2800" spc="-55" dirty="0">
                <a:latin typeface="Calibri"/>
                <a:cs typeface="Calibri"/>
              </a:rPr>
              <a:t>ж</a:t>
            </a:r>
            <a:r>
              <a:rPr sz="2800" spc="-15" dirty="0">
                <a:latin typeface="Calibri"/>
                <a:cs typeface="Calibri"/>
              </a:rPr>
              <a:t>ае</a:t>
            </a:r>
            <a:r>
              <a:rPr sz="2800" spc="-50" dirty="0">
                <a:latin typeface="Calibri"/>
                <a:cs typeface="Calibri"/>
              </a:rPr>
              <a:t>т</a:t>
            </a:r>
            <a:r>
              <a:rPr sz="2800" spc="-15" dirty="0">
                <a:latin typeface="Calibri"/>
                <a:cs typeface="Calibri"/>
              </a:rPr>
              <a:t>ся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да</a:t>
            </a:r>
            <a:r>
              <a:rPr sz="2800" spc="-40" dirty="0">
                <a:latin typeface="Calibri"/>
                <a:cs typeface="Calibri"/>
              </a:rPr>
              <a:t>в</a:t>
            </a:r>
            <a:r>
              <a:rPr sz="2800" spc="-15" dirty="0">
                <a:latin typeface="Calibri"/>
                <a:cs typeface="Calibri"/>
              </a:rPr>
              <a:t>ление </a:t>
            </a:r>
            <a:r>
              <a:rPr sz="2800" spc="-20" dirty="0">
                <a:latin typeface="Calibri"/>
                <a:cs typeface="Calibri"/>
              </a:rPr>
              <a:t>и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п</a:t>
            </a:r>
            <a:r>
              <a:rPr sz="2800" spc="-110" dirty="0">
                <a:latin typeface="Calibri"/>
                <a:cs typeface="Calibri"/>
              </a:rPr>
              <a:t>у</a:t>
            </a:r>
            <a:r>
              <a:rPr sz="2800" spc="-15" dirty="0">
                <a:latin typeface="Calibri"/>
                <a:cs typeface="Calibri"/>
              </a:rPr>
              <a:t>льсация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с</a:t>
            </a:r>
            <a:r>
              <a:rPr sz="2800" spc="-10" dirty="0">
                <a:latin typeface="Calibri"/>
                <a:cs typeface="Calibri"/>
              </a:rPr>
              <a:t>о</a:t>
            </a:r>
            <a:r>
              <a:rPr sz="2800" spc="-15" dirty="0">
                <a:latin typeface="Calibri"/>
                <a:cs typeface="Calibri"/>
              </a:rPr>
              <a:t>с</a:t>
            </a:r>
            <a:r>
              <a:rPr sz="2800" spc="-125" dirty="0">
                <a:latin typeface="Calibri"/>
                <a:cs typeface="Calibri"/>
              </a:rPr>
              <a:t>у</a:t>
            </a:r>
            <a:r>
              <a:rPr sz="2800" spc="-50" dirty="0">
                <a:latin typeface="Calibri"/>
                <a:cs typeface="Calibri"/>
              </a:rPr>
              <a:t>д</a:t>
            </a:r>
            <a:r>
              <a:rPr sz="2800" spc="-15" dirty="0">
                <a:latin typeface="Calibri"/>
                <a:cs typeface="Calibri"/>
              </a:rPr>
              <a:t>ов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на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30" dirty="0">
                <a:latin typeface="Calibri"/>
                <a:cs typeface="Calibri"/>
              </a:rPr>
              <a:t>т</a:t>
            </a:r>
            <a:r>
              <a:rPr sz="2800" spc="-55" dirty="0">
                <a:latin typeface="Calibri"/>
                <a:cs typeface="Calibri"/>
              </a:rPr>
              <a:t>к</a:t>
            </a:r>
            <a:r>
              <a:rPr sz="2800" spc="-15" dirty="0">
                <a:latin typeface="Calibri"/>
                <a:cs typeface="Calibri"/>
              </a:rPr>
              <a:t>а</a:t>
            </a:r>
            <a:r>
              <a:rPr sz="2800" spc="-10" dirty="0">
                <a:latin typeface="Calibri"/>
                <a:cs typeface="Calibri"/>
              </a:rPr>
              <a:t>н</a:t>
            </a:r>
            <a:r>
              <a:rPr sz="2800" spc="-15" dirty="0">
                <a:latin typeface="Calibri"/>
                <a:cs typeface="Calibri"/>
              </a:rPr>
              <a:t>ь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м</a:t>
            </a:r>
            <a:r>
              <a:rPr sz="2800" spc="-10" dirty="0">
                <a:latin typeface="Calibri"/>
                <a:cs typeface="Calibri"/>
              </a:rPr>
              <a:t>о</a:t>
            </a:r>
            <a:r>
              <a:rPr sz="2800" spc="-15" dirty="0">
                <a:latin typeface="Calibri"/>
                <a:cs typeface="Calibri"/>
              </a:rPr>
              <a:t>зга и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0" dirty="0" err="1">
                <a:latin typeface="Calibri"/>
                <a:cs typeface="Calibri"/>
              </a:rPr>
              <a:t>з</a:t>
            </a:r>
            <a:r>
              <a:rPr sz="2800" spc="-15" dirty="0" err="1">
                <a:latin typeface="Calibri"/>
                <a:cs typeface="Calibri"/>
              </a:rPr>
              <a:t>а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5" dirty="0" err="1" smtClean="0">
                <a:latin typeface="Calibri"/>
                <a:cs typeface="Calibri"/>
              </a:rPr>
              <a:t>сч</a:t>
            </a:r>
            <a:r>
              <a:rPr lang="ru-RU" sz="2800" spc="-30" dirty="0">
                <a:latin typeface="Calibri"/>
                <a:cs typeface="Calibri"/>
              </a:rPr>
              <a:t>ё</a:t>
            </a:r>
            <a:r>
              <a:rPr sz="2800" spc="-15" dirty="0" smtClean="0">
                <a:latin typeface="Calibri"/>
                <a:cs typeface="Calibri"/>
              </a:rPr>
              <a:t>т</a:t>
            </a:r>
            <a:r>
              <a:rPr sz="2800" spc="-5" dirty="0" smtClean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обра</a:t>
            </a:r>
            <a:r>
              <a:rPr sz="2800" spc="-10" dirty="0">
                <a:latin typeface="Calibri"/>
                <a:cs typeface="Calibri"/>
              </a:rPr>
              <a:t>з</a:t>
            </a:r>
            <a:r>
              <a:rPr sz="2800" spc="-15" dirty="0">
                <a:latin typeface="Calibri"/>
                <a:cs typeface="Calibri"/>
              </a:rPr>
              <a:t>ов</a:t>
            </a:r>
            <a:r>
              <a:rPr sz="2800" spc="-10" dirty="0">
                <a:latin typeface="Calibri"/>
                <a:cs typeface="Calibri"/>
              </a:rPr>
              <a:t>а</a:t>
            </a:r>
            <a:r>
              <a:rPr sz="2800" spc="-15" dirty="0">
                <a:latin typeface="Calibri"/>
                <a:cs typeface="Calibri"/>
              </a:rPr>
              <a:t>ния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с</a:t>
            </a:r>
            <a:r>
              <a:rPr sz="2800" spc="-10" dirty="0">
                <a:latin typeface="Calibri"/>
                <a:cs typeface="Calibri"/>
              </a:rPr>
              <a:t>о</a:t>
            </a:r>
            <a:r>
              <a:rPr sz="2800" spc="-15" dirty="0">
                <a:latin typeface="Calibri"/>
                <a:cs typeface="Calibri"/>
              </a:rPr>
              <a:t>с</a:t>
            </a:r>
            <a:r>
              <a:rPr sz="2800" spc="-125" dirty="0">
                <a:latin typeface="Calibri"/>
                <a:cs typeface="Calibri"/>
              </a:rPr>
              <a:t>у</a:t>
            </a:r>
            <a:r>
              <a:rPr sz="2800" spc="-15" dirty="0">
                <a:latin typeface="Calibri"/>
                <a:cs typeface="Calibri"/>
              </a:rPr>
              <a:t>дам</a:t>
            </a:r>
            <a:r>
              <a:rPr sz="2800" spc="-20" dirty="0">
                <a:latin typeface="Calibri"/>
                <a:cs typeface="Calibri"/>
              </a:rPr>
              <a:t>и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i="1" spc="-55" dirty="0">
                <a:latin typeface="Calibri"/>
                <a:cs typeface="Calibri"/>
              </a:rPr>
              <a:t>к</a:t>
            </a:r>
            <a:r>
              <a:rPr sz="2800" i="1" spc="-50" dirty="0">
                <a:latin typeface="Calibri"/>
                <a:cs typeface="Calibri"/>
              </a:rPr>
              <a:t>о</a:t>
            </a:r>
            <a:r>
              <a:rPr sz="2800" i="1" spc="-15" dirty="0">
                <a:latin typeface="Calibri"/>
                <a:cs typeface="Calibri"/>
              </a:rPr>
              <a:t>лец</a:t>
            </a:r>
            <a:r>
              <a:rPr sz="2800" i="1" spc="1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и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i="1" spc="-15" dirty="0">
                <a:latin typeface="Calibri"/>
                <a:cs typeface="Calibri"/>
              </a:rPr>
              <a:t>из</a:t>
            </a:r>
            <a:r>
              <a:rPr sz="2800" i="1" spc="-10" dirty="0">
                <a:latin typeface="Calibri"/>
                <a:cs typeface="Calibri"/>
              </a:rPr>
              <a:t>г</a:t>
            </a:r>
            <a:r>
              <a:rPr sz="2800" i="1" spc="-15" dirty="0">
                <a:latin typeface="Calibri"/>
                <a:cs typeface="Calibri"/>
              </a:rPr>
              <a:t>ибо</a:t>
            </a:r>
            <a:r>
              <a:rPr sz="2800" i="1" dirty="0">
                <a:latin typeface="Calibri"/>
                <a:cs typeface="Calibri"/>
              </a:rPr>
              <a:t>в</a:t>
            </a:r>
            <a:r>
              <a:rPr sz="2800" spc="-10" dirty="0">
                <a:latin typeface="Calibri"/>
                <a:cs typeface="Calibri"/>
              </a:rPr>
              <a:t>,</a:t>
            </a:r>
            <a:r>
              <a:rPr sz="2800" spc="-15" dirty="0">
                <a:latin typeface="Calibri"/>
                <a:cs typeface="Calibri"/>
              </a:rPr>
              <a:t> а так</a:t>
            </a:r>
            <a:r>
              <a:rPr sz="2800" spc="-55" dirty="0">
                <a:latin typeface="Calibri"/>
                <a:cs typeface="Calibri"/>
              </a:rPr>
              <a:t>ж</a:t>
            </a:r>
            <a:r>
              <a:rPr sz="2800" spc="-15" dirty="0">
                <a:latin typeface="Calibri"/>
                <a:cs typeface="Calibri"/>
              </a:rPr>
              <a:t>е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15" dirty="0">
                <a:latin typeface="Calibri"/>
                <a:cs typeface="Calibri"/>
              </a:rPr>
              <a:t>ликвора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в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пе</a:t>
            </a:r>
            <a:r>
              <a:rPr sz="2800" spc="-30" dirty="0">
                <a:latin typeface="Calibri"/>
                <a:cs typeface="Calibri"/>
              </a:rPr>
              <a:t>р</a:t>
            </a:r>
            <a:r>
              <a:rPr sz="2800" spc="-15" dirty="0">
                <a:latin typeface="Calibri"/>
                <a:cs typeface="Calibri"/>
              </a:rPr>
              <a:t>ива</a:t>
            </a:r>
            <a:r>
              <a:rPr sz="2800" spc="-10" dirty="0">
                <a:latin typeface="Calibri"/>
                <a:cs typeface="Calibri"/>
              </a:rPr>
              <a:t>с</a:t>
            </a:r>
            <a:r>
              <a:rPr sz="2800" spc="-15" dirty="0">
                <a:latin typeface="Calibri"/>
                <a:cs typeface="Calibri"/>
              </a:rPr>
              <a:t>к</a:t>
            </a:r>
            <a:r>
              <a:rPr sz="2800" spc="-114" dirty="0">
                <a:latin typeface="Calibri"/>
                <a:cs typeface="Calibri"/>
              </a:rPr>
              <a:t>у</a:t>
            </a:r>
            <a:r>
              <a:rPr sz="2800" spc="-15" dirty="0">
                <a:latin typeface="Calibri"/>
                <a:cs typeface="Calibri"/>
              </a:rPr>
              <a:t>ля</a:t>
            </a:r>
            <a:r>
              <a:rPr sz="2800" spc="-30" dirty="0">
                <a:latin typeface="Calibri"/>
                <a:cs typeface="Calibri"/>
              </a:rPr>
              <a:t>р</a:t>
            </a:r>
            <a:r>
              <a:rPr sz="2800" spc="-20" dirty="0">
                <a:latin typeface="Calibri"/>
                <a:cs typeface="Calibri"/>
              </a:rPr>
              <a:t>ных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п</a:t>
            </a:r>
            <a:r>
              <a:rPr sz="2800" spc="-30" dirty="0">
                <a:latin typeface="Calibri"/>
                <a:cs typeface="Calibri"/>
              </a:rPr>
              <a:t>р</a:t>
            </a:r>
            <a:r>
              <a:rPr sz="2800" spc="-15" dirty="0">
                <a:latin typeface="Calibri"/>
                <a:cs typeface="Calibri"/>
              </a:rPr>
              <a:t>остранст</a:t>
            </a:r>
            <a:r>
              <a:rPr sz="2800" spc="-10" dirty="0">
                <a:latin typeface="Calibri"/>
                <a:cs typeface="Calibri"/>
              </a:rPr>
              <a:t>в</a:t>
            </a:r>
            <a:r>
              <a:rPr sz="2800" spc="-25" dirty="0">
                <a:latin typeface="Calibri"/>
                <a:cs typeface="Calibri"/>
              </a:rPr>
              <a:t>а</a:t>
            </a:r>
            <a:r>
              <a:rPr sz="2800" spc="-15" dirty="0">
                <a:latin typeface="Calibri"/>
                <a:cs typeface="Calibri"/>
              </a:rPr>
              <a:t>х</a:t>
            </a:r>
            <a:endParaRPr sz="2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21506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83895" y="1187322"/>
            <a:ext cx="2532380" cy="29444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6725">
              <a:lnSpc>
                <a:spcPct val="100000"/>
              </a:lnSpc>
            </a:pPr>
            <a:r>
              <a:rPr sz="1200" spc="-5" dirty="0">
                <a:latin typeface="Calibri"/>
                <a:cs typeface="Calibri"/>
              </a:rPr>
              <a:t>с</a:t>
            </a:r>
            <a:r>
              <a:rPr sz="1200" dirty="0">
                <a:latin typeface="Calibri"/>
                <a:cs typeface="Calibri"/>
              </a:rPr>
              <a:t>о</a:t>
            </a:r>
            <a:r>
              <a:rPr sz="1200" spc="-10" dirty="0">
                <a:latin typeface="Calibri"/>
                <a:cs typeface="Calibri"/>
              </a:rPr>
              <a:t>е</a:t>
            </a:r>
            <a:r>
              <a:rPr sz="1200" dirty="0">
                <a:latin typeface="Calibri"/>
                <a:cs typeface="Calibri"/>
              </a:rPr>
              <a:t>ди</a:t>
            </a:r>
            <a:r>
              <a:rPr sz="1200" spc="-5" dirty="0">
                <a:latin typeface="Calibri"/>
                <a:cs typeface="Calibri"/>
              </a:rPr>
              <a:t>н</a:t>
            </a:r>
            <a:r>
              <a:rPr sz="1200" dirty="0">
                <a:latin typeface="Calibri"/>
                <a:cs typeface="Calibri"/>
              </a:rPr>
              <a:t>и</a:t>
            </a:r>
            <a:r>
              <a:rPr sz="1200" spc="-10" dirty="0">
                <a:latin typeface="Calibri"/>
                <a:cs typeface="Calibri"/>
              </a:rPr>
              <a:t>т</a:t>
            </a:r>
            <a:r>
              <a:rPr sz="1200" spc="-25" dirty="0">
                <a:latin typeface="Calibri"/>
                <a:cs typeface="Calibri"/>
              </a:rPr>
              <a:t>е</a:t>
            </a:r>
            <a:r>
              <a:rPr sz="1200" dirty="0">
                <a:latin typeface="Calibri"/>
                <a:cs typeface="Calibri"/>
              </a:rPr>
              <a:t>ль</a:t>
            </a:r>
            <a:r>
              <a:rPr sz="1200" spc="-10" dirty="0">
                <a:latin typeface="Calibri"/>
                <a:cs typeface="Calibri"/>
              </a:rPr>
              <a:t>н</a:t>
            </a:r>
            <a:r>
              <a:rPr sz="1200" dirty="0">
                <a:latin typeface="Calibri"/>
                <a:cs typeface="Calibri"/>
              </a:rPr>
              <a:t>ая</a:t>
            </a:r>
            <a:r>
              <a:rPr sz="1200" spc="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ро</a:t>
            </a:r>
            <a:r>
              <a:rPr sz="1200" spc="-5" dirty="0">
                <a:latin typeface="Calibri"/>
                <a:cs typeface="Calibri"/>
              </a:rPr>
              <a:t>с</a:t>
            </a:r>
            <a:r>
              <a:rPr sz="1200" dirty="0">
                <a:latin typeface="Calibri"/>
                <a:cs typeface="Calibri"/>
              </a:rPr>
              <a:t>т</a:t>
            </a:r>
            <a:r>
              <a:rPr sz="1200" spc="5" dirty="0">
                <a:latin typeface="Calibri"/>
                <a:cs typeface="Calibri"/>
              </a:rPr>
              <a:t>р</a:t>
            </a:r>
            <a:r>
              <a:rPr sz="1200" dirty="0">
                <a:latin typeface="Calibri"/>
                <a:cs typeface="Calibri"/>
              </a:rPr>
              <a:t>аль</a:t>
            </a:r>
            <a:r>
              <a:rPr sz="1200" spc="-5" dirty="0">
                <a:latin typeface="Calibri"/>
                <a:cs typeface="Calibri"/>
              </a:rPr>
              <a:t>н</a:t>
            </a:r>
            <a:r>
              <a:rPr sz="1200" dirty="0">
                <a:latin typeface="Calibri"/>
                <a:cs typeface="Calibri"/>
              </a:rPr>
              <a:t>ая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а.</a:t>
            </a:r>
          </a:p>
          <a:p>
            <a:pPr marL="570230" indent="-104139">
              <a:lnSpc>
                <a:spcPct val="100000"/>
              </a:lnSpc>
              <a:spcBef>
                <a:spcPts val="155"/>
              </a:spcBef>
            </a:pPr>
            <a:r>
              <a:rPr sz="1200" dirty="0">
                <a:latin typeface="Calibri"/>
                <a:cs typeface="Calibri"/>
              </a:rPr>
              <a:t>ве</a:t>
            </a:r>
            <a:r>
              <a:rPr sz="1200" spc="-10" dirty="0">
                <a:latin typeface="Calibri"/>
                <a:cs typeface="Calibri"/>
              </a:rPr>
              <a:t>н</a:t>
            </a:r>
            <a:r>
              <a:rPr sz="1200" dirty="0">
                <a:latin typeface="Calibri"/>
                <a:cs typeface="Calibri"/>
              </a:rPr>
              <a:t>т</a:t>
            </a:r>
            <a:r>
              <a:rPr sz="1200" spc="5" dirty="0">
                <a:latin typeface="Calibri"/>
                <a:cs typeface="Calibri"/>
              </a:rPr>
              <a:t>р</a:t>
            </a:r>
            <a:r>
              <a:rPr sz="1200" dirty="0">
                <a:latin typeface="Calibri"/>
                <a:cs typeface="Calibri"/>
              </a:rPr>
              <a:t>аль</a:t>
            </a:r>
            <a:r>
              <a:rPr sz="1200" spc="-10" dirty="0">
                <a:latin typeface="Calibri"/>
                <a:cs typeface="Calibri"/>
              </a:rPr>
              <a:t>н</a:t>
            </a:r>
            <a:r>
              <a:rPr sz="1200" dirty="0">
                <a:latin typeface="Calibri"/>
                <a:cs typeface="Calibri"/>
              </a:rPr>
              <a:t>ая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решетчатая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а.</a:t>
            </a:r>
          </a:p>
          <a:p>
            <a:pPr marL="605155" marR="360045" indent="-35560">
              <a:lnSpc>
                <a:spcPct val="110800"/>
              </a:lnSpc>
              <a:spcBef>
                <a:spcPts val="10"/>
              </a:spcBef>
            </a:pPr>
            <a:r>
              <a:rPr sz="1200" dirty="0">
                <a:latin typeface="Calibri"/>
                <a:cs typeface="Calibri"/>
              </a:rPr>
              <a:t>ро</a:t>
            </a:r>
            <a:r>
              <a:rPr sz="1200" spc="-5" dirty="0">
                <a:latin typeface="Calibri"/>
                <a:cs typeface="Calibri"/>
              </a:rPr>
              <a:t>с</a:t>
            </a:r>
            <a:r>
              <a:rPr sz="1200" dirty="0">
                <a:latin typeface="Calibri"/>
                <a:cs typeface="Calibri"/>
              </a:rPr>
              <a:t>т</a:t>
            </a:r>
            <a:r>
              <a:rPr sz="1200" spc="5" dirty="0">
                <a:latin typeface="Calibri"/>
                <a:cs typeface="Calibri"/>
              </a:rPr>
              <a:t>р</a:t>
            </a:r>
            <a:r>
              <a:rPr sz="1200" dirty="0">
                <a:latin typeface="Calibri"/>
                <a:cs typeface="Calibri"/>
              </a:rPr>
              <a:t>аль</a:t>
            </a:r>
            <a:r>
              <a:rPr sz="1200" spc="-5" dirty="0">
                <a:latin typeface="Calibri"/>
                <a:cs typeface="Calibri"/>
              </a:rPr>
              <a:t>н</a:t>
            </a:r>
            <a:r>
              <a:rPr sz="1200" dirty="0">
                <a:latin typeface="Calibri"/>
                <a:cs typeface="Calibri"/>
              </a:rPr>
              <a:t>ая мо</a:t>
            </a:r>
            <a:r>
              <a:rPr sz="1200" spc="-5" dirty="0">
                <a:latin typeface="Calibri"/>
                <a:cs typeface="Calibri"/>
              </a:rPr>
              <a:t>з</a:t>
            </a:r>
            <a:r>
              <a:rPr sz="1200" spc="-10" dirty="0">
                <a:latin typeface="Calibri"/>
                <a:cs typeface="Calibri"/>
              </a:rPr>
              <a:t>г</a:t>
            </a:r>
            <a:r>
              <a:rPr sz="1200" dirty="0">
                <a:latin typeface="Calibri"/>
                <a:cs typeface="Calibri"/>
              </a:rPr>
              <a:t>овая а. </a:t>
            </a:r>
            <a:r>
              <a:rPr sz="1200" spc="-5" dirty="0">
                <a:latin typeface="Calibri"/>
                <a:cs typeface="Calibri"/>
              </a:rPr>
              <a:t>с</a:t>
            </a:r>
            <a:r>
              <a:rPr sz="1200" dirty="0">
                <a:latin typeface="Calibri"/>
                <a:cs typeface="Calibri"/>
              </a:rPr>
              <a:t>р</a:t>
            </a:r>
            <a:r>
              <a:rPr sz="1200" spc="-10" dirty="0">
                <a:latin typeface="Calibri"/>
                <a:cs typeface="Calibri"/>
              </a:rPr>
              <a:t>е</a:t>
            </a:r>
            <a:r>
              <a:rPr sz="1200" dirty="0">
                <a:latin typeface="Calibri"/>
                <a:cs typeface="Calibri"/>
              </a:rPr>
              <a:t>д</a:t>
            </a:r>
            <a:r>
              <a:rPr sz="1200" spc="-5" dirty="0">
                <a:latin typeface="Calibri"/>
                <a:cs typeface="Calibri"/>
              </a:rPr>
              <a:t>ня</a:t>
            </a:r>
            <a:r>
              <a:rPr sz="1200" dirty="0">
                <a:latin typeface="Calibri"/>
                <a:cs typeface="Calibri"/>
              </a:rPr>
              <a:t>я</a:t>
            </a:r>
            <a:r>
              <a:rPr sz="1200" spc="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мо</a:t>
            </a:r>
            <a:r>
              <a:rPr sz="1200" spc="-5" dirty="0">
                <a:latin typeface="Calibri"/>
                <a:cs typeface="Calibri"/>
              </a:rPr>
              <a:t>з</a:t>
            </a:r>
            <a:r>
              <a:rPr sz="1200" spc="-10" dirty="0">
                <a:latin typeface="Calibri"/>
                <a:cs typeface="Calibri"/>
              </a:rPr>
              <a:t>г</a:t>
            </a:r>
            <a:r>
              <a:rPr sz="1200" dirty="0">
                <a:latin typeface="Calibri"/>
                <a:cs typeface="Calibri"/>
              </a:rPr>
              <a:t>овая а. в</a:t>
            </a:r>
            <a:r>
              <a:rPr sz="1200" spc="-5" dirty="0">
                <a:latin typeface="Calibri"/>
                <a:cs typeface="Calibri"/>
              </a:rPr>
              <a:t>н</a:t>
            </a:r>
            <a:r>
              <a:rPr sz="1200" dirty="0">
                <a:latin typeface="Calibri"/>
                <a:cs typeface="Calibri"/>
              </a:rPr>
              <a:t>утре</a:t>
            </a:r>
            <a:r>
              <a:rPr sz="1200" spc="-5" dirty="0">
                <a:latin typeface="Calibri"/>
                <a:cs typeface="Calibri"/>
              </a:rPr>
              <a:t>н</a:t>
            </a:r>
            <a:r>
              <a:rPr sz="1200" spc="-10" dirty="0">
                <a:latin typeface="Calibri"/>
                <a:cs typeface="Calibri"/>
              </a:rPr>
              <a:t>н</a:t>
            </a:r>
            <a:r>
              <a:rPr sz="1200" spc="-5" dirty="0">
                <a:latin typeface="Calibri"/>
                <a:cs typeface="Calibri"/>
              </a:rPr>
              <a:t>я</a:t>
            </a:r>
            <a:r>
              <a:rPr sz="1200" dirty="0">
                <a:latin typeface="Calibri"/>
                <a:cs typeface="Calibri"/>
              </a:rPr>
              <a:t>я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с</a:t>
            </a:r>
            <a:r>
              <a:rPr sz="1200" dirty="0">
                <a:latin typeface="Calibri"/>
                <a:cs typeface="Calibri"/>
              </a:rPr>
              <a:t>о</a:t>
            </a:r>
            <a:r>
              <a:rPr sz="1200" spc="-10" dirty="0">
                <a:latin typeface="Calibri"/>
                <a:cs typeface="Calibri"/>
              </a:rPr>
              <a:t>нн</a:t>
            </a:r>
            <a:r>
              <a:rPr sz="1200" dirty="0">
                <a:latin typeface="Calibri"/>
                <a:cs typeface="Calibri"/>
              </a:rPr>
              <a:t>ая</a:t>
            </a:r>
            <a:r>
              <a:rPr sz="1200" spc="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а.</a:t>
            </a:r>
          </a:p>
          <a:p>
            <a:pPr marL="12700">
              <a:lnSpc>
                <a:spcPct val="100000"/>
              </a:lnSpc>
              <a:spcBef>
                <a:spcPts val="165"/>
              </a:spcBef>
            </a:pPr>
            <a:r>
              <a:rPr sz="1200" dirty="0">
                <a:latin typeface="Calibri"/>
                <a:cs typeface="Calibri"/>
              </a:rPr>
              <a:t>ро</a:t>
            </a:r>
            <a:r>
              <a:rPr sz="1200" spc="-5" dirty="0">
                <a:latin typeface="Calibri"/>
                <a:cs typeface="Calibri"/>
              </a:rPr>
              <a:t>с</a:t>
            </a:r>
            <a:r>
              <a:rPr sz="1200" dirty="0">
                <a:latin typeface="Calibri"/>
                <a:cs typeface="Calibri"/>
              </a:rPr>
              <a:t>т</a:t>
            </a:r>
            <a:r>
              <a:rPr sz="1200" spc="5" dirty="0">
                <a:latin typeface="Calibri"/>
                <a:cs typeface="Calibri"/>
              </a:rPr>
              <a:t>р</a:t>
            </a:r>
            <a:r>
              <a:rPr sz="1200" dirty="0">
                <a:latin typeface="Calibri"/>
                <a:cs typeface="Calibri"/>
              </a:rPr>
              <a:t>аль</a:t>
            </a:r>
            <a:r>
              <a:rPr sz="1200" spc="-5" dirty="0">
                <a:latin typeface="Calibri"/>
                <a:cs typeface="Calibri"/>
              </a:rPr>
              <a:t>н</a:t>
            </a:r>
            <a:r>
              <a:rPr sz="1200" dirty="0">
                <a:latin typeface="Calibri"/>
                <a:cs typeface="Calibri"/>
              </a:rPr>
              <a:t>ая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а. </a:t>
            </a:r>
            <a:r>
              <a:rPr sz="1200" spc="-5" dirty="0">
                <a:latin typeface="Calibri"/>
                <a:cs typeface="Calibri"/>
              </a:rPr>
              <a:t>с</a:t>
            </a:r>
            <a:r>
              <a:rPr sz="1200" dirty="0">
                <a:latin typeface="Calibri"/>
                <a:cs typeface="Calibri"/>
              </a:rPr>
              <a:t>о</a:t>
            </a:r>
            <a:r>
              <a:rPr sz="1200" spc="-5" dirty="0">
                <a:latin typeface="Calibri"/>
                <a:cs typeface="Calibri"/>
              </a:rPr>
              <a:t>с</a:t>
            </a:r>
            <a:r>
              <a:rPr sz="1200" spc="-55" dirty="0">
                <a:latin typeface="Calibri"/>
                <a:cs typeface="Calibri"/>
              </a:rPr>
              <a:t>у</a:t>
            </a:r>
            <a:r>
              <a:rPr sz="1200" dirty="0">
                <a:latin typeface="Calibri"/>
                <a:cs typeface="Calibri"/>
              </a:rPr>
              <a:t>дис</a:t>
            </a:r>
            <a:r>
              <a:rPr sz="1200" spc="-15" dirty="0">
                <a:latin typeface="Calibri"/>
                <a:cs typeface="Calibri"/>
              </a:rPr>
              <a:t>т</a:t>
            </a:r>
            <a:r>
              <a:rPr sz="1200" dirty="0">
                <a:latin typeface="Calibri"/>
                <a:cs typeface="Calibri"/>
              </a:rPr>
              <a:t>о</a:t>
            </a:r>
            <a:r>
              <a:rPr sz="1200" spc="-10" dirty="0">
                <a:latin typeface="Calibri"/>
                <a:cs typeface="Calibri"/>
              </a:rPr>
              <a:t>г</a:t>
            </a:r>
            <a:r>
              <a:rPr sz="1200" dirty="0">
                <a:latin typeface="Calibri"/>
                <a:cs typeface="Calibri"/>
              </a:rPr>
              <a:t>о</a:t>
            </a:r>
            <a:r>
              <a:rPr sz="1200" spc="1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с</a:t>
            </a:r>
            <a:r>
              <a:rPr sz="1200" dirty="0">
                <a:latin typeface="Calibri"/>
                <a:cs typeface="Calibri"/>
              </a:rPr>
              <a:t>пле</a:t>
            </a:r>
            <a:r>
              <a:rPr sz="1200" spc="-10" dirty="0">
                <a:latin typeface="Calibri"/>
                <a:cs typeface="Calibri"/>
              </a:rPr>
              <a:t>т</a:t>
            </a:r>
            <a:r>
              <a:rPr sz="1200" dirty="0">
                <a:latin typeface="Calibri"/>
                <a:cs typeface="Calibri"/>
              </a:rPr>
              <a:t>е</a:t>
            </a:r>
            <a:r>
              <a:rPr sz="1200" spc="-5" dirty="0">
                <a:latin typeface="Calibri"/>
                <a:cs typeface="Calibri"/>
              </a:rPr>
              <a:t>н</a:t>
            </a:r>
            <a:r>
              <a:rPr sz="1200" dirty="0">
                <a:latin typeface="Calibri"/>
                <a:cs typeface="Calibri"/>
              </a:rPr>
              <a:t>ия</a:t>
            </a:r>
          </a:p>
          <a:p>
            <a:pPr marL="326390" marR="533400" indent="-314325">
              <a:lnSpc>
                <a:spcPts val="1800"/>
              </a:lnSpc>
              <a:spcBef>
                <a:spcPts val="70"/>
              </a:spcBef>
            </a:pPr>
            <a:r>
              <a:rPr sz="1200" spc="-5" dirty="0">
                <a:latin typeface="Calibri"/>
                <a:cs typeface="Calibri"/>
              </a:rPr>
              <a:t>с</a:t>
            </a:r>
            <a:r>
              <a:rPr sz="1200" dirty="0">
                <a:latin typeface="Calibri"/>
                <a:cs typeface="Calibri"/>
              </a:rPr>
              <a:t>о</a:t>
            </a:r>
            <a:r>
              <a:rPr sz="1200" spc="-10" dirty="0">
                <a:latin typeface="Calibri"/>
                <a:cs typeface="Calibri"/>
              </a:rPr>
              <a:t>е</a:t>
            </a:r>
            <a:r>
              <a:rPr sz="1200" dirty="0">
                <a:latin typeface="Calibri"/>
                <a:cs typeface="Calibri"/>
              </a:rPr>
              <a:t>ди</a:t>
            </a:r>
            <a:r>
              <a:rPr sz="1200" spc="-5" dirty="0">
                <a:latin typeface="Calibri"/>
                <a:cs typeface="Calibri"/>
              </a:rPr>
              <a:t>н</a:t>
            </a:r>
            <a:r>
              <a:rPr sz="1200" dirty="0">
                <a:latin typeface="Calibri"/>
                <a:cs typeface="Calibri"/>
              </a:rPr>
              <a:t>и</a:t>
            </a:r>
            <a:r>
              <a:rPr sz="1200" spc="-10" dirty="0">
                <a:latin typeface="Calibri"/>
                <a:cs typeface="Calibri"/>
              </a:rPr>
              <a:t>т</a:t>
            </a:r>
            <a:r>
              <a:rPr sz="1200" spc="-25" dirty="0">
                <a:latin typeface="Calibri"/>
                <a:cs typeface="Calibri"/>
              </a:rPr>
              <a:t>е</a:t>
            </a:r>
            <a:r>
              <a:rPr sz="1200" dirty="0">
                <a:latin typeface="Calibri"/>
                <a:cs typeface="Calibri"/>
              </a:rPr>
              <a:t>ль</a:t>
            </a:r>
            <a:r>
              <a:rPr sz="1200" spc="-10" dirty="0">
                <a:latin typeface="Calibri"/>
                <a:cs typeface="Calibri"/>
              </a:rPr>
              <a:t>н</a:t>
            </a:r>
            <a:r>
              <a:rPr sz="1200" dirty="0">
                <a:latin typeface="Calibri"/>
                <a:cs typeface="Calibri"/>
              </a:rPr>
              <a:t>ая</a:t>
            </a:r>
            <a:r>
              <a:rPr sz="1200" spc="20" dirty="0">
                <a:latin typeface="Calibri"/>
                <a:cs typeface="Calibri"/>
              </a:rPr>
              <a:t> </a:t>
            </a:r>
            <a:r>
              <a:rPr sz="1200" spc="-20" dirty="0">
                <a:latin typeface="Calibri"/>
                <a:cs typeface="Calibri"/>
              </a:rPr>
              <a:t>к</a:t>
            </a:r>
            <a:r>
              <a:rPr sz="1200" spc="-15" dirty="0">
                <a:latin typeface="Calibri"/>
                <a:cs typeface="Calibri"/>
              </a:rPr>
              <a:t>а</a:t>
            </a:r>
            <a:r>
              <a:rPr sz="1200" spc="-55" dirty="0">
                <a:latin typeface="Calibri"/>
                <a:cs typeface="Calibri"/>
              </a:rPr>
              <a:t>у</a:t>
            </a:r>
            <a:r>
              <a:rPr sz="1200" dirty="0">
                <a:latin typeface="Calibri"/>
                <a:cs typeface="Calibri"/>
              </a:rPr>
              <a:t>даль</a:t>
            </a:r>
            <a:r>
              <a:rPr sz="1200" spc="-10" dirty="0">
                <a:latin typeface="Calibri"/>
                <a:cs typeface="Calibri"/>
              </a:rPr>
              <a:t>н</a:t>
            </a:r>
            <a:r>
              <a:rPr sz="1200" dirty="0">
                <a:latin typeface="Calibri"/>
                <a:cs typeface="Calibri"/>
              </a:rPr>
              <a:t>ая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а. </a:t>
            </a:r>
            <a:r>
              <a:rPr sz="1200" spc="-20" dirty="0">
                <a:latin typeface="Calibri"/>
                <a:cs typeface="Calibri"/>
              </a:rPr>
              <a:t>к</a:t>
            </a:r>
            <a:r>
              <a:rPr sz="1200" spc="-15" dirty="0">
                <a:latin typeface="Calibri"/>
                <a:cs typeface="Calibri"/>
              </a:rPr>
              <a:t>а</a:t>
            </a:r>
            <a:r>
              <a:rPr sz="1200" spc="-55" dirty="0">
                <a:latin typeface="Calibri"/>
                <a:cs typeface="Calibri"/>
              </a:rPr>
              <a:t>у</a:t>
            </a:r>
            <a:r>
              <a:rPr sz="1200" dirty="0">
                <a:latin typeface="Calibri"/>
                <a:cs typeface="Calibri"/>
              </a:rPr>
              <a:t>даль</a:t>
            </a:r>
            <a:r>
              <a:rPr sz="1200" spc="-10" dirty="0">
                <a:latin typeface="Calibri"/>
                <a:cs typeface="Calibri"/>
              </a:rPr>
              <a:t>н</a:t>
            </a:r>
            <a:r>
              <a:rPr sz="1200" dirty="0">
                <a:latin typeface="Calibri"/>
                <a:cs typeface="Calibri"/>
              </a:rPr>
              <a:t>ая</a:t>
            </a:r>
            <a:r>
              <a:rPr sz="1200" spc="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мо</a:t>
            </a:r>
            <a:r>
              <a:rPr sz="1200" spc="-5" dirty="0">
                <a:latin typeface="Calibri"/>
                <a:cs typeface="Calibri"/>
              </a:rPr>
              <a:t>з</a:t>
            </a:r>
            <a:r>
              <a:rPr sz="1200" spc="-10" dirty="0">
                <a:latin typeface="Calibri"/>
                <a:cs typeface="Calibri"/>
              </a:rPr>
              <a:t>г</a:t>
            </a:r>
            <a:r>
              <a:rPr sz="1200" dirty="0">
                <a:latin typeface="Calibri"/>
                <a:cs typeface="Calibri"/>
              </a:rPr>
              <a:t>овая а.</a:t>
            </a:r>
          </a:p>
          <a:p>
            <a:pPr marL="47625">
              <a:lnSpc>
                <a:spcPct val="100000"/>
              </a:lnSpc>
              <a:spcBef>
                <a:spcPts val="160"/>
              </a:spcBef>
            </a:pPr>
            <a:r>
              <a:rPr sz="1200" dirty="0">
                <a:latin typeface="Calibri"/>
                <a:cs typeface="Calibri"/>
              </a:rPr>
              <a:t>ро</a:t>
            </a:r>
            <a:r>
              <a:rPr sz="1200" spc="-5" dirty="0">
                <a:latin typeface="Calibri"/>
                <a:cs typeface="Calibri"/>
              </a:rPr>
              <a:t>с</a:t>
            </a:r>
            <a:r>
              <a:rPr sz="1200" dirty="0">
                <a:latin typeface="Calibri"/>
                <a:cs typeface="Calibri"/>
              </a:rPr>
              <a:t>т</a:t>
            </a:r>
            <a:r>
              <a:rPr sz="1200" spc="5" dirty="0">
                <a:latin typeface="Calibri"/>
                <a:cs typeface="Calibri"/>
              </a:rPr>
              <a:t>р</a:t>
            </a:r>
            <a:r>
              <a:rPr sz="1200" dirty="0">
                <a:latin typeface="Calibri"/>
                <a:cs typeface="Calibri"/>
              </a:rPr>
              <a:t>аль</a:t>
            </a:r>
            <a:r>
              <a:rPr sz="1200" spc="-5" dirty="0">
                <a:latin typeface="Calibri"/>
                <a:cs typeface="Calibri"/>
              </a:rPr>
              <a:t>н</a:t>
            </a:r>
            <a:r>
              <a:rPr sz="1200" dirty="0">
                <a:latin typeface="Calibri"/>
                <a:cs typeface="Calibri"/>
              </a:rPr>
              <a:t>ая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мо</a:t>
            </a:r>
            <a:r>
              <a:rPr sz="1200" spc="-5" dirty="0">
                <a:latin typeface="Calibri"/>
                <a:cs typeface="Calibri"/>
              </a:rPr>
              <a:t>з</a:t>
            </a:r>
            <a:r>
              <a:rPr sz="1200" spc="-15" dirty="0">
                <a:latin typeface="Calibri"/>
                <a:cs typeface="Calibri"/>
              </a:rPr>
              <a:t>ж</a:t>
            </a:r>
            <a:r>
              <a:rPr sz="1200" dirty="0">
                <a:latin typeface="Calibri"/>
                <a:cs typeface="Calibri"/>
              </a:rPr>
              <a:t>еч</a:t>
            </a:r>
            <a:r>
              <a:rPr sz="1200" spc="-15" dirty="0">
                <a:latin typeface="Calibri"/>
                <a:cs typeface="Calibri"/>
              </a:rPr>
              <a:t>к</a:t>
            </a:r>
            <a:r>
              <a:rPr sz="1200" dirty="0">
                <a:latin typeface="Calibri"/>
                <a:cs typeface="Calibri"/>
              </a:rPr>
              <a:t>овая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а.</a:t>
            </a:r>
          </a:p>
          <a:p>
            <a:pPr marL="605155" marR="524510" indent="524510">
              <a:lnSpc>
                <a:spcPct val="118300"/>
              </a:lnSpc>
            </a:pPr>
            <a:r>
              <a:rPr sz="1200" dirty="0">
                <a:latin typeface="Calibri"/>
                <a:cs typeface="Calibri"/>
              </a:rPr>
              <a:t>ветвь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к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мо</a:t>
            </a:r>
            <a:r>
              <a:rPr sz="1200" spc="-5" dirty="0">
                <a:latin typeface="Calibri"/>
                <a:cs typeface="Calibri"/>
              </a:rPr>
              <a:t>с</a:t>
            </a:r>
            <a:r>
              <a:rPr sz="1200" dirty="0">
                <a:latin typeface="Calibri"/>
                <a:cs typeface="Calibri"/>
              </a:rPr>
              <a:t>ту </a:t>
            </a:r>
            <a:r>
              <a:rPr sz="1200" spc="-5" dirty="0">
                <a:latin typeface="Calibri"/>
                <a:cs typeface="Calibri"/>
              </a:rPr>
              <a:t>с</a:t>
            </a:r>
            <a:r>
              <a:rPr sz="1200" dirty="0">
                <a:latin typeface="Calibri"/>
                <a:cs typeface="Calibri"/>
              </a:rPr>
              <a:t>о</a:t>
            </a:r>
            <a:r>
              <a:rPr sz="1200" spc="-10" dirty="0">
                <a:latin typeface="Calibri"/>
                <a:cs typeface="Calibri"/>
              </a:rPr>
              <a:t>нн</a:t>
            </a:r>
            <a:r>
              <a:rPr sz="1200" dirty="0">
                <a:latin typeface="Calibri"/>
                <a:cs typeface="Calibri"/>
              </a:rPr>
              <a:t>оба</a:t>
            </a:r>
            <a:r>
              <a:rPr sz="1200" spc="-10" dirty="0">
                <a:latin typeface="Calibri"/>
                <a:cs typeface="Calibri"/>
              </a:rPr>
              <a:t>з</a:t>
            </a:r>
            <a:r>
              <a:rPr sz="1200" dirty="0">
                <a:latin typeface="Calibri"/>
                <a:cs typeface="Calibri"/>
              </a:rPr>
              <a:t>ил</a:t>
            </a:r>
            <a:r>
              <a:rPr sz="1200" spc="-10" dirty="0">
                <a:latin typeface="Calibri"/>
                <a:cs typeface="Calibri"/>
              </a:rPr>
              <a:t>я</a:t>
            </a:r>
            <a:r>
              <a:rPr sz="1200" dirty="0">
                <a:latin typeface="Calibri"/>
                <a:cs typeface="Calibri"/>
              </a:rPr>
              <a:t>р</a:t>
            </a:r>
            <a:r>
              <a:rPr sz="1200" spc="-10" dirty="0">
                <a:latin typeface="Calibri"/>
                <a:cs typeface="Calibri"/>
              </a:rPr>
              <a:t>н</a:t>
            </a:r>
            <a:r>
              <a:rPr sz="1200" dirty="0">
                <a:latin typeface="Calibri"/>
                <a:cs typeface="Calibri"/>
              </a:rPr>
              <a:t>ая</a:t>
            </a:r>
            <a:r>
              <a:rPr sz="1200" spc="3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а.</a:t>
            </a:r>
          </a:p>
          <a:p>
            <a:pPr marL="256540" marR="452755" indent="978535">
              <a:lnSpc>
                <a:spcPts val="1700"/>
              </a:lnSpc>
              <a:spcBef>
                <a:spcPts val="90"/>
              </a:spcBef>
            </a:pPr>
            <a:r>
              <a:rPr sz="1200" dirty="0">
                <a:latin typeface="Calibri"/>
                <a:cs typeface="Calibri"/>
              </a:rPr>
              <a:t>а. лаб</a:t>
            </a:r>
            <a:r>
              <a:rPr sz="1200" spc="-5" dirty="0">
                <a:latin typeface="Calibri"/>
                <a:cs typeface="Calibri"/>
              </a:rPr>
              <a:t>и</a:t>
            </a:r>
            <a:r>
              <a:rPr sz="1200" dirty="0">
                <a:latin typeface="Calibri"/>
                <a:cs typeface="Calibri"/>
              </a:rPr>
              <a:t>ри</a:t>
            </a:r>
            <a:r>
              <a:rPr sz="1200" spc="-10" dirty="0">
                <a:latin typeface="Calibri"/>
                <a:cs typeface="Calibri"/>
              </a:rPr>
              <a:t>н</a:t>
            </a:r>
            <a:r>
              <a:rPr sz="1200" dirty="0">
                <a:latin typeface="Calibri"/>
                <a:cs typeface="Calibri"/>
              </a:rPr>
              <a:t>та </a:t>
            </a:r>
            <a:r>
              <a:rPr sz="1200" spc="-20" dirty="0">
                <a:latin typeface="Calibri"/>
                <a:cs typeface="Calibri"/>
              </a:rPr>
              <a:t>к</a:t>
            </a:r>
            <a:r>
              <a:rPr sz="1200" spc="-15" dirty="0">
                <a:latin typeface="Calibri"/>
                <a:cs typeface="Calibri"/>
              </a:rPr>
              <a:t>а</a:t>
            </a:r>
            <a:r>
              <a:rPr sz="1200" spc="-55" dirty="0">
                <a:latin typeface="Calibri"/>
                <a:cs typeface="Calibri"/>
              </a:rPr>
              <a:t>у</a:t>
            </a:r>
            <a:r>
              <a:rPr sz="1200" dirty="0">
                <a:latin typeface="Calibri"/>
                <a:cs typeface="Calibri"/>
              </a:rPr>
              <a:t>даль</a:t>
            </a:r>
            <a:r>
              <a:rPr sz="1200" spc="-10" dirty="0">
                <a:latin typeface="Calibri"/>
                <a:cs typeface="Calibri"/>
              </a:rPr>
              <a:t>н</a:t>
            </a:r>
            <a:r>
              <a:rPr sz="1200" dirty="0">
                <a:latin typeface="Calibri"/>
                <a:cs typeface="Calibri"/>
              </a:rPr>
              <a:t>ая</a:t>
            </a:r>
            <a:r>
              <a:rPr sz="1200" spc="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мо</a:t>
            </a:r>
            <a:r>
              <a:rPr sz="1200" spc="-5" dirty="0">
                <a:latin typeface="Calibri"/>
                <a:cs typeface="Calibri"/>
              </a:rPr>
              <a:t>з</a:t>
            </a:r>
            <a:r>
              <a:rPr sz="1200" spc="-15" dirty="0">
                <a:latin typeface="Calibri"/>
                <a:cs typeface="Calibri"/>
              </a:rPr>
              <a:t>ж</a:t>
            </a:r>
            <a:r>
              <a:rPr sz="1200" dirty="0">
                <a:latin typeface="Calibri"/>
                <a:cs typeface="Calibri"/>
              </a:rPr>
              <a:t>еч</a:t>
            </a:r>
            <a:r>
              <a:rPr sz="1200" spc="-15" dirty="0">
                <a:latin typeface="Calibri"/>
                <a:cs typeface="Calibri"/>
              </a:rPr>
              <a:t>к</a:t>
            </a:r>
            <a:r>
              <a:rPr sz="1200" dirty="0">
                <a:latin typeface="Calibri"/>
                <a:cs typeface="Calibri"/>
              </a:rPr>
              <a:t>овая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а.</a:t>
            </a:r>
          </a:p>
          <a:p>
            <a:pPr marL="1200150">
              <a:lnSpc>
                <a:spcPct val="100000"/>
              </a:lnSpc>
              <a:spcBef>
                <a:spcPts val="160"/>
              </a:spcBef>
            </a:pPr>
            <a:r>
              <a:rPr sz="1200" dirty="0">
                <a:latin typeface="Calibri"/>
                <a:cs typeface="Calibri"/>
              </a:rPr>
              <a:t>ба</a:t>
            </a:r>
            <a:r>
              <a:rPr sz="1200" spc="-10" dirty="0">
                <a:latin typeface="Calibri"/>
                <a:cs typeface="Calibri"/>
              </a:rPr>
              <a:t>з</a:t>
            </a:r>
            <a:r>
              <a:rPr sz="1200" dirty="0">
                <a:latin typeface="Calibri"/>
                <a:cs typeface="Calibri"/>
              </a:rPr>
              <a:t>ил</a:t>
            </a:r>
            <a:r>
              <a:rPr sz="1200" spc="-10" dirty="0">
                <a:latin typeface="Calibri"/>
                <a:cs typeface="Calibri"/>
              </a:rPr>
              <a:t>я</a:t>
            </a:r>
            <a:r>
              <a:rPr sz="1200" dirty="0">
                <a:latin typeface="Calibri"/>
                <a:cs typeface="Calibri"/>
              </a:rPr>
              <a:t>р</a:t>
            </a:r>
            <a:r>
              <a:rPr sz="1200" spc="-10" dirty="0">
                <a:latin typeface="Calibri"/>
                <a:cs typeface="Calibri"/>
              </a:rPr>
              <a:t>н</a:t>
            </a:r>
            <a:r>
              <a:rPr sz="1200" dirty="0">
                <a:latin typeface="Calibri"/>
                <a:cs typeface="Calibri"/>
              </a:rPr>
              <a:t>ая</a:t>
            </a:r>
            <a:r>
              <a:rPr sz="1200" spc="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а.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104389" y="5249671"/>
            <a:ext cx="101155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latin typeface="Calibri"/>
                <a:cs typeface="Calibri"/>
              </a:rPr>
              <a:t>позво</a:t>
            </a:r>
            <a:r>
              <a:rPr sz="1200" spc="-10" dirty="0">
                <a:latin typeface="Calibri"/>
                <a:cs typeface="Calibri"/>
              </a:rPr>
              <a:t>н</a:t>
            </a:r>
            <a:r>
              <a:rPr sz="1200" dirty="0">
                <a:latin typeface="Calibri"/>
                <a:cs typeface="Calibri"/>
              </a:rPr>
              <a:t>оч</a:t>
            </a:r>
            <a:r>
              <a:rPr sz="1200" spc="-5" dirty="0">
                <a:latin typeface="Calibri"/>
                <a:cs typeface="Calibri"/>
              </a:rPr>
              <a:t>н</a:t>
            </a:r>
            <a:r>
              <a:rPr sz="1200" dirty="0">
                <a:latin typeface="Calibri"/>
                <a:cs typeface="Calibri"/>
              </a:rPr>
              <a:t>ая</a:t>
            </a:r>
            <a:r>
              <a:rPr sz="1200" spc="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а.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52296" y="5681268"/>
            <a:ext cx="209296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5" dirty="0">
                <a:latin typeface="Calibri"/>
                <a:cs typeface="Calibri"/>
              </a:rPr>
              <a:t>с</a:t>
            </a:r>
            <a:r>
              <a:rPr sz="1200" dirty="0">
                <a:latin typeface="Calibri"/>
                <a:cs typeface="Calibri"/>
              </a:rPr>
              <a:t>пи</a:t>
            </a:r>
            <a:r>
              <a:rPr sz="1200" spc="-10" dirty="0">
                <a:latin typeface="Calibri"/>
                <a:cs typeface="Calibri"/>
              </a:rPr>
              <a:t>нн</a:t>
            </a:r>
            <a:r>
              <a:rPr sz="1200" dirty="0">
                <a:latin typeface="Calibri"/>
                <a:cs typeface="Calibri"/>
              </a:rPr>
              <a:t>омо</a:t>
            </a:r>
            <a:r>
              <a:rPr sz="1200" spc="-5" dirty="0">
                <a:latin typeface="Calibri"/>
                <a:cs typeface="Calibri"/>
              </a:rPr>
              <a:t>з</a:t>
            </a:r>
            <a:r>
              <a:rPr sz="1200" spc="-10" dirty="0">
                <a:latin typeface="Calibri"/>
                <a:cs typeface="Calibri"/>
              </a:rPr>
              <a:t>г</a:t>
            </a:r>
            <a:r>
              <a:rPr sz="1200" dirty="0">
                <a:latin typeface="Calibri"/>
                <a:cs typeface="Calibri"/>
              </a:rPr>
              <a:t>овая</a:t>
            </a:r>
            <a:r>
              <a:rPr sz="1200" spc="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ве</a:t>
            </a:r>
            <a:r>
              <a:rPr sz="1200" spc="-10" dirty="0">
                <a:latin typeface="Calibri"/>
                <a:cs typeface="Calibri"/>
              </a:rPr>
              <a:t>н</a:t>
            </a:r>
            <a:r>
              <a:rPr sz="1200" dirty="0">
                <a:latin typeface="Calibri"/>
                <a:cs typeface="Calibri"/>
              </a:rPr>
              <a:t>т</a:t>
            </a:r>
            <a:r>
              <a:rPr sz="1200" spc="5" dirty="0">
                <a:latin typeface="Calibri"/>
                <a:cs typeface="Calibri"/>
              </a:rPr>
              <a:t>р</a:t>
            </a:r>
            <a:r>
              <a:rPr sz="1200" dirty="0">
                <a:latin typeface="Calibri"/>
                <a:cs typeface="Calibri"/>
              </a:rPr>
              <a:t>аль</a:t>
            </a:r>
            <a:r>
              <a:rPr sz="1200" spc="-5" dirty="0">
                <a:latin typeface="Calibri"/>
                <a:cs typeface="Calibri"/>
              </a:rPr>
              <a:t>н</a:t>
            </a:r>
            <a:r>
              <a:rPr sz="1200" dirty="0">
                <a:latin typeface="Calibri"/>
                <a:cs typeface="Calibri"/>
              </a:rPr>
              <a:t>ая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а.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184138" y="257936"/>
            <a:ext cx="1631314" cy="536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indent="33020">
              <a:lnSpc>
                <a:spcPct val="100000"/>
              </a:lnSpc>
            </a:pPr>
            <a:r>
              <a:rPr sz="1200" dirty="0">
                <a:latin typeface="Calibri"/>
                <a:cs typeface="Calibri"/>
              </a:rPr>
              <a:t>обо</a:t>
            </a:r>
            <a:r>
              <a:rPr sz="1200" spc="-10" dirty="0">
                <a:latin typeface="Calibri"/>
                <a:cs typeface="Calibri"/>
              </a:rPr>
              <a:t>н</a:t>
            </a:r>
            <a:r>
              <a:rPr sz="1200" spc="-5" dirty="0">
                <a:latin typeface="Calibri"/>
                <a:cs typeface="Calibri"/>
              </a:rPr>
              <a:t>я</a:t>
            </a:r>
            <a:r>
              <a:rPr sz="1200" spc="-10" dirty="0">
                <a:latin typeface="Calibri"/>
                <a:cs typeface="Calibri"/>
              </a:rPr>
              <a:t>т</a:t>
            </a:r>
            <a:r>
              <a:rPr sz="1200" spc="-25" dirty="0">
                <a:latin typeface="Calibri"/>
                <a:cs typeface="Calibri"/>
              </a:rPr>
              <a:t>е</a:t>
            </a:r>
            <a:r>
              <a:rPr sz="1200" dirty="0">
                <a:latin typeface="Calibri"/>
                <a:cs typeface="Calibri"/>
              </a:rPr>
              <a:t>ль</a:t>
            </a:r>
            <a:r>
              <a:rPr sz="1200" spc="-10" dirty="0">
                <a:latin typeface="Calibri"/>
                <a:cs typeface="Calibri"/>
              </a:rPr>
              <a:t>н</a:t>
            </a:r>
            <a:r>
              <a:rPr sz="1200" dirty="0">
                <a:latin typeface="Calibri"/>
                <a:cs typeface="Calibri"/>
              </a:rPr>
              <a:t>ые</a:t>
            </a:r>
            <a:r>
              <a:rPr sz="1200" spc="3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н</a:t>
            </a:r>
            <a:r>
              <a:rPr sz="1200" dirty="0">
                <a:latin typeface="Calibri"/>
                <a:cs typeface="Calibri"/>
              </a:rPr>
              <a:t>ити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"/>
              </a:spcBef>
            </a:pP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200" dirty="0">
                <a:latin typeface="Calibri"/>
                <a:cs typeface="Calibri"/>
              </a:rPr>
              <a:t>обо</a:t>
            </a:r>
            <a:r>
              <a:rPr sz="1200" spc="-10" dirty="0">
                <a:latin typeface="Calibri"/>
                <a:cs typeface="Calibri"/>
              </a:rPr>
              <a:t>н</a:t>
            </a:r>
            <a:r>
              <a:rPr sz="1200" spc="-5" dirty="0">
                <a:latin typeface="Calibri"/>
                <a:cs typeface="Calibri"/>
              </a:rPr>
              <a:t>я</a:t>
            </a:r>
            <a:r>
              <a:rPr sz="1200" spc="-10" dirty="0">
                <a:latin typeface="Calibri"/>
                <a:cs typeface="Calibri"/>
              </a:rPr>
              <a:t>т</a:t>
            </a:r>
            <a:r>
              <a:rPr sz="1200" spc="-25" dirty="0">
                <a:latin typeface="Calibri"/>
                <a:cs typeface="Calibri"/>
              </a:rPr>
              <a:t>е</a:t>
            </a:r>
            <a:r>
              <a:rPr sz="1200" dirty="0">
                <a:latin typeface="Calibri"/>
                <a:cs typeface="Calibri"/>
              </a:rPr>
              <a:t>ль</a:t>
            </a:r>
            <a:r>
              <a:rPr sz="1200" spc="-10" dirty="0">
                <a:latin typeface="Calibri"/>
                <a:cs typeface="Calibri"/>
              </a:rPr>
              <a:t>н</a:t>
            </a:r>
            <a:r>
              <a:rPr sz="1200" dirty="0">
                <a:latin typeface="Calibri"/>
                <a:cs typeface="Calibri"/>
              </a:rPr>
              <a:t>ые</a:t>
            </a:r>
            <a:r>
              <a:rPr sz="1200" spc="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л</a:t>
            </a:r>
            <a:r>
              <a:rPr sz="1200" spc="-5" dirty="0">
                <a:latin typeface="Calibri"/>
                <a:cs typeface="Calibri"/>
              </a:rPr>
              <a:t>у</a:t>
            </a:r>
            <a:r>
              <a:rPr sz="1200" spc="-20" dirty="0">
                <a:latin typeface="Calibri"/>
                <a:cs typeface="Calibri"/>
              </a:rPr>
              <a:t>к</a:t>
            </a:r>
            <a:r>
              <a:rPr sz="1200" dirty="0">
                <a:latin typeface="Calibri"/>
                <a:cs typeface="Calibri"/>
              </a:rPr>
              <a:t>овицы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008878" y="982217"/>
            <a:ext cx="2405380" cy="15862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196850" indent="208279">
              <a:lnSpc>
                <a:spcPct val="105000"/>
              </a:lnSpc>
            </a:pPr>
            <a:r>
              <a:rPr sz="1200" dirty="0">
                <a:latin typeface="Calibri"/>
                <a:cs typeface="Calibri"/>
              </a:rPr>
              <a:t>обо</a:t>
            </a:r>
            <a:r>
              <a:rPr sz="1200" spc="-10" dirty="0">
                <a:latin typeface="Calibri"/>
                <a:cs typeface="Calibri"/>
              </a:rPr>
              <a:t>н</a:t>
            </a:r>
            <a:r>
              <a:rPr sz="1200" spc="-5" dirty="0">
                <a:latin typeface="Calibri"/>
                <a:cs typeface="Calibri"/>
              </a:rPr>
              <a:t>я</a:t>
            </a:r>
            <a:r>
              <a:rPr sz="1200" spc="-10" dirty="0">
                <a:latin typeface="Calibri"/>
                <a:cs typeface="Calibri"/>
              </a:rPr>
              <a:t>т</a:t>
            </a:r>
            <a:r>
              <a:rPr sz="1200" spc="-25" dirty="0">
                <a:latin typeface="Calibri"/>
                <a:cs typeface="Calibri"/>
              </a:rPr>
              <a:t>е</a:t>
            </a:r>
            <a:r>
              <a:rPr sz="1200" dirty="0">
                <a:latin typeface="Calibri"/>
                <a:cs typeface="Calibri"/>
              </a:rPr>
              <a:t>ль</a:t>
            </a:r>
            <a:r>
              <a:rPr sz="1200" spc="-10" dirty="0">
                <a:latin typeface="Calibri"/>
                <a:cs typeface="Calibri"/>
              </a:rPr>
              <a:t>н</a:t>
            </a:r>
            <a:r>
              <a:rPr sz="1200" dirty="0">
                <a:latin typeface="Calibri"/>
                <a:cs typeface="Calibri"/>
              </a:rPr>
              <a:t>ая</a:t>
            </a:r>
            <a:r>
              <a:rPr sz="1200" spc="3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но</a:t>
            </a:r>
            <a:r>
              <a:rPr sz="1200" dirty="0">
                <a:latin typeface="Calibri"/>
                <a:cs typeface="Calibri"/>
              </a:rPr>
              <a:t>ж</a:t>
            </a:r>
            <a:r>
              <a:rPr sz="1200" spc="-20" dirty="0">
                <a:latin typeface="Calibri"/>
                <a:cs typeface="Calibri"/>
              </a:rPr>
              <a:t>к</a:t>
            </a:r>
            <a:r>
              <a:rPr sz="1200" dirty="0">
                <a:latin typeface="Calibri"/>
                <a:cs typeface="Calibri"/>
              </a:rPr>
              <a:t>а м</a:t>
            </a:r>
            <a:r>
              <a:rPr sz="1200" spc="-10" dirty="0">
                <a:latin typeface="Calibri"/>
                <a:cs typeface="Calibri"/>
              </a:rPr>
              <a:t>е</a:t>
            </a:r>
            <a:r>
              <a:rPr sz="1200" dirty="0">
                <a:latin typeface="Calibri"/>
                <a:cs typeface="Calibri"/>
              </a:rPr>
              <a:t>диальный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обо</a:t>
            </a:r>
            <a:r>
              <a:rPr sz="1200" spc="-10" dirty="0">
                <a:latin typeface="Calibri"/>
                <a:cs typeface="Calibri"/>
              </a:rPr>
              <a:t>н</a:t>
            </a:r>
            <a:r>
              <a:rPr sz="1200" spc="-5" dirty="0">
                <a:latin typeface="Calibri"/>
                <a:cs typeface="Calibri"/>
              </a:rPr>
              <a:t>я</a:t>
            </a:r>
            <a:r>
              <a:rPr sz="1200" spc="-10" dirty="0">
                <a:latin typeface="Calibri"/>
                <a:cs typeface="Calibri"/>
              </a:rPr>
              <a:t>т</a:t>
            </a:r>
            <a:r>
              <a:rPr sz="1200" spc="-25" dirty="0">
                <a:latin typeface="Calibri"/>
                <a:cs typeface="Calibri"/>
              </a:rPr>
              <a:t>е</a:t>
            </a:r>
            <a:r>
              <a:rPr sz="1200" dirty="0">
                <a:latin typeface="Calibri"/>
                <a:cs typeface="Calibri"/>
              </a:rPr>
              <a:t>ль</a:t>
            </a:r>
            <a:r>
              <a:rPr sz="1200" spc="-10" dirty="0">
                <a:latin typeface="Calibri"/>
                <a:cs typeface="Calibri"/>
              </a:rPr>
              <a:t>н</a:t>
            </a:r>
            <a:r>
              <a:rPr sz="1200" dirty="0">
                <a:latin typeface="Calibri"/>
                <a:cs typeface="Calibri"/>
              </a:rPr>
              <a:t>ый</a:t>
            </a:r>
            <a:r>
              <a:rPr sz="1200" spc="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т</a:t>
            </a:r>
            <a:r>
              <a:rPr sz="1200" spc="5" dirty="0">
                <a:latin typeface="Calibri"/>
                <a:cs typeface="Calibri"/>
              </a:rPr>
              <a:t>р</a:t>
            </a:r>
            <a:r>
              <a:rPr sz="1200" dirty="0">
                <a:latin typeface="Calibri"/>
                <a:cs typeface="Calibri"/>
              </a:rPr>
              <a:t>акт</a:t>
            </a:r>
            <a:endParaRPr sz="1200">
              <a:latin typeface="Calibri"/>
              <a:cs typeface="Calibri"/>
            </a:endParaRPr>
          </a:p>
          <a:p>
            <a:pPr marL="361315" marR="5080" indent="-173990">
              <a:lnSpc>
                <a:spcPct val="104200"/>
              </a:lnSpc>
              <a:spcBef>
                <a:spcPts val="20"/>
              </a:spcBef>
            </a:pPr>
            <a:r>
              <a:rPr sz="1200" dirty="0">
                <a:latin typeface="Calibri"/>
                <a:cs typeface="Calibri"/>
              </a:rPr>
              <a:t>ла</a:t>
            </a:r>
            <a:r>
              <a:rPr sz="1200" spc="-10" dirty="0">
                <a:latin typeface="Calibri"/>
                <a:cs typeface="Calibri"/>
              </a:rPr>
              <a:t>т</a:t>
            </a:r>
            <a:r>
              <a:rPr sz="1200" dirty="0">
                <a:latin typeface="Calibri"/>
                <a:cs typeface="Calibri"/>
              </a:rPr>
              <a:t>е</a:t>
            </a:r>
            <a:r>
              <a:rPr sz="1200" spc="5" dirty="0">
                <a:latin typeface="Calibri"/>
                <a:cs typeface="Calibri"/>
              </a:rPr>
              <a:t>р</a:t>
            </a:r>
            <a:r>
              <a:rPr sz="1200" dirty="0">
                <a:latin typeface="Calibri"/>
                <a:cs typeface="Calibri"/>
              </a:rPr>
              <a:t>аль</a:t>
            </a:r>
            <a:r>
              <a:rPr sz="1200" spc="-5" dirty="0">
                <a:latin typeface="Calibri"/>
                <a:cs typeface="Calibri"/>
              </a:rPr>
              <a:t>н</a:t>
            </a:r>
            <a:r>
              <a:rPr sz="1200" dirty="0">
                <a:latin typeface="Calibri"/>
                <a:cs typeface="Calibri"/>
              </a:rPr>
              <a:t>ый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обо</a:t>
            </a:r>
            <a:r>
              <a:rPr sz="1200" spc="-10" dirty="0">
                <a:latin typeface="Calibri"/>
                <a:cs typeface="Calibri"/>
              </a:rPr>
              <a:t>н</a:t>
            </a:r>
            <a:r>
              <a:rPr sz="1200" spc="-5" dirty="0">
                <a:latin typeface="Calibri"/>
                <a:cs typeface="Calibri"/>
              </a:rPr>
              <a:t>я</a:t>
            </a:r>
            <a:r>
              <a:rPr sz="1200" spc="-10" dirty="0">
                <a:latin typeface="Calibri"/>
                <a:cs typeface="Calibri"/>
              </a:rPr>
              <a:t>т</a:t>
            </a:r>
            <a:r>
              <a:rPr sz="1200" spc="-25" dirty="0">
                <a:latin typeface="Calibri"/>
                <a:cs typeface="Calibri"/>
              </a:rPr>
              <a:t>е</a:t>
            </a:r>
            <a:r>
              <a:rPr sz="1200" dirty="0">
                <a:latin typeface="Calibri"/>
                <a:cs typeface="Calibri"/>
              </a:rPr>
              <a:t>ль</a:t>
            </a:r>
            <a:r>
              <a:rPr sz="1200" spc="-10" dirty="0">
                <a:latin typeface="Calibri"/>
                <a:cs typeface="Calibri"/>
              </a:rPr>
              <a:t>н</a:t>
            </a:r>
            <a:r>
              <a:rPr sz="1200" dirty="0">
                <a:latin typeface="Calibri"/>
                <a:cs typeface="Calibri"/>
              </a:rPr>
              <a:t>ый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т</a:t>
            </a:r>
            <a:r>
              <a:rPr sz="1200" spc="5" dirty="0">
                <a:latin typeface="Calibri"/>
                <a:cs typeface="Calibri"/>
              </a:rPr>
              <a:t>р</a:t>
            </a:r>
            <a:r>
              <a:rPr sz="1200" dirty="0">
                <a:latin typeface="Calibri"/>
                <a:cs typeface="Calibri"/>
              </a:rPr>
              <a:t>акт обо</a:t>
            </a:r>
            <a:r>
              <a:rPr sz="1200" spc="-10" dirty="0">
                <a:latin typeface="Calibri"/>
                <a:cs typeface="Calibri"/>
              </a:rPr>
              <a:t>н</a:t>
            </a:r>
            <a:r>
              <a:rPr sz="1200" spc="-5" dirty="0">
                <a:latin typeface="Calibri"/>
                <a:cs typeface="Calibri"/>
              </a:rPr>
              <a:t>я</a:t>
            </a:r>
            <a:r>
              <a:rPr sz="1200" spc="-10" dirty="0">
                <a:latin typeface="Calibri"/>
                <a:cs typeface="Calibri"/>
              </a:rPr>
              <a:t>т</a:t>
            </a:r>
            <a:r>
              <a:rPr sz="1200" spc="-25" dirty="0">
                <a:latin typeface="Calibri"/>
                <a:cs typeface="Calibri"/>
              </a:rPr>
              <a:t>е</a:t>
            </a:r>
            <a:r>
              <a:rPr sz="1200" dirty="0">
                <a:latin typeface="Calibri"/>
                <a:cs typeface="Calibri"/>
              </a:rPr>
              <a:t>ль</a:t>
            </a:r>
            <a:r>
              <a:rPr sz="1200" spc="-10" dirty="0">
                <a:latin typeface="Calibri"/>
                <a:cs typeface="Calibri"/>
              </a:rPr>
              <a:t>н</a:t>
            </a:r>
            <a:r>
              <a:rPr sz="1200" dirty="0">
                <a:latin typeface="Calibri"/>
                <a:cs typeface="Calibri"/>
              </a:rPr>
              <a:t>ый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т</a:t>
            </a:r>
            <a:r>
              <a:rPr sz="1200" spc="5" dirty="0">
                <a:latin typeface="Calibri"/>
                <a:cs typeface="Calibri"/>
              </a:rPr>
              <a:t>р</a:t>
            </a:r>
            <a:r>
              <a:rPr sz="1200" spc="-10" dirty="0">
                <a:latin typeface="Calibri"/>
                <a:cs typeface="Calibri"/>
              </a:rPr>
              <a:t>е</a:t>
            </a:r>
            <a:r>
              <a:rPr sz="1200" dirty="0">
                <a:latin typeface="Calibri"/>
                <a:cs typeface="Calibri"/>
              </a:rPr>
              <a:t>у</a:t>
            </a:r>
            <a:r>
              <a:rPr sz="1200" spc="-15" dirty="0">
                <a:latin typeface="Calibri"/>
                <a:cs typeface="Calibri"/>
              </a:rPr>
              <a:t>г</a:t>
            </a:r>
            <a:r>
              <a:rPr sz="1200" spc="-25" dirty="0">
                <a:latin typeface="Calibri"/>
                <a:cs typeface="Calibri"/>
              </a:rPr>
              <a:t>о</a:t>
            </a:r>
            <a:r>
              <a:rPr sz="1200" dirty="0">
                <a:latin typeface="Calibri"/>
                <a:cs typeface="Calibri"/>
              </a:rPr>
              <a:t>ль</a:t>
            </a:r>
            <a:r>
              <a:rPr sz="1200" spc="-10" dirty="0">
                <a:latin typeface="Calibri"/>
                <a:cs typeface="Calibri"/>
              </a:rPr>
              <a:t>н</a:t>
            </a:r>
            <a:r>
              <a:rPr sz="1200" dirty="0">
                <a:latin typeface="Calibri"/>
                <a:cs typeface="Calibri"/>
              </a:rPr>
              <a:t>ик</a:t>
            </a:r>
            <a:endParaRPr sz="1200">
              <a:latin typeface="Calibri"/>
              <a:cs typeface="Calibri"/>
            </a:endParaRPr>
          </a:p>
          <a:p>
            <a:pPr marL="537210" indent="-35560">
              <a:lnSpc>
                <a:spcPct val="100000"/>
              </a:lnSpc>
              <a:spcBef>
                <a:spcPts val="60"/>
              </a:spcBef>
            </a:pPr>
            <a:r>
              <a:rPr sz="1200" spc="-5" dirty="0">
                <a:latin typeface="Calibri"/>
                <a:cs typeface="Calibri"/>
              </a:rPr>
              <a:t>з</a:t>
            </a:r>
            <a:r>
              <a:rPr sz="1200" dirty="0">
                <a:latin typeface="Calibri"/>
                <a:cs typeface="Calibri"/>
              </a:rPr>
              <a:t>ри</a:t>
            </a:r>
            <a:r>
              <a:rPr sz="1200" spc="-10" dirty="0">
                <a:latin typeface="Calibri"/>
                <a:cs typeface="Calibri"/>
              </a:rPr>
              <a:t>т</a:t>
            </a:r>
            <a:r>
              <a:rPr sz="1200" spc="-25" dirty="0">
                <a:latin typeface="Calibri"/>
                <a:cs typeface="Calibri"/>
              </a:rPr>
              <a:t>е</a:t>
            </a:r>
            <a:r>
              <a:rPr sz="1200" dirty="0">
                <a:latin typeface="Calibri"/>
                <a:cs typeface="Calibri"/>
              </a:rPr>
              <a:t>ль</a:t>
            </a:r>
            <a:r>
              <a:rPr sz="1200" spc="-10" dirty="0">
                <a:latin typeface="Calibri"/>
                <a:cs typeface="Calibri"/>
              </a:rPr>
              <a:t>н</a:t>
            </a:r>
            <a:r>
              <a:rPr sz="1200" dirty="0">
                <a:latin typeface="Calibri"/>
                <a:cs typeface="Calibri"/>
              </a:rPr>
              <a:t>ый пе</a:t>
            </a:r>
            <a:r>
              <a:rPr sz="1200" spc="5" dirty="0">
                <a:latin typeface="Calibri"/>
                <a:cs typeface="Calibri"/>
              </a:rPr>
              <a:t>р</a:t>
            </a:r>
            <a:r>
              <a:rPr sz="1200" dirty="0">
                <a:latin typeface="Calibri"/>
                <a:cs typeface="Calibri"/>
              </a:rPr>
              <a:t>екрёст</a:t>
            </a:r>
            <a:endParaRPr sz="1200">
              <a:latin typeface="Calibri"/>
              <a:cs typeface="Calibri"/>
            </a:endParaRPr>
          </a:p>
          <a:p>
            <a:pPr marL="361315" marR="711200" indent="175260">
              <a:lnSpc>
                <a:spcPts val="1700"/>
              </a:lnSpc>
              <a:spcBef>
                <a:spcPts val="55"/>
              </a:spcBef>
            </a:pPr>
            <a:r>
              <a:rPr sz="1200" spc="-5" dirty="0">
                <a:latin typeface="Calibri"/>
                <a:cs typeface="Calibri"/>
              </a:rPr>
              <a:t>з</a:t>
            </a:r>
            <a:r>
              <a:rPr sz="1200" dirty="0">
                <a:latin typeface="Calibri"/>
                <a:cs typeface="Calibri"/>
              </a:rPr>
              <a:t>ри</a:t>
            </a:r>
            <a:r>
              <a:rPr sz="1200" spc="-10" dirty="0">
                <a:latin typeface="Calibri"/>
                <a:cs typeface="Calibri"/>
              </a:rPr>
              <a:t>т</a:t>
            </a:r>
            <a:r>
              <a:rPr sz="1200" spc="-25" dirty="0">
                <a:latin typeface="Calibri"/>
                <a:cs typeface="Calibri"/>
              </a:rPr>
              <a:t>е</a:t>
            </a:r>
            <a:r>
              <a:rPr sz="1200" dirty="0">
                <a:latin typeface="Calibri"/>
                <a:cs typeface="Calibri"/>
              </a:rPr>
              <a:t>ль</a:t>
            </a:r>
            <a:r>
              <a:rPr sz="1200" spc="-10" dirty="0">
                <a:latin typeface="Calibri"/>
                <a:cs typeface="Calibri"/>
              </a:rPr>
              <a:t>н</a:t>
            </a:r>
            <a:r>
              <a:rPr sz="1200" dirty="0">
                <a:latin typeface="Calibri"/>
                <a:cs typeface="Calibri"/>
              </a:rPr>
              <a:t>ый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т</a:t>
            </a:r>
            <a:r>
              <a:rPr sz="1200" spc="5" dirty="0">
                <a:latin typeface="Calibri"/>
                <a:cs typeface="Calibri"/>
              </a:rPr>
              <a:t>р</a:t>
            </a:r>
            <a:r>
              <a:rPr sz="1200" dirty="0">
                <a:latin typeface="Calibri"/>
                <a:cs typeface="Calibri"/>
              </a:rPr>
              <a:t>акт г</a:t>
            </a:r>
            <a:r>
              <a:rPr sz="1200" spc="-10" dirty="0">
                <a:latin typeface="Calibri"/>
                <a:cs typeface="Calibri"/>
              </a:rPr>
              <a:t>р</a:t>
            </a:r>
            <a:r>
              <a:rPr sz="1200" dirty="0">
                <a:latin typeface="Calibri"/>
                <a:cs typeface="Calibri"/>
              </a:rPr>
              <a:t>ушевид</a:t>
            </a:r>
            <a:r>
              <a:rPr sz="1200" spc="-5" dirty="0">
                <a:latin typeface="Calibri"/>
                <a:cs typeface="Calibri"/>
              </a:rPr>
              <a:t>н</a:t>
            </a:r>
            <a:r>
              <a:rPr sz="1200" dirty="0">
                <a:latin typeface="Calibri"/>
                <a:cs typeface="Calibri"/>
              </a:rPr>
              <a:t>ая </a:t>
            </a:r>
            <a:r>
              <a:rPr sz="1200" spc="-10" dirty="0">
                <a:latin typeface="Calibri"/>
                <a:cs typeface="Calibri"/>
              </a:rPr>
              <a:t>д</a:t>
            </a:r>
            <a:r>
              <a:rPr sz="1200" spc="-25" dirty="0">
                <a:latin typeface="Calibri"/>
                <a:cs typeface="Calibri"/>
              </a:rPr>
              <a:t>о</a:t>
            </a:r>
            <a:r>
              <a:rPr sz="1200" dirty="0">
                <a:latin typeface="Calibri"/>
                <a:cs typeface="Calibri"/>
              </a:rPr>
              <a:t>ля</a:t>
            </a:r>
            <a:endParaRPr sz="1200">
              <a:latin typeface="Calibri"/>
              <a:cs typeface="Calibri"/>
            </a:endParaRPr>
          </a:p>
          <a:p>
            <a:pPr marL="537210">
              <a:lnSpc>
                <a:spcPct val="100000"/>
              </a:lnSpc>
              <a:spcBef>
                <a:spcPts val="150"/>
              </a:spcBef>
            </a:pPr>
            <a:r>
              <a:rPr sz="1200" dirty="0">
                <a:latin typeface="Calibri"/>
                <a:cs typeface="Calibri"/>
              </a:rPr>
              <a:t>гипо</a:t>
            </a:r>
            <a:r>
              <a:rPr sz="1200" spc="-5" dirty="0">
                <a:latin typeface="Calibri"/>
                <a:cs typeface="Calibri"/>
              </a:rPr>
              <a:t>ф</a:t>
            </a:r>
            <a:r>
              <a:rPr sz="1200" dirty="0">
                <a:latin typeface="Calibri"/>
                <a:cs typeface="Calibri"/>
              </a:rPr>
              <a:t>из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357873" y="3116072"/>
            <a:ext cx="33274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latin typeface="Calibri"/>
                <a:cs typeface="Calibri"/>
              </a:rPr>
              <a:t>мо</a:t>
            </a:r>
            <a:r>
              <a:rPr sz="1200" spc="-5" dirty="0">
                <a:latin typeface="Calibri"/>
                <a:cs typeface="Calibri"/>
              </a:rPr>
              <a:t>с</a:t>
            </a:r>
            <a:r>
              <a:rPr sz="1200" dirty="0">
                <a:latin typeface="Calibri"/>
                <a:cs typeface="Calibri"/>
              </a:rPr>
              <a:t>т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008878" y="3789934"/>
            <a:ext cx="1614805" cy="7512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41910" indent="208279">
              <a:lnSpc>
                <a:spcPct val="101299"/>
              </a:lnSpc>
            </a:pPr>
            <a:r>
              <a:rPr sz="1200" dirty="0">
                <a:latin typeface="Calibri"/>
                <a:cs typeface="Calibri"/>
              </a:rPr>
              <a:t>т</a:t>
            </a:r>
            <a:r>
              <a:rPr sz="1200" spc="5" dirty="0">
                <a:latin typeface="Calibri"/>
                <a:cs typeface="Calibri"/>
              </a:rPr>
              <a:t>р</a:t>
            </a:r>
            <a:r>
              <a:rPr sz="1200" dirty="0">
                <a:latin typeface="Calibri"/>
                <a:cs typeface="Calibri"/>
              </a:rPr>
              <a:t>апециоид</a:t>
            </a:r>
            <a:r>
              <a:rPr sz="1200" spc="-10" dirty="0">
                <a:latin typeface="Calibri"/>
                <a:cs typeface="Calibri"/>
              </a:rPr>
              <a:t>н</a:t>
            </a:r>
            <a:r>
              <a:rPr sz="1200" dirty="0">
                <a:latin typeface="Calibri"/>
                <a:cs typeface="Calibri"/>
              </a:rPr>
              <a:t>ое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т</a:t>
            </a:r>
            <a:r>
              <a:rPr sz="1200" spc="-25" dirty="0">
                <a:latin typeface="Calibri"/>
                <a:cs typeface="Calibri"/>
              </a:rPr>
              <a:t>е</a:t>
            </a:r>
            <a:r>
              <a:rPr sz="1200" dirty="0">
                <a:latin typeface="Calibri"/>
                <a:cs typeface="Calibri"/>
              </a:rPr>
              <a:t>ло </a:t>
            </a:r>
            <a:r>
              <a:rPr sz="1200" spc="-10" dirty="0">
                <a:latin typeface="Calibri"/>
                <a:cs typeface="Calibri"/>
              </a:rPr>
              <a:t>д</a:t>
            </a:r>
            <a:r>
              <a:rPr sz="1200" dirty="0">
                <a:latin typeface="Calibri"/>
                <a:cs typeface="Calibri"/>
              </a:rPr>
              <a:t>обавоч</a:t>
            </a:r>
            <a:r>
              <a:rPr sz="1200" spc="-10" dirty="0">
                <a:latin typeface="Calibri"/>
                <a:cs typeface="Calibri"/>
              </a:rPr>
              <a:t>н</a:t>
            </a:r>
            <a:r>
              <a:rPr sz="1200" dirty="0">
                <a:latin typeface="Calibri"/>
                <a:cs typeface="Calibri"/>
              </a:rPr>
              <a:t>ый </a:t>
            </a:r>
            <a:r>
              <a:rPr sz="1200" spc="-10" dirty="0">
                <a:latin typeface="Calibri"/>
                <a:cs typeface="Calibri"/>
              </a:rPr>
              <a:t>н</a:t>
            </a:r>
            <a:r>
              <a:rPr sz="1200" dirty="0">
                <a:latin typeface="Calibri"/>
                <a:cs typeface="Calibri"/>
              </a:rPr>
              <a:t>е</a:t>
            </a:r>
            <a:r>
              <a:rPr sz="1200" spc="5" dirty="0">
                <a:latin typeface="Calibri"/>
                <a:cs typeface="Calibri"/>
              </a:rPr>
              <a:t>р</a:t>
            </a:r>
            <a:r>
              <a:rPr sz="1200" dirty="0">
                <a:latin typeface="Calibri"/>
                <a:cs typeface="Calibri"/>
              </a:rPr>
              <a:t>в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(</a:t>
            </a:r>
            <a:r>
              <a:rPr sz="1200" spc="10" dirty="0">
                <a:latin typeface="Calibri"/>
                <a:cs typeface="Calibri"/>
              </a:rPr>
              <a:t>Х</a:t>
            </a:r>
            <a:r>
              <a:rPr sz="1200" spc="-10" dirty="0">
                <a:latin typeface="Calibri"/>
                <a:cs typeface="Calibri"/>
              </a:rPr>
              <a:t>I): </a:t>
            </a:r>
            <a:r>
              <a:rPr sz="1200" spc="-5" dirty="0">
                <a:latin typeface="Calibri"/>
                <a:cs typeface="Calibri"/>
              </a:rPr>
              <a:t>к</a:t>
            </a:r>
            <a:r>
              <a:rPr sz="1200" dirty="0">
                <a:latin typeface="Calibri"/>
                <a:cs typeface="Calibri"/>
              </a:rPr>
              <a:t>ра</a:t>
            </a:r>
            <a:r>
              <a:rPr sz="1200" spc="-5" dirty="0">
                <a:latin typeface="Calibri"/>
                <a:cs typeface="Calibri"/>
              </a:rPr>
              <a:t>н</a:t>
            </a:r>
            <a:r>
              <a:rPr sz="1200" dirty="0">
                <a:latin typeface="Calibri"/>
                <a:cs typeface="Calibri"/>
              </a:rPr>
              <a:t>иаль</a:t>
            </a:r>
            <a:r>
              <a:rPr sz="1200" spc="-10" dirty="0">
                <a:latin typeface="Calibri"/>
                <a:cs typeface="Calibri"/>
              </a:rPr>
              <a:t>н</a:t>
            </a:r>
            <a:r>
              <a:rPr sz="1200" dirty="0">
                <a:latin typeface="Calibri"/>
                <a:cs typeface="Calibri"/>
              </a:rPr>
              <a:t>ый </a:t>
            </a:r>
            <a:r>
              <a:rPr sz="1200" spc="-20" dirty="0">
                <a:latin typeface="Calibri"/>
                <a:cs typeface="Calibri"/>
              </a:rPr>
              <a:t>к</a:t>
            </a:r>
            <a:r>
              <a:rPr sz="1200" dirty="0">
                <a:latin typeface="Calibri"/>
                <a:cs typeface="Calibri"/>
              </a:rPr>
              <a:t>орешок</a:t>
            </a:r>
            <a:endParaRPr sz="1200">
              <a:latin typeface="Calibri"/>
              <a:cs typeface="Calibri"/>
            </a:endParaRPr>
          </a:p>
          <a:p>
            <a:pPr marL="220979">
              <a:lnSpc>
                <a:spcPct val="100000"/>
              </a:lnSpc>
              <a:spcBef>
                <a:spcPts val="155"/>
              </a:spcBef>
            </a:pPr>
            <a:r>
              <a:rPr sz="1200" spc="-20" dirty="0">
                <a:latin typeface="Calibri"/>
                <a:cs typeface="Calibri"/>
              </a:rPr>
              <a:t>к</a:t>
            </a:r>
            <a:r>
              <a:rPr sz="1200" spc="-15" dirty="0">
                <a:latin typeface="Calibri"/>
                <a:cs typeface="Calibri"/>
              </a:rPr>
              <a:t>а</a:t>
            </a:r>
            <a:r>
              <a:rPr sz="1200" spc="-55" dirty="0">
                <a:latin typeface="Calibri"/>
                <a:cs typeface="Calibri"/>
              </a:rPr>
              <a:t>у</a:t>
            </a:r>
            <a:r>
              <a:rPr sz="1200" dirty="0">
                <a:latin typeface="Calibri"/>
                <a:cs typeface="Calibri"/>
              </a:rPr>
              <a:t>даль</a:t>
            </a:r>
            <a:r>
              <a:rPr sz="1200" spc="-10" dirty="0">
                <a:latin typeface="Calibri"/>
                <a:cs typeface="Calibri"/>
              </a:rPr>
              <a:t>н</a:t>
            </a:r>
            <a:r>
              <a:rPr sz="1200" dirty="0">
                <a:latin typeface="Calibri"/>
                <a:cs typeface="Calibri"/>
              </a:rPr>
              <a:t>ый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spc="-20" dirty="0">
                <a:latin typeface="Calibri"/>
                <a:cs typeface="Calibri"/>
              </a:rPr>
              <a:t>к</a:t>
            </a:r>
            <a:r>
              <a:rPr sz="1200" dirty="0">
                <a:latin typeface="Calibri"/>
                <a:cs typeface="Calibri"/>
              </a:rPr>
              <a:t>орешок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167754" y="5786505"/>
            <a:ext cx="2740660" cy="528955"/>
          </a:xfrm>
          <a:prstGeom prst="rect">
            <a:avLst/>
          </a:prstGeom>
          <a:solidFill>
            <a:schemeClr val="bg2"/>
          </a:solidFill>
        </p:spPr>
        <p:txBody>
          <a:bodyPr vert="horz" wrap="square" lIns="0" tIns="0" rIns="0" bIns="0" rtlCol="0">
            <a:spAutoFit/>
          </a:bodyPr>
          <a:lstStyle/>
          <a:p>
            <a:pPr marL="1270" algn="ctr">
              <a:lnSpc>
                <a:spcPct val="100000"/>
              </a:lnSpc>
            </a:pPr>
            <a:r>
              <a:rPr sz="1800" b="1" spc="-35" dirty="0">
                <a:solidFill>
                  <a:srgbClr val="0000FF"/>
                </a:solidFill>
                <a:latin typeface="Arial"/>
                <a:cs typeface="Arial"/>
              </a:rPr>
              <a:t>г</a:t>
            </a:r>
            <a:r>
              <a:rPr sz="1800" b="1" spc="-45" dirty="0">
                <a:solidFill>
                  <a:srgbClr val="0000FF"/>
                </a:solidFill>
                <a:latin typeface="Arial"/>
                <a:cs typeface="Arial"/>
              </a:rPr>
              <a:t>о</a:t>
            </a:r>
            <a:r>
              <a:rPr sz="1800" b="1" spc="-30" dirty="0">
                <a:solidFill>
                  <a:srgbClr val="0000FF"/>
                </a:solidFill>
                <a:latin typeface="Arial"/>
                <a:cs typeface="Arial"/>
              </a:rPr>
              <a:t>л</a:t>
            </a:r>
            <a:r>
              <a:rPr sz="1800" b="1" dirty="0">
                <a:solidFill>
                  <a:srgbClr val="0000FF"/>
                </a:solidFill>
                <a:latin typeface="Arial"/>
                <a:cs typeface="Arial"/>
              </a:rPr>
              <a:t>овной </a:t>
            </a:r>
            <a:r>
              <a:rPr sz="1800" b="1" spc="-20" dirty="0">
                <a:solidFill>
                  <a:srgbClr val="0000FF"/>
                </a:solidFill>
                <a:latin typeface="Arial"/>
                <a:cs typeface="Arial"/>
              </a:rPr>
              <a:t>мо</a:t>
            </a:r>
            <a:r>
              <a:rPr sz="1800" b="1" dirty="0">
                <a:solidFill>
                  <a:srgbClr val="0000FF"/>
                </a:solidFill>
                <a:latin typeface="Arial"/>
                <a:cs typeface="Arial"/>
              </a:rPr>
              <a:t>зг</a:t>
            </a:r>
            <a:endParaRPr sz="18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800" b="1" dirty="0">
                <a:solidFill>
                  <a:srgbClr val="0000FF"/>
                </a:solidFill>
                <a:latin typeface="Arial"/>
                <a:cs typeface="Arial"/>
              </a:rPr>
              <a:t>б</a:t>
            </a:r>
            <a:r>
              <a:rPr sz="1800" b="1" spc="15" dirty="0">
                <a:solidFill>
                  <a:srgbClr val="0000FF"/>
                </a:solidFill>
                <a:latin typeface="Arial"/>
                <a:cs typeface="Arial"/>
              </a:rPr>
              <a:t>а</a:t>
            </a:r>
            <a:r>
              <a:rPr sz="1800" b="1" spc="-20" dirty="0">
                <a:solidFill>
                  <a:srgbClr val="0000FF"/>
                </a:solidFill>
                <a:latin typeface="Arial"/>
                <a:cs typeface="Arial"/>
              </a:rPr>
              <a:t>з</a:t>
            </a:r>
            <a:r>
              <a:rPr sz="1800" b="1" spc="-10" dirty="0">
                <a:solidFill>
                  <a:srgbClr val="0000FF"/>
                </a:solidFill>
                <a:latin typeface="Arial"/>
                <a:cs typeface="Arial"/>
              </a:rPr>
              <a:t>а</a:t>
            </a:r>
            <a:r>
              <a:rPr sz="1800" b="1" dirty="0">
                <a:solidFill>
                  <a:srgbClr val="0000FF"/>
                </a:solidFill>
                <a:latin typeface="Arial"/>
                <a:cs typeface="Arial"/>
              </a:rPr>
              <a:t>л</a:t>
            </a:r>
            <a:r>
              <a:rPr sz="1800" b="1" spc="-10" dirty="0">
                <a:solidFill>
                  <a:srgbClr val="0000FF"/>
                </a:solidFill>
                <a:latin typeface="Arial"/>
                <a:cs typeface="Arial"/>
              </a:rPr>
              <a:t>ь</a:t>
            </a:r>
            <a:r>
              <a:rPr sz="1800" b="1" dirty="0">
                <a:solidFill>
                  <a:srgbClr val="0000FF"/>
                </a:solidFill>
                <a:latin typeface="Arial"/>
                <a:cs typeface="Arial"/>
              </a:rPr>
              <a:t>ная </a:t>
            </a:r>
            <a:r>
              <a:rPr sz="1800" b="1" spc="5" dirty="0">
                <a:solidFill>
                  <a:srgbClr val="0000FF"/>
                </a:solidFill>
                <a:latin typeface="Arial"/>
                <a:cs typeface="Arial"/>
              </a:rPr>
              <a:t>п</a:t>
            </a:r>
            <a:r>
              <a:rPr sz="1800" b="1" dirty="0">
                <a:solidFill>
                  <a:srgbClr val="0000FF"/>
                </a:solidFill>
                <a:latin typeface="Arial"/>
                <a:cs typeface="Arial"/>
              </a:rPr>
              <a:t>о</a:t>
            </a:r>
            <a:r>
              <a:rPr sz="1800" b="1" spc="-30" dirty="0">
                <a:solidFill>
                  <a:srgbClr val="0000FF"/>
                </a:solidFill>
                <a:latin typeface="Arial"/>
                <a:cs typeface="Arial"/>
              </a:rPr>
              <a:t>в</a:t>
            </a:r>
            <a:r>
              <a:rPr sz="1800" b="1" spc="-10" dirty="0">
                <a:solidFill>
                  <a:srgbClr val="0000FF"/>
                </a:solidFill>
                <a:latin typeface="Arial"/>
                <a:cs typeface="Arial"/>
              </a:rPr>
              <a:t>е</a:t>
            </a:r>
            <a:r>
              <a:rPr sz="1800" b="1" spc="-25" dirty="0">
                <a:solidFill>
                  <a:srgbClr val="0000FF"/>
                </a:solidFill>
                <a:latin typeface="Arial"/>
                <a:cs typeface="Arial"/>
              </a:rPr>
              <a:t>р</a:t>
            </a:r>
            <a:r>
              <a:rPr sz="1800" b="1" spc="-10" dirty="0">
                <a:solidFill>
                  <a:srgbClr val="0000FF"/>
                </a:solidFill>
                <a:latin typeface="Arial"/>
                <a:cs typeface="Arial"/>
              </a:rPr>
              <a:t>х</a:t>
            </a:r>
            <a:r>
              <a:rPr sz="1800" b="1" dirty="0">
                <a:solidFill>
                  <a:srgbClr val="0000FF"/>
                </a:solidFill>
                <a:latin typeface="Arial"/>
                <a:cs typeface="Arial"/>
              </a:rPr>
              <a:t>н</a:t>
            </a:r>
            <a:r>
              <a:rPr sz="1800" b="1" spc="-20" dirty="0">
                <a:solidFill>
                  <a:srgbClr val="0000FF"/>
                </a:solidFill>
                <a:latin typeface="Arial"/>
                <a:cs typeface="Arial"/>
              </a:rPr>
              <a:t>о</a:t>
            </a:r>
            <a:r>
              <a:rPr sz="1800" b="1" spc="-10" dirty="0">
                <a:solidFill>
                  <a:srgbClr val="0000FF"/>
                </a:solidFill>
                <a:latin typeface="Arial"/>
                <a:cs typeface="Arial"/>
              </a:rPr>
              <a:t>с</a:t>
            </a:r>
            <a:r>
              <a:rPr sz="1800" b="1" spc="-35" dirty="0">
                <a:solidFill>
                  <a:srgbClr val="0000FF"/>
                </a:solidFill>
                <a:latin typeface="Arial"/>
                <a:cs typeface="Arial"/>
              </a:rPr>
              <a:t>т</a:t>
            </a:r>
            <a:r>
              <a:rPr sz="1800" b="1" dirty="0">
                <a:solidFill>
                  <a:srgbClr val="0000FF"/>
                </a:solidFill>
                <a:latin typeface="Arial"/>
                <a:cs typeface="Arial"/>
              </a:rPr>
              <a:t>ь</a:t>
            </a:r>
            <a:endParaRPr sz="1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211" y="1066800"/>
            <a:ext cx="8229600" cy="492443"/>
          </a:xfrm>
          <a:prstGeom prst="rect">
            <a:avLst/>
          </a:prstGeom>
          <a:solidFill>
            <a:schemeClr val="bg2"/>
          </a:solidFill>
        </p:spPr>
        <p:txBody>
          <a:bodyPr vert="horz" wrap="square" lIns="0" tIns="0" rIns="0" bIns="0" rtlCol="0">
            <a:spAutoFit/>
          </a:bodyPr>
          <a:lstStyle/>
          <a:p>
            <a:pPr marL="811530">
              <a:lnSpc>
                <a:spcPct val="100000"/>
              </a:lnSpc>
            </a:pPr>
            <a:r>
              <a:rPr dirty="0"/>
              <a:t>кровос</a:t>
            </a:r>
            <a:r>
              <a:rPr spc="5" dirty="0"/>
              <a:t>н</a:t>
            </a:r>
            <a:r>
              <a:rPr dirty="0"/>
              <a:t>а</a:t>
            </a:r>
            <a:r>
              <a:rPr spc="-40" dirty="0"/>
              <a:t>б</a:t>
            </a:r>
            <a:r>
              <a:rPr spc="-45" dirty="0"/>
              <a:t>ж</a:t>
            </a:r>
            <a:r>
              <a:rPr dirty="0"/>
              <a:t>ение</a:t>
            </a:r>
            <a:r>
              <a:rPr spc="-25" dirty="0"/>
              <a:t> г</a:t>
            </a:r>
            <a:r>
              <a:rPr spc="-55" dirty="0"/>
              <a:t>о</a:t>
            </a:r>
            <a:r>
              <a:rPr dirty="0"/>
              <a:t>ловно</a:t>
            </a:r>
            <a:r>
              <a:rPr spc="-15" dirty="0"/>
              <a:t>г</a:t>
            </a:r>
            <a:r>
              <a:rPr dirty="0"/>
              <a:t>о мозга</a:t>
            </a:r>
            <a:r>
              <a:rPr spc="-25" dirty="0"/>
              <a:t> </a:t>
            </a:r>
            <a:r>
              <a:rPr dirty="0"/>
              <a:t>соб</a:t>
            </a:r>
            <a:r>
              <a:rPr spc="5" dirty="0"/>
              <a:t>а</a:t>
            </a:r>
            <a:r>
              <a:rPr dirty="0"/>
              <a:t>ки</a:t>
            </a:r>
          </a:p>
        </p:txBody>
      </p:sp>
      <p:sp>
        <p:nvSpPr>
          <p:cNvPr id="3" name="object 3"/>
          <p:cNvSpPr/>
          <p:nvPr/>
        </p:nvSpPr>
        <p:spPr>
          <a:xfrm>
            <a:off x="381000" y="2133600"/>
            <a:ext cx="8382000" cy="3886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87781" y="1636674"/>
            <a:ext cx="8168640" cy="26212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35" algn="ctr">
              <a:lnSpc>
                <a:spcPct val="100000"/>
              </a:lnSpc>
            </a:pPr>
            <a:r>
              <a:rPr lang="ru-RU" sz="5400" b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alibri"/>
                <a:cs typeface="Calibri"/>
              </a:rPr>
              <a:t>Вопрос</a:t>
            </a:r>
            <a:r>
              <a:rPr sz="5400" b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alibri"/>
                <a:cs typeface="Calibri"/>
              </a:rPr>
              <a:t> 2</a:t>
            </a:r>
            <a:endParaRPr lang="ru-RU" sz="5400" b="1" dirty="0" smtClean="0">
              <a:solidFill>
                <a:schemeClr val="bg2">
                  <a:lumMod val="20000"/>
                  <a:lumOff val="80000"/>
                </a:schemeClr>
              </a:solidFill>
              <a:latin typeface="Calibri"/>
              <a:cs typeface="Calibri"/>
            </a:endParaRPr>
          </a:p>
          <a:p>
            <a:pPr marL="635" algn="ctr">
              <a:lnSpc>
                <a:spcPct val="100000"/>
              </a:lnSpc>
            </a:pPr>
            <a:endParaRPr sz="5400" dirty="0">
              <a:solidFill>
                <a:schemeClr val="bg2">
                  <a:lumMod val="20000"/>
                  <a:lumOff val="80000"/>
                </a:schemeClr>
              </a:solidFill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975"/>
              </a:spcBef>
              <a:tabLst>
                <a:tab pos="2703195" algn="l"/>
                <a:tab pos="6222365" algn="l"/>
              </a:tabLst>
            </a:pPr>
            <a:r>
              <a:rPr sz="5400" b="1" dirty="0">
                <a:cs typeface="Calibri"/>
              </a:rPr>
              <a:t>О</a:t>
            </a:r>
            <a:r>
              <a:rPr sz="5400" b="1" spc="-265" dirty="0">
                <a:cs typeface="Calibri"/>
              </a:rPr>
              <a:t>т</a:t>
            </a:r>
            <a:r>
              <a:rPr sz="5400" b="1" spc="-50" dirty="0">
                <a:cs typeface="Calibri"/>
              </a:rPr>
              <a:t>д</a:t>
            </a:r>
            <a:r>
              <a:rPr sz="5400" b="1" spc="-90" dirty="0">
                <a:cs typeface="Calibri"/>
              </a:rPr>
              <a:t>е</a:t>
            </a:r>
            <a:r>
              <a:rPr sz="5400" b="1" dirty="0">
                <a:cs typeface="Calibri"/>
              </a:rPr>
              <a:t>лы	</a:t>
            </a:r>
            <a:r>
              <a:rPr sz="5400" b="1" spc="-55" dirty="0">
                <a:cs typeface="Calibri"/>
              </a:rPr>
              <a:t>г</a:t>
            </a:r>
            <a:r>
              <a:rPr sz="5400" b="1" spc="-110" dirty="0">
                <a:cs typeface="Calibri"/>
              </a:rPr>
              <a:t>о</a:t>
            </a:r>
            <a:r>
              <a:rPr sz="5400" b="1" dirty="0">
                <a:cs typeface="Calibri"/>
              </a:rPr>
              <a:t>ловно</a:t>
            </a:r>
            <a:r>
              <a:rPr sz="5400" b="1" spc="-55" dirty="0">
                <a:cs typeface="Calibri"/>
              </a:rPr>
              <a:t>г</a:t>
            </a:r>
            <a:r>
              <a:rPr sz="5400" b="1" dirty="0">
                <a:cs typeface="Calibri"/>
              </a:rPr>
              <a:t>о	моз</a:t>
            </a:r>
            <a:r>
              <a:rPr sz="5400" b="1" spc="-45" dirty="0">
                <a:cs typeface="Calibri"/>
              </a:rPr>
              <a:t>г</a:t>
            </a:r>
            <a:r>
              <a:rPr sz="5400" b="1" dirty="0">
                <a:cs typeface="Calibri"/>
              </a:rPr>
              <a:t>а</a:t>
            </a:r>
            <a:endParaRPr sz="5400" dirty="0">
              <a:cs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4800" y="533400"/>
            <a:ext cx="8229600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69290">
              <a:lnSpc>
                <a:spcPct val="100000"/>
              </a:lnSpc>
            </a:pPr>
            <a:r>
              <a:rPr sz="3200" b="1" dirty="0"/>
              <a:t>с</a:t>
            </a:r>
            <a:r>
              <a:rPr sz="3200" b="1" spc="-40" dirty="0"/>
              <a:t>х</a:t>
            </a:r>
            <a:r>
              <a:rPr sz="3200" b="1" spc="-30" dirty="0"/>
              <a:t>е</a:t>
            </a:r>
            <a:r>
              <a:rPr sz="3200" b="1" dirty="0"/>
              <a:t>мы</a:t>
            </a:r>
            <a:r>
              <a:rPr sz="3200" b="1" spc="-10" dirty="0"/>
              <a:t> </a:t>
            </a:r>
            <a:r>
              <a:rPr sz="3200" b="1" spc="-30" dirty="0"/>
              <a:t>д</a:t>
            </a:r>
            <a:r>
              <a:rPr sz="3200" b="1" spc="-55" dirty="0"/>
              <a:t>е</a:t>
            </a:r>
            <a:r>
              <a:rPr sz="3200" b="1" dirty="0"/>
              <a:t>ления</a:t>
            </a:r>
            <a:r>
              <a:rPr sz="3200" b="1" spc="15" dirty="0"/>
              <a:t> </a:t>
            </a:r>
            <a:r>
              <a:rPr sz="3200" b="1" spc="-25" dirty="0"/>
              <a:t>г</a:t>
            </a:r>
            <a:r>
              <a:rPr sz="3200" b="1" spc="-55" dirty="0"/>
              <a:t>о</a:t>
            </a:r>
            <a:r>
              <a:rPr sz="3200" b="1" dirty="0"/>
              <a:t>ловно</a:t>
            </a:r>
            <a:r>
              <a:rPr sz="3200" b="1" spc="-15" dirty="0"/>
              <a:t>г</a:t>
            </a:r>
            <a:r>
              <a:rPr sz="3200" b="1" dirty="0"/>
              <a:t>о</a:t>
            </a:r>
            <a:r>
              <a:rPr sz="3200" b="1" spc="-15" dirty="0"/>
              <a:t> </a:t>
            </a:r>
            <a:r>
              <a:rPr sz="3200" b="1" dirty="0"/>
              <a:t>моз</a:t>
            </a:r>
            <a:r>
              <a:rPr sz="3200" b="1" spc="-10" dirty="0"/>
              <a:t>г</a:t>
            </a:r>
            <a:r>
              <a:rPr sz="3200" b="1" dirty="0"/>
              <a:t>а на</a:t>
            </a:r>
            <a:r>
              <a:rPr sz="3200" b="1" spc="-15" dirty="0"/>
              <a:t> </a:t>
            </a:r>
            <a:r>
              <a:rPr sz="3200" b="1" dirty="0"/>
              <a:t>о</a:t>
            </a:r>
            <a:r>
              <a:rPr sz="3200" b="1" spc="-155" dirty="0"/>
              <a:t>т</a:t>
            </a:r>
            <a:r>
              <a:rPr sz="3200" b="1" spc="-30" dirty="0"/>
              <a:t>д</a:t>
            </a:r>
            <a:r>
              <a:rPr sz="3200" b="1" spc="-55" dirty="0"/>
              <a:t>е</a:t>
            </a:r>
            <a:r>
              <a:rPr sz="3200" b="1" dirty="0"/>
              <a:t>лы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739" y="1143000"/>
            <a:ext cx="8853805" cy="5660524"/>
          </a:xfrm>
          <a:prstGeom prst="rect">
            <a:avLst/>
          </a:prstGeom>
          <a:solidFill>
            <a:schemeClr val="bg2"/>
          </a:solidFill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190"/>
              </a:lnSpc>
              <a:tabLst>
                <a:tab pos="583565" algn="l"/>
              </a:tabLst>
            </a:pPr>
            <a:r>
              <a:rPr sz="2800" dirty="0">
                <a:latin typeface="Calibri"/>
                <a:cs typeface="Calibri"/>
              </a:rPr>
              <a:t>I.	</a:t>
            </a:r>
            <a:r>
              <a:rPr sz="2800" spc="-15" dirty="0">
                <a:latin typeface="Calibri"/>
                <a:cs typeface="Calibri"/>
              </a:rPr>
              <a:t>с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0" dirty="0">
                <a:latin typeface="Calibri"/>
                <a:cs typeface="Calibri"/>
              </a:rPr>
              <a:t>д</a:t>
            </a:r>
            <a:r>
              <a:rPr sz="2800" spc="-15" dirty="0">
                <a:latin typeface="Calibri"/>
                <a:cs typeface="Calibri"/>
              </a:rPr>
              <a:t>орсальной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пове</a:t>
            </a:r>
            <a:r>
              <a:rPr sz="2800" spc="-45" dirty="0">
                <a:latin typeface="Calibri"/>
                <a:cs typeface="Calibri"/>
              </a:rPr>
              <a:t>р</a:t>
            </a:r>
            <a:r>
              <a:rPr sz="2800" spc="-15" dirty="0">
                <a:latin typeface="Calibri"/>
                <a:cs typeface="Calibri"/>
              </a:rPr>
              <a:t>хно</a:t>
            </a:r>
            <a:r>
              <a:rPr sz="2800" spc="-10" dirty="0">
                <a:latin typeface="Calibri"/>
                <a:cs typeface="Calibri"/>
              </a:rPr>
              <a:t>с</a:t>
            </a:r>
            <a:r>
              <a:rPr sz="2800" spc="-15" dirty="0">
                <a:latin typeface="Calibri"/>
                <a:cs typeface="Calibri"/>
              </a:rPr>
              <a:t>ти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по</a:t>
            </a:r>
            <a:r>
              <a:rPr sz="2800" spc="-30" dirty="0">
                <a:latin typeface="Calibri"/>
                <a:cs typeface="Calibri"/>
              </a:rPr>
              <a:t>п</a:t>
            </a:r>
            <a:r>
              <a:rPr sz="2800" spc="-15" dirty="0">
                <a:latin typeface="Calibri"/>
                <a:cs typeface="Calibri"/>
              </a:rPr>
              <a:t>ере</a:t>
            </a:r>
            <a:r>
              <a:rPr sz="2800" spc="-30" dirty="0">
                <a:latin typeface="Calibri"/>
                <a:cs typeface="Calibri"/>
              </a:rPr>
              <a:t>ч</a:t>
            </a:r>
            <a:r>
              <a:rPr sz="2800" spc="-15" dirty="0">
                <a:latin typeface="Calibri"/>
                <a:cs typeface="Calibri"/>
              </a:rPr>
              <a:t>ной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боро</a:t>
            </a:r>
            <a:r>
              <a:rPr sz="2800" spc="-45" dirty="0">
                <a:latin typeface="Calibri"/>
                <a:cs typeface="Calibri"/>
              </a:rPr>
              <a:t>з</a:t>
            </a:r>
            <a:r>
              <a:rPr sz="2800" spc="-50" dirty="0">
                <a:latin typeface="Calibri"/>
                <a:cs typeface="Calibri"/>
              </a:rPr>
              <a:t>д</a:t>
            </a:r>
            <a:r>
              <a:rPr sz="2800" spc="-15" dirty="0">
                <a:latin typeface="Calibri"/>
                <a:cs typeface="Calibri"/>
              </a:rPr>
              <a:t>ой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-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на</a:t>
            </a:r>
            <a:endParaRPr sz="2800" dirty="0">
              <a:latin typeface="Calibri"/>
              <a:cs typeface="Calibri"/>
            </a:endParaRPr>
          </a:p>
          <a:p>
            <a:pPr marL="584200">
              <a:lnSpc>
                <a:spcPts val="3190"/>
              </a:lnSpc>
            </a:pPr>
            <a:r>
              <a:rPr sz="2800" b="1" i="1" spc="-20" dirty="0">
                <a:latin typeface="Calibri"/>
                <a:cs typeface="Calibri"/>
              </a:rPr>
              <a:t>ромбовидный</a:t>
            </a:r>
            <a:r>
              <a:rPr sz="2800" b="1" i="1" spc="2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и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b="1" i="1" spc="-15" dirty="0">
                <a:latin typeface="Calibri"/>
                <a:cs typeface="Calibri"/>
              </a:rPr>
              <a:t>б</a:t>
            </a:r>
            <a:r>
              <a:rPr sz="2800" b="1" i="1" spc="-35" dirty="0">
                <a:latin typeface="Calibri"/>
                <a:cs typeface="Calibri"/>
              </a:rPr>
              <a:t>о</a:t>
            </a:r>
            <a:r>
              <a:rPr sz="2800" b="1" i="1" spc="-20" dirty="0">
                <a:latin typeface="Calibri"/>
                <a:cs typeface="Calibri"/>
              </a:rPr>
              <a:t>льшой</a:t>
            </a:r>
            <a:r>
              <a:rPr sz="2800" b="1" i="1" spc="-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м</a:t>
            </a:r>
            <a:r>
              <a:rPr sz="2800" spc="-10" dirty="0">
                <a:latin typeface="Calibri"/>
                <a:cs typeface="Calibri"/>
              </a:rPr>
              <a:t>о</a:t>
            </a:r>
            <a:r>
              <a:rPr sz="2800" spc="-15" dirty="0">
                <a:latin typeface="Calibri"/>
                <a:cs typeface="Calibri"/>
              </a:rPr>
              <a:t>з</a:t>
            </a:r>
            <a:r>
              <a:rPr sz="2800" spc="-135" dirty="0">
                <a:latin typeface="Calibri"/>
                <a:cs typeface="Calibri"/>
              </a:rPr>
              <a:t>г</a:t>
            </a:r>
            <a:r>
              <a:rPr sz="2800" spc="-10" dirty="0">
                <a:latin typeface="Calibri"/>
                <a:cs typeface="Calibri"/>
              </a:rPr>
              <a:t>.</a:t>
            </a:r>
            <a:endParaRPr sz="28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335"/>
              </a:spcBef>
              <a:buClr>
                <a:srgbClr val="A2171E"/>
              </a:buClr>
              <a:buFont typeface="Wingdings"/>
              <a:buChar char=""/>
              <a:tabLst>
                <a:tab pos="355600" algn="l"/>
              </a:tabLst>
            </a:pPr>
            <a:r>
              <a:rPr sz="2800" spc="-20" dirty="0">
                <a:solidFill>
                  <a:srgbClr val="A2171E"/>
                </a:solidFill>
                <a:latin typeface="Calibri"/>
                <a:cs typeface="Calibri"/>
              </a:rPr>
              <a:t>ромбо</a:t>
            </a:r>
            <a:r>
              <a:rPr sz="2800" spc="-10" dirty="0">
                <a:solidFill>
                  <a:srgbClr val="A2171E"/>
                </a:solidFill>
                <a:latin typeface="Calibri"/>
                <a:cs typeface="Calibri"/>
              </a:rPr>
              <a:t>в</a:t>
            </a:r>
            <a:r>
              <a:rPr sz="2800" spc="-20" dirty="0">
                <a:solidFill>
                  <a:srgbClr val="A2171E"/>
                </a:solidFill>
                <a:latin typeface="Calibri"/>
                <a:cs typeface="Calibri"/>
              </a:rPr>
              <a:t>идный</a:t>
            </a:r>
            <a:r>
              <a:rPr sz="2800" spc="-5" dirty="0">
                <a:solidFill>
                  <a:srgbClr val="A2171E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A2171E"/>
                </a:solidFill>
                <a:latin typeface="Calibri"/>
                <a:cs typeface="Calibri"/>
              </a:rPr>
              <a:t>мозг</a:t>
            </a:r>
            <a:r>
              <a:rPr sz="2800" spc="10" dirty="0">
                <a:solidFill>
                  <a:srgbClr val="A2171E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-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на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b="1" i="1" spc="-15" dirty="0">
                <a:latin typeface="Calibri"/>
                <a:cs typeface="Calibri"/>
              </a:rPr>
              <a:t>задний</a:t>
            </a:r>
            <a:r>
              <a:rPr sz="2800" b="1" i="1" spc="1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и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b="1" i="1" spc="-15" dirty="0">
                <a:latin typeface="Calibri"/>
                <a:cs typeface="Calibri"/>
              </a:rPr>
              <a:t>прод</a:t>
            </a:r>
            <a:r>
              <a:rPr sz="2800" b="1" i="1" spc="-35" dirty="0">
                <a:latin typeface="Calibri"/>
                <a:cs typeface="Calibri"/>
              </a:rPr>
              <a:t>о</a:t>
            </a:r>
            <a:r>
              <a:rPr sz="2800" b="1" i="1" spc="-20" dirty="0">
                <a:latin typeface="Calibri"/>
                <a:cs typeface="Calibri"/>
              </a:rPr>
              <a:t>лговатый</a:t>
            </a:r>
            <a:endParaRPr sz="2800" dirty="0">
              <a:latin typeface="Calibri"/>
              <a:cs typeface="Calibri"/>
            </a:endParaRPr>
          </a:p>
          <a:p>
            <a:pPr marL="355600" indent="-342900">
              <a:lnSpc>
                <a:spcPts val="3195"/>
              </a:lnSpc>
              <a:spcBef>
                <a:spcPts val="335"/>
              </a:spcBef>
              <a:buClr>
                <a:srgbClr val="A2171E"/>
              </a:buClr>
              <a:buFont typeface="Wingdings"/>
              <a:buChar char=""/>
              <a:tabLst>
                <a:tab pos="355600" algn="l"/>
              </a:tabLst>
            </a:pPr>
            <a:r>
              <a:rPr sz="2800" spc="-15" dirty="0">
                <a:solidFill>
                  <a:srgbClr val="A2171E"/>
                </a:solidFill>
                <a:latin typeface="Calibri"/>
                <a:cs typeface="Calibri"/>
              </a:rPr>
              <a:t>б</a:t>
            </a:r>
            <a:r>
              <a:rPr sz="2800" spc="-65" dirty="0">
                <a:solidFill>
                  <a:srgbClr val="A2171E"/>
                </a:solidFill>
                <a:latin typeface="Calibri"/>
                <a:cs typeface="Calibri"/>
              </a:rPr>
              <a:t>о</a:t>
            </a:r>
            <a:r>
              <a:rPr sz="2800" spc="-20" dirty="0">
                <a:solidFill>
                  <a:srgbClr val="A2171E"/>
                </a:solidFill>
                <a:latin typeface="Calibri"/>
                <a:cs typeface="Calibri"/>
              </a:rPr>
              <a:t>льшой</a:t>
            </a:r>
            <a:r>
              <a:rPr sz="2800" dirty="0">
                <a:solidFill>
                  <a:srgbClr val="A2171E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A2171E"/>
                </a:solidFill>
                <a:latin typeface="Calibri"/>
                <a:cs typeface="Calibri"/>
              </a:rPr>
              <a:t>м</a:t>
            </a:r>
            <a:r>
              <a:rPr sz="2800" spc="-10" dirty="0">
                <a:solidFill>
                  <a:srgbClr val="A2171E"/>
                </a:solidFill>
                <a:latin typeface="Calibri"/>
                <a:cs typeface="Calibri"/>
              </a:rPr>
              <a:t>о</a:t>
            </a:r>
            <a:r>
              <a:rPr sz="2800" spc="-15" dirty="0">
                <a:solidFill>
                  <a:srgbClr val="A2171E"/>
                </a:solidFill>
                <a:latin typeface="Calibri"/>
                <a:cs typeface="Calibri"/>
              </a:rPr>
              <a:t>зг</a:t>
            </a:r>
            <a:r>
              <a:rPr sz="2800" spc="-10" dirty="0">
                <a:solidFill>
                  <a:srgbClr val="A2171E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-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на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b="1" i="1" spc="-15" dirty="0">
                <a:latin typeface="Calibri"/>
                <a:cs typeface="Calibri"/>
              </a:rPr>
              <a:t>средний</a:t>
            </a:r>
            <a:r>
              <a:rPr sz="2800" spc="-10" dirty="0">
                <a:latin typeface="Calibri"/>
                <a:cs typeface="Calibri"/>
              </a:rPr>
              <a:t>,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b="1" i="1" spc="-20" dirty="0">
                <a:latin typeface="Calibri"/>
                <a:cs typeface="Calibri"/>
              </a:rPr>
              <a:t>пром</a:t>
            </a:r>
            <a:r>
              <a:rPr sz="2800" b="1" i="1" spc="-60" dirty="0">
                <a:latin typeface="Calibri"/>
                <a:cs typeface="Calibri"/>
              </a:rPr>
              <a:t>е</a:t>
            </a:r>
            <a:r>
              <a:rPr sz="2800" b="1" i="1" spc="-20" dirty="0">
                <a:latin typeface="Calibri"/>
                <a:cs typeface="Calibri"/>
              </a:rPr>
              <a:t>жуто</a:t>
            </a:r>
            <a:r>
              <a:rPr sz="2800" b="1" i="1" spc="-10" dirty="0">
                <a:latin typeface="Calibri"/>
                <a:cs typeface="Calibri"/>
              </a:rPr>
              <a:t>ч</a:t>
            </a:r>
            <a:r>
              <a:rPr sz="2800" b="1" i="1" spc="-20" dirty="0">
                <a:latin typeface="Calibri"/>
                <a:cs typeface="Calibri"/>
              </a:rPr>
              <a:t>ный</a:t>
            </a:r>
            <a:r>
              <a:rPr sz="2800" b="1" i="1" spc="2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и</a:t>
            </a:r>
            <a:endParaRPr sz="2800" dirty="0">
              <a:latin typeface="Calibri"/>
              <a:cs typeface="Calibri"/>
            </a:endParaRPr>
          </a:p>
          <a:p>
            <a:pPr marL="355600">
              <a:lnSpc>
                <a:spcPts val="3195"/>
              </a:lnSpc>
            </a:pPr>
            <a:r>
              <a:rPr sz="2800" b="1" i="1" spc="-70" dirty="0">
                <a:latin typeface="Calibri"/>
                <a:cs typeface="Calibri"/>
              </a:rPr>
              <a:t>к</a:t>
            </a:r>
            <a:r>
              <a:rPr sz="2800" b="1" i="1" spc="-20" dirty="0">
                <a:latin typeface="Calibri"/>
                <a:cs typeface="Calibri"/>
              </a:rPr>
              <a:t>онечный</a:t>
            </a:r>
            <a:r>
              <a:rPr sz="2800" b="1" i="1" spc="2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м</a:t>
            </a:r>
            <a:r>
              <a:rPr sz="2800" spc="-10" dirty="0">
                <a:latin typeface="Calibri"/>
                <a:cs typeface="Calibri"/>
              </a:rPr>
              <a:t>о</a:t>
            </a:r>
            <a:r>
              <a:rPr sz="2800" spc="-15" dirty="0">
                <a:latin typeface="Calibri"/>
                <a:cs typeface="Calibri"/>
              </a:rPr>
              <a:t>зг (пос</a:t>
            </a:r>
            <a:r>
              <a:rPr sz="2800" spc="-10" dirty="0">
                <a:latin typeface="Calibri"/>
                <a:cs typeface="Calibri"/>
              </a:rPr>
              <a:t>л</a:t>
            </a:r>
            <a:r>
              <a:rPr sz="2800" spc="-55" dirty="0">
                <a:latin typeface="Calibri"/>
                <a:cs typeface="Calibri"/>
              </a:rPr>
              <a:t>е</a:t>
            </a:r>
            <a:r>
              <a:rPr sz="2800" spc="-15" dirty="0">
                <a:latin typeface="Calibri"/>
                <a:cs typeface="Calibri"/>
              </a:rPr>
              <a:t>дние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2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40" dirty="0">
                <a:latin typeface="Calibri"/>
                <a:cs typeface="Calibri"/>
              </a:rPr>
              <a:t>о</a:t>
            </a:r>
            <a:r>
              <a:rPr sz="2800" spc="-150" dirty="0">
                <a:latin typeface="Calibri"/>
                <a:cs typeface="Calibri"/>
              </a:rPr>
              <a:t>т</a:t>
            </a:r>
            <a:r>
              <a:rPr sz="2800" spc="-50" dirty="0">
                <a:latin typeface="Calibri"/>
                <a:cs typeface="Calibri"/>
              </a:rPr>
              <a:t>д</a:t>
            </a:r>
            <a:r>
              <a:rPr sz="2800" spc="-65" dirty="0">
                <a:latin typeface="Calibri"/>
                <a:cs typeface="Calibri"/>
              </a:rPr>
              <a:t>е</a:t>
            </a:r>
            <a:r>
              <a:rPr sz="2800" spc="-15" dirty="0">
                <a:latin typeface="Calibri"/>
                <a:cs typeface="Calibri"/>
              </a:rPr>
              <a:t>ла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-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пе</a:t>
            </a:r>
            <a:r>
              <a:rPr sz="2800" spc="-25" dirty="0">
                <a:latin typeface="Calibri"/>
                <a:cs typeface="Calibri"/>
              </a:rPr>
              <a:t>р</a:t>
            </a:r>
            <a:r>
              <a:rPr sz="2800" spc="-55" dirty="0">
                <a:latin typeface="Calibri"/>
                <a:cs typeface="Calibri"/>
              </a:rPr>
              <a:t>е</a:t>
            </a:r>
            <a:r>
              <a:rPr sz="2800" spc="-20" dirty="0">
                <a:latin typeface="Calibri"/>
                <a:cs typeface="Calibri"/>
              </a:rPr>
              <a:t>дний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м</a:t>
            </a:r>
            <a:r>
              <a:rPr sz="2800" spc="-10" dirty="0">
                <a:latin typeface="Calibri"/>
                <a:cs typeface="Calibri"/>
              </a:rPr>
              <a:t>о</a:t>
            </a:r>
            <a:r>
              <a:rPr sz="2800" spc="-15" dirty="0">
                <a:latin typeface="Calibri"/>
                <a:cs typeface="Calibri"/>
              </a:rPr>
              <a:t>з</a:t>
            </a:r>
            <a:r>
              <a:rPr sz="2800" dirty="0">
                <a:latin typeface="Calibri"/>
                <a:cs typeface="Calibri"/>
              </a:rPr>
              <a:t>г</a:t>
            </a:r>
            <a:r>
              <a:rPr sz="2800" spc="-10" dirty="0">
                <a:latin typeface="Calibri"/>
                <a:cs typeface="Calibri"/>
              </a:rPr>
              <a:t>)</a:t>
            </a:r>
            <a:endParaRPr sz="28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335"/>
              </a:spcBef>
              <a:buClr>
                <a:srgbClr val="A2171E"/>
              </a:buClr>
              <a:buFont typeface="Wingdings"/>
              <a:buChar char=""/>
              <a:tabLst>
                <a:tab pos="355600" algn="l"/>
              </a:tabLst>
            </a:pPr>
            <a:r>
              <a:rPr sz="2800" spc="-55" dirty="0">
                <a:solidFill>
                  <a:srgbClr val="0000FF"/>
                </a:solidFill>
                <a:latin typeface="Calibri"/>
                <a:cs typeface="Calibri"/>
              </a:rPr>
              <a:t>к</a:t>
            </a:r>
            <a:r>
              <a:rPr sz="2800" spc="-15" dirty="0">
                <a:solidFill>
                  <a:srgbClr val="0000FF"/>
                </a:solidFill>
                <a:latin typeface="Calibri"/>
                <a:cs typeface="Calibri"/>
              </a:rPr>
              <a:t>онечный</a:t>
            </a:r>
            <a:r>
              <a:rPr sz="2800" spc="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0000FF"/>
                </a:solidFill>
                <a:latin typeface="Calibri"/>
                <a:cs typeface="Calibri"/>
              </a:rPr>
              <a:t>м</a:t>
            </a:r>
            <a:r>
              <a:rPr sz="2800" spc="-10" dirty="0">
                <a:solidFill>
                  <a:srgbClr val="0000FF"/>
                </a:solidFill>
                <a:latin typeface="Calibri"/>
                <a:cs typeface="Calibri"/>
              </a:rPr>
              <a:t>о</a:t>
            </a:r>
            <a:r>
              <a:rPr sz="2800" spc="-15" dirty="0">
                <a:solidFill>
                  <a:srgbClr val="0000FF"/>
                </a:solidFill>
                <a:latin typeface="Calibri"/>
                <a:cs typeface="Calibri"/>
              </a:rPr>
              <a:t>зг</a:t>
            </a:r>
            <a:r>
              <a:rPr sz="280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п</a:t>
            </a:r>
            <a:r>
              <a:rPr sz="2800" spc="-25" dirty="0">
                <a:latin typeface="Calibri"/>
                <a:cs typeface="Calibri"/>
              </a:rPr>
              <a:t>р</a:t>
            </a:r>
            <a:r>
              <a:rPr sz="2800" spc="-85" dirty="0">
                <a:latin typeface="Calibri"/>
                <a:cs typeface="Calibri"/>
              </a:rPr>
              <a:t>о</a:t>
            </a:r>
            <a:r>
              <a:rPr sz="2800" spc="-50" dirty="0">
                <a:latin typeface="Calibri"/>
                <a:cs typeface="Calibri"/>
              </a:rPr>
              <a:t>д</a:t>
            </a:r>
            <a:r>
              <a:rPr sz="2800" spc="-60" dirty="0">
                <a:latin typeface="Calibri"/>
                <a:cs typeface="Calibri"/>
              </a:rPr>
              <a:t>о</a:t>
            </a:r>
            <a:r>
              <a:rPr sz="2800" spc="-15" dirty="0">
                <a:latin typeface="Calibri"/>
                <a:cs typeface="Calibri"/>
              </a:rPr>
              <a:t>льной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боро</a:t>
            </a:r>
            <a:r>
              <a:rPr sz="2800" spc="-35" dirty="0">
                <a:latin typeface="Calibri"/>
                <a:cs typeface="Calibri"/>
              </a:rPr>
              <a:t>з</a:t>
            </a:r>
            <a:r>
              <a:rPr sz="2800" spc="-50" dirty="0">
                <a:latin typeface="Calibri"/>
                <a:cs typeface="Calibri"/>
              </a:rPr>
              <a:t>д</a:t>
            </a:r>
            <a:r>
              <a:rPr sz="2800" spc="-15" dirty="0">
                <a:latin typeface="Calibri"/>
                <a:cs typeface="Calibri"/>
              </a:rPr>
              <a:t>ой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-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на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b="1" i="1" spc="-15" dirty="0">
                <a:latin typeface="Calibri"/>
                <a:cs typeface="Calibri"/>
              </a:rPr>
              <a:t>2</a:t>
            </a:r>
            <a:r>
              <a:rPr sz="2800" b="1" i="1" spc="10" dirty="0">
                <a:latin typeface="Calibri"/>
                <a:cs typeface="Calibri"/>
              </a:rPr>
              <a:t> </a:t>
            </a:r>
            <a:r>
              <a:rPr sz="2800" b="1" i="1" spc="-15" dirty="0">
                <a:latin typeface="Calibri"/>
                <a:cs typeface="Calibri"/>
              </a:rPr>
              <a:t>п</a:t>
            </a:r>
            <a:r>
              <a:rPr sz="2800" b="1" i="1" spc="-45" dirty="0">
                <a:latin typeface="Calibri"/>
                <a:cs typeface="Calibri"/>
              </a:rPr>
              <a:t>о</a:t>
            </a:r>
            <a:r>
              <a:rPr sz="2800" b="1" i="1" spc="-15" dirty="0">
                <a:latin typeface="Calibri"/>
                <a:cs typeface="Calibri"/>
              </a:rPr>
              <a:t>л</a:t>
            </a:r>
            <a:r>
              <a:rPr sz="2800" b="1" i="1" spc="-10" dirty="0">
                <a:latin typeface="Calibri"/>
                <a:cs typeface="Calibri"/>
              </a:rPr>
              <a:t>у</a:t>
            </a:r>
            <a:r>
              <a:rPr sz="2800" b="1" i="1" spc="-20" dirty="0">
                <a:latin typeface="Calibri"/>
                <a:cs typeface="Calibri"/>
              </a:rPr>
              <a:t>шария</a:t>
            </a:r>
            <a:endParaRPr sz="2800" dirty="0">
              <a:latin typeface="Calibri"/>
              <a:cs typeface="Calibri"/>
            </a:endParaRPr>
          </a:p>
          <a:p>
            <a:pPr marL="12700">
              <a:lnSpc>
                <a:spcPts val="3195"/>
              </a:lnSpc>
              <a:spcBef>
                <a:spcPts val="335"/>
              </a:spcBef>
              <a:tabLst>
                <a:tab pos="583565" algn="l"/>
              </a:tabLst>
            </a:pPr>
            <a:r>
              <a:rPr sz="2800" b="1" spc="-15" dirty="0">
                <a:solidFill>
                  <a:srgbClr val="6F2F9F"/>
                </a:solidFill>
                <a:latin typeface="Calibri"/>
                <a:cs typeface="Calibri"/>
              </a:rPr>
              <a:t>II</a:t>
            </a:r>
            <a:r>
              <a:rPr sz="2800" b="1" spc="-10" dirty="0">
                <a:solidFill>
                  <a:srgbClr val="6F2F9F"/>
                </a:solidFill>
                <a:latin typeface="Calibri"/>
                <a:cs typeface="Calibri"/>
              </a:rPr>
              <a:t>.</a:t>
            </a:r>
            <a:r>
              <a:rPr sz="2800" b="1" dirty="0">
                <a:solidFill>
                  <a:srgbClr val="6F2F9F"/>
                </a:solidFill>
                <a:latin typeface="Calibri"/>
                <a:cs typeface="Calibri"/>
              </a:rPr>
              <a:t>	</a:t>
            </a:r>
            <a:r>
              <a:rPr sz="2800" b="1" spc="-15" dirty="0">
                <a:solidFill>
                  <a:srgbClr val="6F2F9F"/>
                </a:solidFill>
                <a:latin typeface="Calibri"/>
                <a:cs typeface="Calibri"/>
              </a:rPr>
              <a:t>3</a:t>
            </a:r>
            <a:r>
              <a:rPr sz="2800" b="1" spc="1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800" b="1" spc="-15" dirty="0">
                <a:solidFill>
                  <a:srgbClr val="6F2F9F"/>
                </a:solidFill>
                <a:latin typeface="Calibri"/>
                <a:cs typeface="Calibri"/>
              </a:rPr>
              <a:t>к</a:t>
            </a:r>
            <a:r>
              <a:rPr sz="2800" b="1" spc="-50" dirty="0">
                <a:solidFill>
                  <a:srgbClr val="6F2F9F"/>
                </a:solidFill>
                <a:latin typeface="Calibri"/>
                <a:cs typeface="Calibri"/>
              </a:rPr>
              <a:t>р</a:t>
            </a:r>
            <a:r>
              <a:rPr sz="2800" b="1" spc="-15" dirty="0">
                <a:solidFill>
                  <a:srgbClr val="6F2F9F"/>
                </a:solidFill>
                <a:latin typeface="Calibri"/>
                <a:cs typeface="Calibri"/>
              </a:rPr>
              <a:t>у</a:t>
            </a:r>
            <a:r>
              <a:rPr sz="2800" b="1" spc="-30" dirty="0">
                <a:solidFill>
                  <a:srgbClr val="6F2F9F"/>
                </a:solidFill>
                <a:latin typeface="Calibri"/>
                <a:cs typeface="Calibri"/>
              </a:rPr>
              <a:t>п</a:t>
            </a:r>
            <a:r>
              <a:rPr sz="2800" b="1" spc="-20" dirty="0">
                <a:solidFill>
                  <a:srgbClr val="6F2F9F"/>
                </a:solidFill>
                <a:latin typeface="Calibri"/>
                <a:cs typeface="Calibri"/>
              </a:rPr>
              <a:t>ных</a:t>
            </a:r>
            <a:r>
              <a:rPr sz="2800" b="1" spc="2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800" b="1" spc="-35" dirty="0">
                <a:solidFill>
                  <a:srgbClr val="6F2F9F"/>
                </a:solidFill>
                <a:latin typeface="Calibri"/>
                <a:cs typeface="Calibri"/>
              </a:rPr>
              <a:t>о</a:t>
            </a:r>
            <a:r>
              <a:rPr sz="2800" b="1" spc="-135" dirty="0">
                <a:solidFill>
                  <a:srgbClr val="6F2F9F"/>
                </a:solidFill>
                <a:latin typeface="Calibri"/>
                <a:cs typeface="Calibri"/>
              </a:rPr>
              <a:t>т</a:t>
            </a:r>
            <a:r>
              <a:rPr sz="2800" b="1" spc="-40" dirty="0">
                <a:solidFill>
                  <a:srgbClr val="6F2F9F"/>
                </a:solidFill>
                <a:latin typeface="Calibri"/>
                <a:cs typeface="Calibri"/>
              </a:rPr>
              <a:t>д</a:t>
            </a:r>
            <a:r>
              <a:rPr sz="2800" b="1" spc="-70" dirty="0">
                <a:solidFill>
                  <a:srgbClr val="6F2F9F"/>
                </a:solidFill>
                <a:latin typeface="Calibri"/>
                <a:cs typeface="Calibri"/>
              </a:rPr>
              <a:t>е</a:t>
            </a:r>
            <a:r>
              <a:rPr sz="2800" b="1" spc="-15" dirty="0">
                <a:solidFill>
                  <a:srgbClr val="6F2F9F"/>
                </a:solidFill>
                <a:latin typeface="Calibri"/>
                <a:cs typeface="Calibri"/>
              </a:rPr>
              <a:t>л</a:t>
            </a:r>
            <a:r>
              <a:rPr sz="2800" b="1" dirty="0">
                <a:solidFill>
                  <a:srgbClr val="6F2F9F"/>
                </a:solidFill>
                <a:latin typeface="Calibri"/>
                <a:cs typeface="Calibri"/>
              </a:rPr>
              <a:t>а</a:t>
            </a:r>
            <a:r>
              <a:rPr sz="2800" spc="-10" dirty="0">
                <a:latin typeface="Calibri"/>
                <a:cs typeface="Calibri"/>
              </a:rPr>
              <a:t>: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b="1" i="1" spc="-15" dirty="0">
                <a:latin typeface="Calibri"/>
                <a:cs typeface="Calibri"/>
              </a:rPr>
              <a:t>2</a:t>
            </a:r>
            <a:r>
              <a:rPr sz="2800" b="1" i="1" spc="-5" dirty="0">
                <a:latin typeface="Calibri"/>
                <a:cs typeface="Calibri"/>
              </a:rPr>
              <a:t> </a:t>
            </a:r>
            <a:r>
              <a:rPr sz="2800" b="1" i="1" spc="-15" dirty="0">
                <a:latin typeface="Calibri"/>
                <a:cs typeface="Calibri"/>
              </a:rPr>
              <a:t>п</a:t>
            </a:r>
            <a:r>
              <a:rPr sz="2800" b="1" i="1" spc="-45" dirty="0">
                <a:latin typeface="Calibri"/>
                <a:cs typeface="Calibri"/>
              </a:rPr>
              <a:t>о</a:t>
            </a:r>
            <a:r>
              <a:rPr sz="2800" b="1" i="1" spc="-15" dirty="0">
                <a:latin typeface="Calibri"/>
                <a:cs typeface="Calibri"/>
              </a:rPr>
              <a:t>л</a:t>
            </a:r>
            <a:r>
              <a:rPr sz="2800" b="1" i="1" spc="-10" dirty="0">
                <a:latin typeface="Calibri"/>
                <a:cs typeface="Calibri"/>
              </a:rPr>
              <a:t>у</a:t>
            </a:r>
            <a:r>
              <a:rPr sz="2800" b="1" i="1" spc="-20" dirty="0">
                <a:latin typeface="Calibri"/>
                <a:cs typeface="Calibri"/>
              </a:rPr>
              <a:t>шария</a:t>
            </a:r>
            <a:r>
              <a:rPr sz="2800" b="1" i="1" spc="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,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b="1" i="1" spc="-20" dirty="0">
                <a:latin typeface="Calibri"/>
                <a:cs typeface="Calibri"/>
              </a:rPr>
              <a:t>мо</a:t>
            </a:r>
            <a:r>
              <a:rPr sz="2800" b="1" i="1" spc="-35" dirty="0">
                <a:latin typeface="Calibri"/>
                <a:cs typeface="Calibri"/>
              </a:rPr>
              <a:t>з</a:t>
            </a:r>
            <a:r>
              <a:rPr sz="2800" b="1" i="1" spc="-50" dirty="0">
                <a:latin typeface="Calibri"/>
                <a:cs typeface="Calibri"/>
              </a:rPr>
              <a:t>ж</a:t>
            </a:r>
            <a:r>
              <a:rPr sz="2800" b="1" i="1" spc="-15" dirty="0">
                <a:latin typeface="Calibri"/>
                <a:cs typeface="Calibri"/>
              </a:rPr>
              <a:t>ечок</a:t>
            </a:r>
            <a:r>
              <a:rPr sz="2800" b="1" i="1" spc="2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и</a:t>
            </a:r>
            <a:endParaRPr sz="2800" dirty="0">
              <a:latin typeface="Calibri"/>
              <a:cs typeface="Calibri"/>
            </a:endParaRPr>
          </a:p>
          <a:p>
            <a:pPr marL="584200">
              <a:lnSpc>
                <a:spcPts val="3195"/>
              </a:lnSpc>
            </a:pPr>
            <a:r>
              <a:rPr sz="2800" b="1" i="1" spc="-15" dirty="0">
                <a:latin typeface="Calibri"/>
                <a:cs typeface="Calibri"/>
              </a:rPr>
              <a:t>мозговой</a:t>
            </a:r>
            <a:r>
              <a:rPr sz="2800" b="1" i="1" spc="20" dirty="0">
                <a:latin typeface="Calibri"/>
                <a:cs typeface="Calibri"/>
              </a:rPr>
              <a:t> </a:t>
            </a:r>
            <a:r>
              <a:rPr sz="2800" b="1" i="1" spc="-20" dirty="0">
                <a:latin typeface="Calibri"/>
                <a:cs typeface="Calibri"/>
              </a:rPr>
              <a:t>ств</a:t>
            </a:r>
            <a:r>
              <a:rPr sz="2800" b="1" i="1" spc="-50" dirty="0">
                <a:latin typeface="Calibri"/>
                <a:cs typeface="Calibri"/>
              </a:rPr>
              <a:t>о</a:t>
            </a:r>
            <a:r>
              <a:rPr sz="2800" b="1" i="1" spc="-15" dirty="0">
                <a:latin typeface="Calibri"/>
                <a:cs typeface="Calibri"/>
              </a:rPr>
              <a:t>л</a:t>
            </a:r>
            <a:endParaRPr sz="2800" dirty="0">
              <a:latin typeface="Calibri"/>
              <a:cs typeface="Calibri"/>
            </a:endParaRPr>
          </a:p>
          <a:p>
            <a:pPr marL="527685" indent="-514984">
              <a:lnSpc>
                <a:spcPct val="100000"/>
              </a:lnSpc>
              <a:spcBef>
                <a:spcPts val="335"/>
              </a:spcBef>
              <a:buFont typeface="Wingdings"/>
              <a:buChar char=""/>
              <a:tabLst>
                <a:tab pos="528320" algn="l"/>
              </a:tabLst>
            </a:pPr>
            <a:r>
              <a:rPr sz="2800" b="1" i="1" spc="-20" dirty="0">
                <a:latin typeface="Calibri"/>
                <a:cs typeface="Calibri"/>
              </a:rPr>
              <a:t>ств</a:t>
            </a:r>
            <a:r>
              <a:rPr sz="2800" b="1" i="1" spc="-50" dirty="0">
                <a:latin typeface="Calibri"/>
                <a:cs typeface="Calibri"/>
              </a:rPr>
              <a:t>о</a:t>
            </a:r>
            <a:r>
              <a:rPr sz="2800" b="1" i="1" spc="-15" dirty="0">
                <a:latin typeface="Calibri"/>
                <a:cs typeface="Calibri"/>
              </a:rPr>
              <a:t>л</a:t>
            </a:r>
            <a:r>
              <a:rPr sz="2800" b="1" i="1" spc="2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–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а</a:t>
            </a:r>
            <a:r>
              <a:rPr sz="2800" spc="-10" dirty="0">
                <a:latin typeface="Calibri"/>
                <a:cs typeface="Calibri"/>
              </a:rPr>
              <a:t>н</a:t>
            </a:r>
            <a:r>
              <a:rPr sz="2800" spc="-15" dirty="0">
                <a:latin typeface="Calibri"/>
                <a:cs typeface="Calibri"/>
              </a:rPr>
              <a:t>а</a:t>
            </a:r>
            <a:r>
              <a:rPr sz="2800" spc="-60" dirty="0">
                <a:latin typeface="Calibri"/>
                <a:cs typeface="Calibri"/>
              </a:rPr>
              <a:t>т</a:t>
            </a:r>
            <a:r>
              <a:rPr sz="2800" spc="-15" dirty="0">
                <a:latin typeface="Calibri"/>
                <a:cs typeface="Calibri"/>
              </a:rPr>
              <a:t>омичес</a:t>
            </a:r>
            <a:r>
              <a:rPr sz="2800" spc="-55" dirty="0">
                <a:latin typeface="Calibri"/>
                <a:cs typeface="Calibri"/>
              </a:rPr>
              <a:t>к</a:t>
            </a:r>
            <a:r>
              <a:rPr sz="2800" spc="-15" dirty="0">
                <a:latin typeface="Calibri"/>
                <a:cs typeface="Calibri"/>
              </a:rPr>
              <a:t>ое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пр</a:t>
            </a:r>
            <a:r>
              <a:rPr sz="2800" spc="-90" dirty="0">
                <a:latin typeface="Calibri"/>
                <a:cs typeface="Calibri"/>
              </a:rPr>
              <a:t>о</a:t>
            </a:r>
            <a:r>
              <a:rPr sz="2800" spc="-50" dirty="0">
                <a:latin typeface="Calibri"/>
                <a:cs typeface="Calibri"/>
              </a:rPr>
              <a:t>д</a:t>
            </a:r>
            <a:r>
              <a:rPr sz="2800" spc="-60" dirty="0">
                <a:latin typeface="Calibri"/>
                <a:cs typeface="Calibri"/>
              </a:rPr>
              <a:t>о</a:t>
            </a:r>
            <a:r>
              <a:rPr sz="2800" spc="-15" dirty="0">
                <a:latin typeface="Calibri"/>
                <a:cs typeface="Calibri"/>
              </a:rPr>
              <a:t>л</a:t>
            </a:r>
            <a:r>
              <a:rPr sz="2800" spc="-50" dirty="0">
                <a:latin typeface="Calibri"/>
                <a:cs typeface="Calibri"/>
              </a:rPr>
              <a:t>ж</a:t>
            </a:r>
            <a:r>
              <a:rPr sz="2800" spc="-15" dirty="0">
                <a:latin typeface="Calibri"/>
                <a:cs typeface="Calibri"/>
              </a:rPr>
              <a:t>ение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спинно</a:t>
            </a:r>
            <a:r>
              <a:rPr sz="2800" spc="-40" dirty="0">
                <a:latin typeface="Calibri"/>
                <a:cs typeface="Calibri"/>
              </a:rPr>
              <a:t>г</a:t>
            </a:r>
            <a:r>
              <a:rPr sz="2800" spc="-15" dirty="0">
                <a:latin typeface="Calibri"/>
                <a:cs typeface="Calibri"/>
              </a:rPr>
              <a:t>о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м</a:t>
            </a:r>
            <a:r>
              <a:rPr sz="2800" spc="-10" dirty="0">
                <a:latin typeface="Calibri"/>
                <a:cs typeface="Calibri"/>
              </a:rPr>
              <a:t>о</a:t>
            </a:r>
            <a:r>
              <a:rPr sz="2800" spc="-15" dirty="0">
                <a:latin typeface="Calibri"/>
                <a:cs typeface="Calibri"/>
              </a:rPr>
              <a:t>зга</a:t>
            </a:r>
            <a:endParaRPr sz="2800" dirty="0">
              <a:latin typeface="Calibri"/>
              <a:cs typeface="Calibri"/>
            </a:endParaRPr>
          </a:p>
          <a:p>
            <a:pPr marL="527685" marR="445134" indent="-514984">
              <a:lnSpc>
                <a:spcPts val="3030"/>
              </a:lnSpc>
              <a:spcBef>
                <a:spcPts val="710"/>
              </a:spcBef>
              <a:buFont typeface="Wingdings"/>
              <a:buChar char=""/>
              <a:tabLst>
                <a:tab pos="528320" algn="l"/>
              </a:tabLst>
            </a:pPr>
            <a:r>
              <a:rPr sz="2800" u="sng" spc="-645" dirty="0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sz="2800" u="sng" spc="-20" dirty="0">
                <a:solidFill>
                  <a:srgbClr val="008000"/>
                </a:solidFill>
                <a:latin typeface="Calibri"/>
                <a:cs typeface="Calibri"/>
              </a:rPr>
              <a:t>мо</a:t>
            </a:r>
            <a:r>
              <a:rPr sz="2800" u="sng" spc="-640" dirty="0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sz="2800" u="sng" spc="-15" dirty="0">
                <a:solidFill>
                  <a:srgbClr val="008000"/>
                </a:solidFill>
                <a:latin typeface="Calibri"/>
                <a:cs typeface="Calibri"/>
              </a:rPr>
              <a:t>з</a:t>
            </a:r>
            <a:r>
              <a:rPr sz="2800" u="sng" spc="-40" dirty="0">
                <a:solidFill>
                  <a:srgbClr val="008000"/>
                </a:solidFill>
                <a:latin typeface="Calibri"/>
                <a:cs typeface="Calibri"/>
              </a:rPr>
              <a:t>г</a:t>
            </a:r>
            <a:r>
              <a:rPr sz="2800" u="sng" spc="-15" dirty="0">
                <a:solidFill>
                  <a:srgbClr val="008000"/>
                </a:solidFill>
                <a:latin typeface="Calibri"/>
                <a:cs typeface="Calibri"/>
              </a:rPr>
              <a:t>ово</a:t>
            </a:r>
            <a:r>
              <a:rPr sz="2800" u="sng" spc="-640" dirty="0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sz="2800" u="sng" spc="-20" dirty="0">
                <a:solidFill>
                  <a:srgbClr val="008000"/>
                </a:solidFill>
                <a:latin typeface="Calibri"/>
                <a:cs typeface="Calibri"/>
              </a:rPr>
              <a:t>й</a:t>
            </a:r>
            <a:r>
              <a:rPr sz="2800" u="sng" spc="-30" dirty="0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sz="2800" u="sng" spc="-15" dirty="0">
                <a:solidFill>
                  <a:srgbClr val="008000"/>
                </a:solidFill>
                <a:latin typeface="Calibri"/>
                <a:cs typeface="Calibri"/>
              </a:rPr>
              <a:t>ств</a:t>
            </a:r>
            <a:r>
              <a:rPr sz="2800" u="sng" spc="-55" dirty="0">
                <a:solidFill>
                  <a:srgbClr val="008000"/>
                </a:solidFill>
                <a:latin typeface="Calibri"/>
                <a:cs typeface="Calibri"/>
              </a:rPr>
              <a:t>о</a:t>
            </a:r>
            <a:r>
              <a:rPr sz="2800" u="sng" spc="-15" dirty="0">
                <a:solidFill>
                  <a:srgbClr val="008000"/>
                </a:solidFill>
                <a:latin typeface="Calibri"/>
                <a:cs typeface="Calibri"/>
              </a:rPr>
              <a:t>л</a:t>
            </a:r>
            <a:r>
              <a:rPr sz="2800" u="sng" spc="-10" dirty="0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sz="2800" u="sng" spc="-15" dirty="0">
                <a:solidFill>
                  <a:srgbClr val="008000"/>
                </a:solidFill>
                <a:latin typeface="Calibri"/>
                <a:cs typeface="Calibri"/>
              </a:rPr>
              <a:t>в</a:t>
            </a:r>
            <a:r>
              <a:rPr sz="2800" u="sng" spc="-635" dirty="0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sz="2800" u="sng" spc="-15" dirty="0">
                <a:solidFill>
                  <a:srgbClr val="008000"/>
                </a:solidFill>
                <a:latin typeface="Calibri"/>
                <a:cs typeface="Calibri"/>
              </a:rPr>
              <a:t>ключа</a:t>
            </a:r>
            <a:r>
              <a:rPr sz="2800" u="sng" spc="-30" dirty="0">
                <a:solidFill>
                  <a:srgbClr val="008000"/>
                </a:solidFill>
                <a:latin typeface="Calibri"/>
                <a:cs typeface="Calibri"/>
              </a:rPr>
              <a:t>е</a:t>
            </a:r>
            <a:r>
              <a:rPr sz="2800" u="sng" spc="-15" dirty="0">
                <a:solidFill>
                  <a:srgbClr val="008000"/>
                </a:solidFill>
                <a:latin typeface="Calibri"/>
                <a:cs typeface="Calibri"/>
              </a:rPr>
              <a:t>т</a:t>
            </a:r>
            <a:r>
              <a:rPr sz="2800" u="sng" spc="-635" dirty="0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: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п</a:t>
            </a:r>
            <a:r>
              <a:rPr sz="2800" spc="-25" dirty="0">
                <a:latin typeface="Calibri"/>
                <a:cs typeface="Calibri"/>
              </a:rPr>
              <a:t>р</a:t>
            </a:r>
            <a:r>
              <a:rPr sz="2800" spc="-85" dirty="0">
                <a:latin typeface="Calibri"/>
                <a:cs typeface="Calibri"/>
              </a:rPr>
              <a:t>о</a:t>
            </a:r>
            <a:r>
              <a:rPr sz="2800" spc="-50" dirty="0">
                <a:latin typeface="Calibri"/>
                <a:cs typeface="Calibri"/>
              </a:rPr>
              <a:t>д</a:t>
            </a:r>
            <a:r>
              <a:rPr sz="2800" spc="-60" dirty="0">
                <a:latin typeface="Calibri"/>
                <a:cs typeface="Calibri"/>
              </a:rPr>
              <a:t>о</a:t>
            </a:r>
            <a:r>
              <a:rPr sz="2800" spc="-15" dirty="0">
                <a:latin typeface="Calibri"/>
                <a:cs typeface="Calibri"/>
              </a:rPr>
              <a:t>л</a:t>
            </a:r>
            <a:r>
              <a:rPr sz="2800" spc="-45" dirty="0">
                <a:latin typeface="Calibri"/>
                <a:cs typeface="Calibri"/>
              </a:rPr>
              <a:t>г</a:t>
            </a:r>
            <a:r>
              <a:rPr sz="2800" spc="-15" dirty="0">
                <a:latin typeface="Calibri"/>
                <a:cs typeface="Calibri"/>
              </a:rPr>
              <a:t>оватый,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ср</a:t>
            </a:r>
            <a:r>
              <a:rPr sz="2800" spc="-55" dirty="0">
                <a:latin typeface="Calibri"/>
                <a:cs typeface="Calibri"/>
              </a:rPr>
              <a:t>е</a:t>
            </a:r>
            <a:r>
              <a:rPr sz="2800" spc="-15" dirty="0">
                <a:latin typeface="Calibri"/>
                <a:cs typeface="Calibri"/>
              </a:rPr>
              <a:t>дний, п</a:t>
            </a:r>
            <a:r>
              <a:rPr sz="2800" spc="-30" dirty="0">
                <a:latin typeface="Calibri"/>
                <a:cs typeface="Calibri"/>
              </a:rPr>
              <a:t>р</a:t>
            </a:r>
            <a:r>
              <a:rPr sz="2800" spc="-20" dirty="0">
                <a:latin typeface="Calibri"/>
                <a:cs typeface="Calibri"/>
              </a:rPr>
              <a:t>ом</a:t>
            </a:r>
            <a:r>
              <a:rPr sz="2800" spc="-50" dirty="0">
                <a:latin typeface="Calibri"/>
                <a:cs typeface="Calibri"/>
              </a:rPr>
              <a:t>е</a:t>
            </a:r>
            <a:r>
              <a:rPr sz="2800" spc="-20" dirty="0">
                <a:latin typeface="Calibri"/>
                <a:cs typeface="Calibri"/>
              </a:rPr>
              <a:t>жу</a:t>
            </a:r>
            <a:r>
              <a:rPr sz="2800" spc="-60" dirty="0">
                <a:latin typeface="Calibri"/>
                <a:cs typeface="Calibri"/>
              </a:rPr>
              <a:t>т</a:t>
            </a:r>
            <a:r>
              <a:rPr sz="2800" spc="-20" dirty="0">
                <a:latin typeface="Calibri"/>
                <a:cs typeface="Calibri"/>
              </a:rPr>
              <a:t>очный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и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обоня</a:t>
            </a:r>
            <a:r>
              <a:rPr sz="2800" spc="-50" dirty="0">
                <a:latin typeface="Calibri"/>
                <a:cs typeface="Calibri"/>
              </a:rPr>
              <a:t>т</a:t>
            </a:r>
            <a:r>
              <a:rPr sz="2800" spc="-70" dirty="0">
                <a:latin typeface="Calibri"/>
                <a:cs typeface="Calibri"/>
              </a:rPr>
              <a:t>е</a:t>
            </a:r>
            <a:r>
              <a:rPr sz="2800" spc="-20" dirty="0">
                <a:latin typeface="Calibri"/>
                <a:cs typeface="Calibri"/>
              </a:rPr>
              <a:t>льный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(баз</a:t>
            </a:r>
            <a:r>
              <a:rPr sz="2800" spc="-10" dirty="0">
                <a:latin typeface="Calibri"/>
                <a:cs typeface="Calibri"/>
              </a:rPr>
              <a:t>а</a:t>
            </a:r>
            <a:r>
              <a:rPr sz="2800" spc="-15" dirty="0">
                <a:latin typeface="Calibri"/>
                <a:cs typeface="Calibri"/>
              </a:rPr>
              <a:t>льная часть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5" dirty="0">
                <a:latin typeface="Calibri"/>
                <a:cs typeface="Calibri"/>
              </a:rPr>
              <a:t>к</a:t>
            </a:r>
            <a:r>
              <a:rPr sz="2800" spc="-15" dirty="0">
                <a:latin typeface="Calibri"/>
                <a:cs typeface="Calibri"/>
              </a:rPr>
              <a:t>онечн</a:t>
            </a:r>
            <a:r>
              <a:rPr sz="2800" spc="-10" dirty="0">
                <a:latin typeface="Calibri"/>
                <a:cs typeface="Calibri"/>
              </a:rPr>
              <a:t>о</a:t>
            </a:r>
            <a:r>
              <a:rPr sz="2800" spc="-45" dirty="0">
                <a:latin typeface="Calibri"/>
                <a:cs typeface="Calibri"/>
              </a:rPr>
              <a:t>г</a:t>
            </a:r>
            <a:r>
              <a:rPr sz="2800" spc="-15" dirty="0">
                <a:latin typeface="Calibri"/>
                <a:cs typeface="Calibri"/>
              </a:rPr>
              <a:t>о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мозга)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40" dirty="0">
                <a:latin typeface="Calibri"/>
                <a:cs typeface="Calibri"/>
              </a:rPr>
              <a:t>о</a:t>
            </a:r>
            <a:r>
              <a:rPr sz="2800" spc="-150" dirty="0">
                <a:latin typeface="Calibri"/>
                <a:cs typeface="Calibri"/>
              </a:rPr>
              <a:t>т</a:t>
            </a:r>
            <a:r>
              <a:rPr sz="2800" spc="-50" dirty="0">
                <a:latin typeface="Calibri"/>
                <a:cs typeface="Calibri"/>
              </a:rPr>
              <a:t>д</a:t>
            </a:r>
            <a:r>
              <a:rPr sz="2800" spc="-65" dirty="0">
                <a:latin typeface="Calibri"/>
                <a:cs typeface="Calibri"/>
              </a:rPr>
              <a:t>е</a:t>
            </a:r>
            <a:r>
              <a:rPr sz="2800" spc="-20" dirty="0">
                <a:latin typeface="Calibri"/>
                <a:cs typeface="Calibri"/>
              </a:rPr>
              <a:t>лы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и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м</a:t>
            </a:r>
            <a:r>
              <a:rPr sz="2800" spc="-15" dirty="0">
                <a:latin typeface="Calibri"/>
                <a:cs typeface="Calibri"/>
              </a:rPr>
              <a:t>оз</a:t>
            </a:r>
            <a:r>
              <a:rPr sz="2800" spc="-35" dirty="0">
                <a:latin typeface="Calibri"/>
                <a:cs typeface="Calibri"/>
              </a:rPr>
              <a:t>г</a:t>
            </a:r>
            <a:r>
              <a:rPr sz="2800" spc="-15" dirty="0">
                <a:latin typeface="Calibri"/>
                <a:cs typeface="Calibri"/>
              </a:rPr>
              <a:t>ов</a:t>
            </a:r>
            <a:r>
              <a:rPr sz="2800" spc="-10" dirty="0">
                <a:latin typeface="Calibri"/>
                <a:cs typeface="Calibri"/>
              </a:rPr>
              <a:t>о</a:t>
            </a:r>
            <a:r>
              <a:rPr sz="2800" spc="-20" dirty="0">
                <a:latin typeface="Calibri"/>
                <a:cs typeface="Calibri"/>
              </a:rPr>
              <a:t>й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м</a:t>
            </a:r>
            <a:r>
              <a:rPr sz="2800" spc="-10" dirty="0">
                <a:latin typeface="Calibri"/>
                <a:cs typeface="Calibri"/>
              </a:rPr>
              <a:t>о</a:t>
            </a:r>
            <a:r>
              <a:rPr sz="2800" spc="-15" dirty="0">
                <a:latin typeface="Calibri"/>
                <a:cs typeface="Calibri"/>
              </a:rPr>
              <a:t>ст</a:t>
            </a:r>
            <a:endParaRPr sz="2800" dirty="0">
              <a:latin typeface="Calibri"/>
              <a:cs typeface="Calibri"/>
            </a:endParaRPr>
          </a:p>
          <a:p>
            <a:pPr marL="527685" indent="-514984">
              <a:lnSpc>
                <a:spcPct val="100000"/>
              </a:lnSpc>
              <a:spcBef>
                <a:spcPts val="290"/>
              </a:spcBef>
              <a:buFont typeface="Wingdings"/>
              <a:buChar char=""/>
              <a:tabLst>
                <a:tab pos="528320" algn="l"/>
              </a:tabLst>
            </a:pPr>
            <a:r>
              <a:rPr sz="2800" spc="-40" dirty="0">
                <a:latin typeface="Calibri"/>
                <a:cs typeface="Calibri"/>
              </a:rPr>
              <a:t>о</a:t>
            </a:r>
            <a:r>
              <a:rPr sz="2800" spc="-15" dirty="0">
                <a:latin typeface="Calibri"/>
                <a:cs typeface="Calibri"/>
              </a:rPr>
              <a:t>т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ств</a:t>
            </a:r>
            <a:r>
              <a:rPr sz="2800" spc="-55" dirty="0">
                <a:latin typeface="Calibri"/>
                <a:cs typeface="Calibri"/>
              </a:rPr>
              <a:t>о</a:t>
            </a:r>
            <a:r>
              <a:rPr sz="2800" spc="-15" dirty="0">
                <a:latin typeface="Calibri"/>
                <a:cs typeface="Calibri"/>
              </a:rPr>
              <a:t>ла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40" dirty="0">
                <a:latin typeface="Calibri"/>
                <a:cs typeface="Calibri"/>
              </a:rPr>
              <a:t>о</a:t>
            </a:r>
            <a:r>
              <a:rPr sz="2800" spc="-15" dirty="0">
                <a:latin typeface="Calibri"/>
                <a:cs typeface="Calibri"/>
              </a:rPr>
              <a:t>т</a:t>
            </a:r>
            <a:r>
              <a:rPr sz="2800" spc="-65" dirty="0">
                <a:latin typeface="Calibri"/>
                <a:cs typeface="Calibri"/>
              </a:rPr>
              <a:t>х</a:t>
            </a:r>
            <a:r>
              <a:rPr sz="2800" spc="-85" dirty="0">
                <a:latin typeface="Calibri"/>
                <a:cs typeface="Calibri"/>
              </a:rPr>
              <a:t>о</a:t>
            </a:r>
            <a:r>
              <a:rPr sz="2800" spc="-15" dirty="0">
                <a:latin typeface="Calibri"/>
                <a:cs typeface="Calibri"/>
              </a:rPr>
              <a:t>дит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C00000"/>
                </a:solidFill>
                <a:latin typeface="Calibri"/>
                <a:cs typeface="Calibri"/>
              </a:rPr>
              <a:t>12</a:t>
            </a:r>
            <a:r>
              <a:rPr sz="2800" spc="1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C00000"/>
                </a:solidFill>
                <a:latin typeface="Calibri"/>
                <a:cs typeface="Calibri"/>
              </a:rPr>
              <a:t>пар</a:t>
            </a:r>
            <a:r>
              <a:rPr sz="2800" spc="2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C00000"/>
                </a:solidFill>
                <a:latin typeface="Calibri"/>
                <a:cs typeface="Calibri"/>
              </a:rPr>
              <a:t>чере</a:t>
            </a:r>
            <a:r>
              <a:rPr sz="2800" spc="-30" dirty="0">
                <a:solidFill>
                  <a:srgbClr val="C00000"/>
                </a:solidFill>
                <a:latin typeface="Calibri"/>
                <a:cs typeface="Calibri"/>
              </a:rPr>
              <a:t>п</a:t>
            </a:r>
            <a:r>
              <a:rPr sz="2800" spc="-15" dirty="0">
                <a:solidFill>
                  <a:srgbClr val="C00000"/>
                </a:solidFill>
                <a:latin typeface="Calibri"/>
                <a:cs typeface="Calibri"/>
              </a:rPr>
              <a:t>номоз</a:t>
            </a:r>
            <a:r>
              <a:rPr sz="2800" spc="-35" dirty="0">
                <a:solidFill>
                  <a:srgbClr val="C00000"/>
                </a:solidFill>
                <a:latin typeface="Calibri"/>
                <a:cs typeface="Calibri"/>
              </a:rPr>
              <a:t>г</a:t>
            </a:r>
            <a:r>
              <a:rPr sz="2800" spc="-15" dirty="0">
                <a:solidFill>
                  <a:srgbClr val="C00000"/>
                </a:solidFill>
                <a:latin typeface="Calibri"/>
                <a:cs typeface="Calibri"/>
              </a:rPr>
              <a:t>овых</a:t>
            </a:r>
            <a:r>
              <a:rPr sz="2800" spc="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C00000"/>
                </a:solidFill>
                <a:latin typeface="Calibri"/>
                <a:cs typeface="Calibri"/>
              </a:rPr>
              <a:t>нервов</a:t>
            </a:r>
            <a:endParaRPr sz="2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066800" y="571499"/>
            <a:ext cx="4327525" cy="62864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Объект 3"/>
          <p:cNvSpPr txBox="1">
            <a:spLocks/>
          </p:cNvSpPr>
          <p:nvPr/>
        </p:nvSpPr>
        <p:spPr>
          <a:xfrm>
            <a:off x="5555673" y="990600"/>
            <a:ext cx="3466728" cy="914399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/>
              <a:buNone/>
            </a:pPr>
            <a:r>
              <a:rPr lang="ru-RU" b="1" dirty="0" smtClean="0"/>
              <a:t>Отделы головного мозга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335530">
              <a:lnSpc>
                <a:spcPct val="100000"/>
              </a:lnSpc>
            </a:pPr>
            <a:r>
              <a:rPr dirty="0"/>
              <a:t>о</a:t>
            </a:r>
            <a:r>
              <a:rPr spc="-155" dirty="0"/>
              <a:t>т</a:t>
            </a:r>
            <a:r>
              <a:rPr spc="-30" dirty="0"/>
              <a:t>д</a:t>
            </a:r>
            <a:r>
              <a:rPr spc="-55" dirty="0"/>
              <a:t>е</a:t>
            </a:r>
            <a:r>
              <a:rPr dirty="0"/>
              <a:t>лы </a:t>
            </a:r>
            <a:r>
              <a:rPr spc="-20" dirty="0"/>
              <a:t>г</a:t>
            </a:r>
            <a:r>
              <a:rPr spc="-55" dirty="0"/>
              <a:t>о</a:t>
            </a:r>
            <a:r>
              <a:rPr dirty="0"/>
              <a:t>ловно</a:t>
            </a:r>
            <a:r>
              <a:rPr spc="-15" dirty="0"/>
              <a:t>г</a:t>
            </a:r>
            <a:r>
              <a:rPr dirty="0"/>
              <a:t>о</a:t>
            </a:r>
            <a:r>
              <a:rPr spc="-15" dirty="0"/>
              <a:t> </a:t>
            </a:r>
            <a:r>
              <a:rPr dirty="0"/>
              <a:t>моз</a:t>
            </a:r>
            <a:r>
              <a:rPr spc="-10" dirty="0"/>
              <a:t>г</a:t>
            </a:r>
            <a:r>
              <a:rPr dirty="0"/>
              <a:t>а</a:t>
            </a:r>
          </a:p>
        </p:txBody>
      </p:sp>
      <p:sp>
        <p:nvSpPr>
          <p:cNvPr id="3" name="object 3"/>
          <p:cNvSpPr/>
          <p:nvPr/>
        </p:nvSpPr>
        <p:spPr>
          <a:xfrm>
            <a:off x="1" y="1524000"/>
            <a:ext cx="9143999" cy="51291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Объект 3"/>
          <p:cNvSpPr txBox="1">
            <a:spLocks/>
          </p:cNvSpPr>
          <p:nvPr/>
        </p:nvSpPr>
        <p:spPr>
          <a:xfrm>
            <a:off x="381000" y="990600"/>
            <a:ext cx="8458200" cy="533400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/>
              <a:buNone/>
            </a:pPr>
            <a:r>
              <a:rPr lang="ru-RU" b="1" dirty="0" smtClean="0"/>
              <a:t>Отделы головного мозга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b="1" dirty="0">
                <a:cs typeface="Times New Roman" panose="02020603050405020304" pitchFamily="18" charset="0"/>
              </a:rPr>
              <a:t>Вопр</a:t>
            </a:r>
            <a:r>
              <a:rPr b="1" spc="-20" dirty="0">
                <a:cs typeface="Times New Roman" panose="02020603050405020304" pitchFamily="18" charset="0"/>
              </a:rPr>
              <a:t>о</a:t>
            </a:r>
            <a:r>
              <a:rPr b="1" dirty="0">
                <a:cs typeface="Times New Roman" panose="02020603050405020304" pitchFamily="18" charset="0"/>
              </a:rPr>
              <a:t>с 1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3400" y="2531008"/>
            <a:ext cx="8001000" cy="24929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endParaRPr lang="ru-RU" sz="5400" b="1" dirty="0" smtClean="0">
              <a:solidFill>
                <a:schemeClr val="bg1"/>
              </a:solidFill>
              <a:latin typeface="+mj-lt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lang="ru-RU" sz="5400" b="1" dirty="0" smtClean="0">
                <a:cs typeface="Calibri"/>
              </a:rPr>
              <a:t>Общая</a:t>
            </a:r>
            <a:r>
              <a:rPr sz="5400" b="1" dirty="0" smtClean="0">
                <a:cs typeface="Calibri"/>
              </a:rPr>
              <a:t> </a:t>
            </a:r>
            <a:r>
              <a:rPr sz="5400" b="1" dirty="0">
                <a:cs typeface="Calibri"/>
              </a:rPr>
              <a:t>хар</a:t>
            </a:r>
            <a:r>
              <a:rPr sz="5400" b="1" spc="-25" dirty="0">
                <a:cs typeface="Calibri"/>
              </a:rPr>
              <a:t>а</a:t>
            </a:r>
            <a:r>
              <a:rPr sz="5400" b="1" dirty="0">
                <a:cs typeface="Calibri"/>
              </a:rPr>
              <a:t>к</a:t>
            </a:r>
            <a:r>
              <a:rPr sz="5400" b="1" spc="-45" dirty="0">
                <a:cs typeface="Calibri"/>
              </a:rPr>
              <a:t>т</a:t>
            </a:r>
            <a:r>
              <a:rPr sz="5400" b="1" dirty="0">
                <a:cs typeface="Calibri"/>
              </a:rPr>
              <a:t>ерис</a:t>
            </a:r>
            <a:r>
              <a:rPr sz="5400" b="1" spc="-25" dirty="0">
                <a:cs typeface="Calibri"/>
              </a:rPr>
              <a:t>т</a:t>
            </a:r>
            <a:r>
              <a:rPr sz="5400" b="1" dirty="0">
                <a:cs typeface="Calibri"/>
              </a:rPr>
              <a:t>и</a:t>
            </a:r>
            <a:r>
              <a:rPr sz="5400" b="1" spc="-85" dirty="0">
                <a:cs typeface="Calibri"/>
              </a:rPr>
              <a:t>к</a:t>
            </a:r>
            <a:r>
              <a:rPr sz="5400" b="1" dirty="0">
                <a:cs typeface="Calibri"/>
              </a:rPr>
              <a:t>а</a:t>
            </a:r>
            <a:endParaRPr sz="5400" dirty="0">
              <a:cs typeface="Calibri"/>
            </a:endParaRPr>
          </a:p>
          <a:p>
            <a:pPr marL="1169035">
              <a:lnSpc>
                <a:spcPct val="100000"/>
              </a:lnSpc>
            </a:pPr>
            <a:r>
              <a:rPr sz="5400" b="1" spc="-45" dirty="0">
                <a:cs typeface="Calibri"/>
              </a:rPr>
              <a:t>г</a:t>
            </a:r>
            <a:r>
              <a:rPr sz="5400" b="1" spc="-100" dirty="0">
                <a:cs typeface="Calibri"/>
              </a:rPr>
              <a:t>о</a:t>
            </a:r>
            <a:r>
              <a:rPr sz="5400" b="1" dirty="0">
                <a:cs typeface="Calibri"/>
              </a:rPr>
              <a:t>ловно</a:t>
            </a:r>
            <a:r>
              <a:rPr sz="5400" b="1" spc="-45" dirty="0">
                <a:cs typeface="Calibri"/>
              </a:rPr>
              <a:t>г</a:t>
            </a:r>
            <a:r>
              <a:rPr sz="5400" b="1" dirty="0">
                <a:cs typeface="Calibri"/>
              </a:rPr>
              <a:t>о</a:t>
            </a:r>
            <a:r>
              <a:rPr sz="5400" b="1" spc="-25" dirty="0">
                <a:cs typeface="Calibri"/>
              </a:rPr>
              <a:t> </a:t>
            </a:r>
            <a:r>
              <a:rPr sz="5400" b="1" dirty="0">
                <a:cs typeface="Calibri"/>
              </a:rPr>
              <a:t>моз</a:t>
            </a:r>
            <a:r>
              <a:rPr sz="5400" b="1" spc="-25" dirty="0">
                <a:cs typeface="Calibri"/>
              </a:rPr>
              <a:t>г</a:t>
            </a:r>
            <a:r>
              <a:rPr sz="5400" b="1" dirty="0">
                <a:cs typeface="Calibri"/>
              </a:rPr>
              <a:t>а</a:t>
            </a:r>
            <a:endParaRPr sz="5400" dirty="0">
              <a:cs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86000" y="0"/>
            <a:ext cx="6857999" cy="464337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8739" y="59668"/>
            <a:ext cx="2716530" cy="2370455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00" spc="-10" dirty="0">
                <a:latin typeface="Arial"/>
                <a:cs typeface="Arial"/>
              </a:rPr>
              <a:t>a</a:t>
            </a:r>
            <a:r>
              <a:rPr sz="1300" spc="10" dirty="0">
                <a:latin typeface="Arial"/>
                <a:cs typeface="Arial"/>
              </a:rPr>
              <a:t> </a:t>
            </a:r>
            <a:r>
              <a:rPr sz="1300" spc="-10" dirty="0">
                <a:latin typeface="Arial"/>
                <a:cs typeface="Arial"/>
              </a:rPr>
              <a:t>–</a:t>
            </a:r>
            <a:r>
              <a:rPr sz="1300" spc="-5" dirty="0">
                <a:latin typeface="Arial"/>
                <a:cs typeface="Arial"/>
              </a:rPr>
              <a:t> </a:t>
            </a:r>
            <a:r>
              <a:rPr sz="1300" spc="-20" dirty="0">
                <a:latin typeface="Arial"/>
                <a:cs typeface="Arial"/>
              </a:rPr>
              <a:t>т</a:t>
            </a:r>
            <a:r>
              <a:rPr sz="1300" spc="-10" dirty="0">
                <a:latin typeface="Arial"/>
                <a:cs typeface="Arial"/>
              </a:rPr>
              <a:t>р</a:t>
            </a:r>
            <a:r>
              <a:rPr sz="1300" spc="-60" dirty="0">
                <a:latin typeface="Arial"/>
                <a:cs typeface="Arial"/>
              </a:rPr>
              <a:t>е</a:t>
            </a:r>
            <a:r>
              <a:rPr sz="1300" spc="-20" dirty="0">
                <a:latin typeface="Arial"/>
                <a:cs typeface="Arial"/>
              </a:rPr>
              <a:t>т</a:t>
            </a:r>
            <a:r>
              <a:rPr sz="1300" spc="-15" dirty="0">
                <a:latin typeface="Arial"/>
                <a:cs typeface="Arial"/>
              </a:rPr>
              <a:t>и</a:t>
            </a:r>
            <a:r>
              <a:rPr sz="1300" spc="-10" dirty="0">
                <a:latin typeface="Arial"/>
                <a:cs typeface="Arial"/>
              </a:rPr>
              <a:t>й</a:t>
            </a:r>
            <a:r>
              <a:rPr sz="1300" spc="50" dirty="0">
                <a:latin typeface="Arial"/>
                <a:cs typeface="Arial"/>
              </a:rPr>
              <a:t> </a:t>
            </a:r>
            <a:r>
              <a:rPr sz="1300" spc="-10" dirty="0">
                <a:latin typeface="Arial"/>
                <a:cs typeface="Arial"/>
              </a:rPr>
              <a:t>ж</a:t>
            </a:r>
            <a:r>
              <a:rPr sz="1300" spc="-65" dirty="0">
                <a:latin typeface="Arial"/>
                <a:cs typeface="Arial"/>
              </a:rPr>
              <a:t>е</a:t>
            </a:r>
            <a:r>
              <a:rPr sz="1300" spc="-10" dirty="0">
                <a:latin typeface="Arial"/>
                <a:cs typeface="Arial"/>
              </a:rPr>
              <a:t>л</a:t>
            </a:r>
            <a:r>
              <a:rPr sz="1300" spc="-70" dirty="0">
                <a:latin typeface="Arial"/>
                <a:cs typeface="Arial"/>
              </a:rPr>
              <a:t>у</a:t>
            </a:r>
            <a:r>
              <a:rPr sz="1300" spc="-10" dirty="0">
                <a:latin typeface="Arial"/>
                <a:cs typeface="Arial"/>
              </a:rPr>
              <a:t>д</a:t>
            </a:r>
            <a:r>
              <a:rPr sz="1300" spc="-35" dirty="0">
                <a:latin typeface="Arial"/>
                <a:cs typeface="Arial"/>
              </a:rPr>
              <a:t>о</a:t>
            </a:r>
            <a:r>
              <a:rPr sz="1300" spc="-10" dirty="0">
                <a:latin typeface="Arial"/>
                <a:cs typeface="Arial"/>
              </a:rPr>
              <a:t>ч</a:t>
            </a:r>
            <a:r>
              <a:rPr sz="1300" spc="-5" dirty="0">
                <a:latin typeface="Arial"/>
                <a:cs typeface="Arial"/>
              </a:rPr>
              <a:t>е</a:t>
            </a:r>
            <a:r>
              <a:rPr sz="1300" spc="-10" dirty="0">
                <a:latin typeface="Arial"/>
                <a:cs typeface="Arial"/>
              </a:rPr>
              <a:t>к</a:t>
            </a:r>
            <a:endParaRPr sz="1300" dirty="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1300" spc="-15" dirty="0">
                <a:latin typeface="Arial"/>
                <a:cs typeface="Arial"/>
              </a:rPr>
              <a:t>а</a:t>
            </a:r>
            <a:r>
              <a:rPr sz="1300" spc="-10" dirty="0">
                <a:latin typeface="Arial"/>
                <a:cs typeface="Arial"/>
              </a:rPr>
              <a:t>ˈ–</a:t>
            </a:r>
            <a:r>
              <a:rPr sz="1300" spc="1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с</a:t>
            </a:r>
            <a:r>
              <a:rPr sz="1300" spc="-10" dirty="0">
                <a:latin typeface="Arial"/>
                <a:cs typeface="Arial"/>
              </a:rPr>
              <a:t>ос</a:t>
            </a:r>
            <a:r>
              <a:rPr sz="1300" spc="-75" dirty="0">
                <a:latin typeface="Arial"/>
                <a:cs typeface="Arial"/>
              </a:rPr>
              <a:t>у</a:t>
            </a:r>
            <a:r>
              <a:rPr sz="1300" spc="-10" dirty="0">
                <a:latin typeface="Arial"/>
                <a:cs typeface="Arial"/>
              </a:rPr>
              <a:t>д</a:t>
            </a:r>
            <a:r>
              <a:rPr sz="1300" spc="-15" dirty="0">
                <a:latin typeface="Arial"/>
                <a:cs typeface="Arial"/>
              </a:rPr>
              <a:t>и</a:t>
            </a:r>
            <a:r>
              <a:rPr sz="1300" spc="-10" dirty="0">
                <a:latin typeface="Arial"/>
                <a:cs typeface="Arial"/>
              </a:rPr>
              <a:t>с</a:t>
            </a:r>
            <a:r>
              <a:rPr sz="1300" spc="-30" dirty="0">
                <a:latin typeface="Arial"/>
                <a:cs typeface="Arial"/>
              </a:rPr>
              <a:t>т</a:t>
            </a:r>
            <a:r>
              <a:rPr sz="1300" dirty="0">
                <a:latin typeface="Arial"/>
                <a:cs typeface="Arial"/>
              </a:rPr>
              <a:t>о</a:t>
            </a:r>
            <a:r>
              <a:rPr sz="1300" spc="-10" dirty="0">
                <a:latin typeface="Arial"/>
                <a:cs typeface="Arial"/>
              </a:rPr>
              <a:t>е</a:t>
            </a:r>
            <a:r>
              <a:rPr sz="1300" spc="55" dirty="0">
                <a:latin typeface="Arial"/>
                <a:cs typeface="Arial"/>
              </a:rPr>
              <a:t> </a:t>
            </a:r>
            <a:r>
              <a:rPr sz="1300" spc="-10" dirty="0">
                <a:latin typeface="Arial"/>
                <a:cs typeface="Arial"/>
              </a:rPr>
              <a:t>с</a:t>
            </a:r>
            <a:r>
              <a:rPr sz="1300" spc="-20" dirty="0">
                <a:latin typeface="Arial"/>
                <a:cs typeface="Arial"/>
              </a:rPr>
              <a:t>п</a:t>
            </a:r>
            <a:r>
              <a:rPr sz="1300" spc="-10" dirty="0">
                <a:latin typeface="Arial"/>
                <a:cs typeface="Arial"/>
              </a:rPr>
              <a:t>л</a:t>
            </a:r>
            <a:r>
              <a:rPr sz="1300" spc="-60" dirty="0">
                <a:latin typeface="Arial"/>
                <a:cs typeface="Arial"/>
              </a:rPr>
              <a:t>е</a:t>
            </a:r>
            <a:r>
              <a:rPr sz="1300" spc="-30" dirty="0">
                <a:latin typeface="Arial"/>
                <a:cs typeface="Arial"/>
              </a:rPr>
              <a:t>т</a:t>
            </a:r>
            <a:r>
              <a:rPr sz="1300" spc="-10" dirty="0">
                <a:latin typeface="Arial"/>
                <a:cs typeface="Arial"/>
              </a:rPr>
              <a:t>ен</a:t>
            </a:r>
            <a:r>
              <a:rPr sz="1300" spc="-15" dirty="0">
                <a:latin typeface="Arial"/>
                <a:cs typeface="Arial"/>
              </a:rPr>
              <a:t>и</a:t>
            </a:r>
            <a:r>
              <a:rPr sz="1300" spc="-10" dirty="0">
                <a:latin typeface="Arial"/>
                <a:cs typeface="Arial"/>
              </a:rPr>
              <a:t>е</a:t>
            </a:r>
            <a:r>
              <a:rPr sz="1300" spc="40" dirty="0">
                <a:latin typeface="Arial"/>
                <a:cs typeface="Arial"/>
              </a:rPr>
              <a:t> </a:t>
            </a:r>
            <a:r>
              <a:rPr sz="1300" spc="-20" dirty="0">
                <a:latin typeface="Arial"/>
                <a:cs typeface="Arial"/>
              </a:rPr>
              <a:t>т</a:t>
            </a:r>
            <a:r>
              <a:rPr sz="1300" spc="-10" dirty="0">
                <a:latin typeface="Arial"/>
                <a:cs typeface="Arial"/>
              </a:rPr>
              <a:t>р</a:t>
            </a:r>
            <a:r>
              <a:rPr sz="1300" spc="-60" dirty="0">
                <a:latin typeface="Arial"/>
                <a:cs typeface="Arial"/>
              </a:rPr>
              <a:t>е</a:t>
            </a:r>
            <a:r>
              <a:rPr sz="1300" spc="-20" dirty="0">
                <a:latin typeface="Arial"/>
                <a:cs typeface="Arial"/>
              </a:rPr>
              <a:t>т</a:t>
            </a:r>
            <a:r>
              <a:rPr sz="1300" spc="-10" dirty="0">
                <a:latin typeface="Arial"/>
                <a:cs typeface="Arial"/>
              </a:rPr>
              <a:t>ье</a:t>
            </a:r>
            <a:r>
              <a:rPr sz="1300" spc="-40" dirty="0">
                <a:latin typeface="Arial"/>
                <a:cs typeface="Arial"/>
              </a:rPr>
              <a:t>г</a:t>
            </a:r>
            <a:r>
              <a:rPr sz="1300" spc="-10" dirty="0">
                <a:latin typeface="Arial"/>
                <a:cs typeface="Arial"/>
              </a:rPr>
              <a:t>о ж</a:t>
            </a:r>
            <a:r>
              <a:rPr sz="1300" spc="-65" dirty="0">
                <a:latin typeface="Arial"/>
                <a:cs typeface="Arial"/>
              </a:rPr>
              <a:t>е</a:t>
            </a:r>
            <a:r>
              <a:rPr sz="1300" spc="-10" dirty="0">
                <a:latin typeface="Arial"/>
                <a:cs typeface="Arial"/>
              </a:rPr>
              <a:t>л</a:t>
            </a:r>
            <a:r>
              <a:rPr sz="1300" spc="-70" dirty="0">
                <a:latin typeface="Arial"/>
                <a:cs typeface="Arial"/>
              </a:rPr>
              <a:t>у</a:t>
            </a:r>
            <a:r>
              <a:rPr sz="1300" spc="-10" dirty="0">
                <a:latin typeface="Arial"/>
                <a:cs typeface="Arial"/>
              </a:rPr>
              <a:t>д</a:t>
            </a:r>
            <a:r>
              <a:rPr sz="1300" spc="-35" dirty="0">
                <a:latin typeface="Arial"/>
                <a:cs typeface="Arial"/>
              </a:rPr>
              <a:t>о</a:t>
            </a:r>
            <a:r>
              <a:rPr sz="1300" spc="-5" dirty="0">
                <a:latin typeface="Arial"/>
                <a:cs typeface="Arial"/>
              </a:rPr>
              <a:t>ч</a:t>
            </a:r>
            <a:r>
              <a:rPr sz="1300" spc="0" dirty="0">
                <a:latin typeface="Arial"/>
                <a:cs typeface="Arial"/>
              </a:rPr>
              <a:t>к</a:t>
            </a:r>
            <a:r>
              <a:rPr sz="1300" spc="-10" dirty="0">
                <a:latin typeface="Arial"/>
                <a:cs typeface="Arial"/>
              </a:rPr>
              <a:t>а</a:t>
            </a:r>
            <a:endParaRPr sz="13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300" spc="-10" dirty="0">
                <a:latin typeface="Arial"/>
                <a:cs typeface="Arial"/>
              </a:rPr>
              <a:t>b</a:t>
            </a:r>
            <a:r>
              <a:rPr sz="1300" spc="5" dirty="0">
                <a:latin typeface="Arial"/>
                <a:cs typeface="Arial"/>
              </a:rPr>
              <a:t> </a:t>
            </a:r>
            <a:r>
              <a:rPr sz="1300" spc="-5" dirty="0">
                <a:latin typeface="Arial"/>
                <a:cs typeface="Arial"/>
              </a:rPr>
              <a:t>- </a:t>
            </a:r>
            <a:r>
              <a:rPr sz="1300" spc="-10" dirty="0">
                <a:latin typeface="Arial"/>
                <a:cs typeface="Arial"/>
              </a:rPr>
              <a:t>зр</a:t>
            </a:r>
            <a:r>
              <a:rPr sz="1300" spc="-20" dirty="0">
                <a:latin typeface="Arial"/>
                <a:cs typeface="Arial"/>
              </a:rPr>
              <a:t>и</a:t>
            </a:r>
            <a:r>
              <a:rPr sz="1300" spc="-30" dirty="0">
                <a:latin typeface="Arial"/>
                <a:cs typeface="Arial"/>
              </a:rPr>
              <a:t>т</a:t>
            </a:r>
            <a:r>
              <a:rPr sz="1300" spc="-60" dirty="0">
                <a:latin typeface="Arial"/>
                <a:cs typeface="Arial"/>
              </a:rPr>
              <a:t>е</a:t>
            </a:r>
            <a:r>
              <a:rPr sz="1300" spc="-10" dirty="0">
                <a:latin typeface="Arial"/>
                <a:cs typeface="Arial"/>
              </a:rPr>
              <a:t>л</a:t>
            </a:r>
            <a:r>
              <a:rPr sz="1300" spc="-20" dirty="0">
                <a:latin typeface="Arial"/>
                <a:cs typeface="Arial"/>
              </a:rPr>
              <a:t>ь</a:t>
            </a:r>
            <a:r>
              <a:rPr sz="1300" spc="-10" dirty="0">
                <a:latin typeface="Arial"/>
                <a:cs typeface="Arial"/>
              </a:rPr>
              <a:t>ное</a:t>
            </a:r>
            <a:r>
              <a:rPr sz="1300" spc="45" dirty="0">
                <a:latin typeface="Arial"/>
                <a:cs typeface="Arial"/>
              </a:rPr>
              <a:t> </a:t>
            </a:r>
            <a:r>
              <a:rPr sz="1300" spc="-25" dirty="0">
                <a:latin typeface="Arial"/>
                <a:cs typeface="Arial"/>
              </a:rPr>
              <a:t>у</a:t>
            </a:r>
            <a:r>
              <a:rPr sz="1300" spc="-35" dirty="0">
                <a:latin typeface="Arial"/>
                <a:cs typeface="Arial"/>
              </a:rPr>
              <a:t>г</a:t>
            </a:r>
            <a:r>
              <a:rPr sz="1300" spc="-10" dirty="0">
                <a:latin typeface="Arial"/>
                <a:cs typeface="Arial"/>
              </a:rPr>
              <a:t>лу</a:t>
            </a:r>
            <a:r>
              <a:rPr sz="1300" spc="-75" dirty="0">
                <a:latin typeface="Arial"/>
                <a:cs typeface="Arial"/>
              </a:rPr>
              <a:t>б</a:t>
            </a:r>
            <a:r>
              <a:rPr sz="1300" spc="-10" dirty="0">
                <a:latin typeface="Arial"/>
                <a:cs typeface="Arial"/>
              </a:rPr>
              <a:t>лен</a:t>
            </a:r>
            <a:r>
              <a:rPr sz="1300" spc="-20" dirty="0">
                <a:latin typeface="Arial"/>
                <a:cs typeface="Arial"/>
              </a:rPr>
              <a:t>и</a:t>
            </a:r>
            <a:r>
              <a:rPr sz="1300" spc="-10" dirty="0">
                <a:latin typeface="Arial"/>
                <a:cs typeface="Arial"/>
              </a:rPr>
              <a:t>е</a:t>
            </a:r>
            <a:endParaRPr sz="13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300" spc="-10" dirty="0">
                <a:latin typeface="Arial"/>
                <a:cs typeface="Arial"/>
              </a:rPr>
              <a:t>с</a:t>
            </a:r>
            <a:r>
              <a:rPr sz="1300" spc="-5" dirty="0">
                <a:latin typeface="Arial"/>
                <a:cs typeface="Arial"/>
              </a:rPr>
              <a:t> </a:t>
            </a:r>
            <a:r>
              <a:rPr sz="1300" spc="-10" dirty="0">
                <a:latin typeface="Arial"/>
                <a:cs typeface="Arial"/>
              </a:rPr>
              <a:t>–</a:t>
            </a:r>
            <a:r>
              <a:rPr sz="1300" spc="10" dirty="0">
                <a:latin typeface="Arial"/>
                <a:cs typeface="Arial"/>
              </a:rPr>
              <a:t> </a:t>
            </a:r>
            <a:r>
              <a:rPr sz="1300" spc="-25" dirty="0">
                <a:latin typeface="Arial"/>
                <a:cs typeface="Arial"/>
              </a:rPr>
              <a:t>у</a:t>
            </a:r>
            <a:r>
              <a:rPr sz="1300" spc="-35" dirty="0">
                <a:latin typeface="Arial"/>
                <a:cs typeface="Arial"/>
              </a:rPr>
              <a:t>г</a:t>
            </a:r>
            <a:r>
              <a:rPr sz="1300" spc="-10" dirty="0">
                <a:latin typeface="Arial"/>
                <a:cs typeface="Arial"/>
              </a:rPr>
              <a:t>лу</a:t>
            </a:r>
            <a:r>
              <a:rPr sz="1300" spc="-70" dirty="0">
                <a:latin typeface="Arial"/>
                <a:cs typeface="Arial"/>
              </a:rPr>
              <a:t>б</a:t>
            </a:r>
            <a:r>
              <a:rPr sz="1300" spc="-10" dirty="0">
                <a:latin typeface="Arial"/>
                <a:cs typeface="Arial"/>
              </a:rPr>
              <a:t>лен</a:t>
            </a:r>
            <a:r>
              <a:rPr sz="1300" spc="-15" dirty="0">
                <a:latin typeface="Arial"/>
                <a:cs typeface="Arial"/>
              </a:rPr>
              <a:t>и</a:t>
            </a:r>
            <a:r>
              <a:rPr sz="1300" spc="-10" dirty="0">
                <a:latin typeface="Arial"/>
                <a:cs typeface="Arial"/>
              </a:rPr>
              <a:t>е</a:t>
            </a:r>
            <a:r>
              <a:rPr sz="1300" spc="55" dirty="0">
                <a:latin typeface="Arial"/>
                <a:cs typeface="Arial"/>
              </a:rPr>
              <a:t> </a:t>
            </a:r>
            <a:r>
              <a:rPr sz="1300" spc="-30" dirty="0">
                <a:latin typeface="Arial"/>
                <a:cs typeface="Arial"/>
              </a:rPr>
              <a:t>в</a:t>
            </a:r>
            <a:r>
              <a:rPr sz="1300" spc="-10" dirty="0">
                <a:latin typeface="Arial"/>
                <a:cs typeface="Arial"/>
              </a:rPr>
              <a:t>оронки</a:t>
            </a:r>
            <a:endParaRPr sz="1300" dirty="0">
              <a:latin typeface="Arial"/>
              <a:cs typeface="Arial"/>
            </a:endParaRPr>
          </a:p>
          <a:p>
            <a:pPr marL="12700" marR="200025">
              <a:lnSpc>
                <a:spcPct val="100000"/>
              </a:lnSpc>
            </a:pPr>
            <a:r>
              <a:rPr sz="1300" spc="-10" dirty="0">
                <a:latin typeface="Arial"/>
                <a:cs typeface="Arial"/>
              </a:rPr>
              <a:t>d</a:t>
            </a:r>
            <a:r>
              <a:rPr sz="1300" spc="10" dirty="0">
                <a:latin typeface="Arial"/>
                <a:cs typeface="Arial"/>
              </a:rPr>
              <a:t> </a:t>
            </a:r>
            <a:r>
              <a:rPr sz="1300" spc="-10" dirty="0">
                <a:latin typeface="Arial"/>
                <a:cs typeface="Arial"/>
              </a:rPr>
              <a:t>–</a:t>
            </a:r>
            <a:r>
              <a:rPr sz="1300" spc="-5" dirty="0">
                <a:latin typeface="Arial"/>
                <a:cs typeface="Arial"/>
              </a:rPr>
              <a:t> </a:t>
            </a:r>
            <a:r>
              <a:rPr sz="1300" spc="-10" dirty="0">
                <a:latin typeface="Arial"/>
                <a:cs typeface="Arial"/>
              </a:rPr>
              <a:t>на</a:t>
            </a:r>
            <a:r>
              <a:rPr sz="1300" dirty="0">
                <a:latin typeface="Arial"/>
                <a:cs typeface="Arial"/>
              </a:rPr>
              <a:t>д</a:t>
            </a:r>
            <a:r>
              <a:rPr sz="1300" spc="-10" dirty="0">
                <a:latin typeface="Arial"/>
                <a:cs typeface="Arial"/>
              </a:rPr>
              <a:t>э</a:t>
            </a:r>
            <a:r>
              <a:rPr sz="1300" spc="-20" dirty="0">
                <a:latin typeface="Arial"/>
                <a:cs typeface="Arial"/>
              </a:rPr>
              <a:t>п</a:t>
            </a:r>
            <a:r>
              <a:rPr sz="1300" spc="-15" dirty="0">
                <a:latin typeface="Arial"/>
                <a:cs typeface="Arial"/>
              </a:rPr>
              <a:t>и</a:t>
            </a:r>
            <a:r>
              <a:rPr sz="1300" spc="-10" dirty="0">
                <a:latin typeface="Arial"/>
                <a:cs typeface="Arial"/>
              </a:rPr>
              <a:t>физар</a:t>
            </a:r>
            <a:r>
              <a:rPr sz="1300" spc="-5" dirty="0">
                <a:latin typeface="Arial"/>
                <a:cs typeface="Arial"/>
              </a:rPr>
              <a:t>н</a:t>
            </a:r>
            <a:r>
              <a:rPr sz="1300" spc="-10" dirty="0">
                <a:latin typeface="Arial"/>
                <a:cs typeface="Arial"/>
              </a:rPr>
              <a:t>ое</a:t>
            </a:r>
            <a:r>
              <a:rPr sz="1300" spc="40" dirty="0">
                <a:latin typeface="Arial"/>
                <a:cs typeface="Arial"/>
              </a:rPr>
              <a:t> </a:t>
            </a:r>
            <a:r>
              <a:rPr sz="1300" spc="-25" dirty="0">
                <a:latin typeface="Arial"/>
                <a:cs typeface="Arial"/>
              </a:rPr>
              <a:t>у</a:t>
            </a:r>
            <a:r>
              <a:rPr sz="1300" spc="-35" dirty="0">
                <a:latin typeface="Arial"/>
                <a:cs typeface="Arial"/>
              </a:rPr>
              <a:t>г</a:t>
            </a:r>
            <a:r>
              <a:rPr sz="1300" spc="-10" dirty="0">
                <a:latin typeface="Arial"/>
                <a:cs typeface="Arial"/>
              </a:rPr>
              <a:t>лу</a:t>
            </a:r>
            <a:r>
              <a:rPr sz="1300" spc="-70" dirty="0">
                <a:latin typeface="Arial"/>
                <a:cs typeface="Arial"/>
              </a:rPr>
              <a:t>б</a:t>
            </a:r>
            <a:r>
              <a:rPr sz="1300" spc="-10" dirty="0">
                <a:latin typeface="Arial"/>
                <a:cs typeface="Arial"/>
              </a:rPr>
              <a:t>лен</a:t>
            </a:r>
            <a:r>
              <a:rPr sz="1300" spc="-15" dirty="0">
                <a:latin typeface="Arial"/>
                <a:cs typeface="Arial"/>
              </a:rPr>
              <a:t>и</a:t>
            </a:r>
            <a:r>
              <a:rPr sz="1300" spc="-10" dirty="0">
                <a:latin typeface="Arial"/>
                <a:cs typeface="Arial"/>
              </a:rPr>
              <a:t>е</a:t>
            </a:r>
            <a:r>
              <a:rPr sz="1300" spc="-5" dirty="0">
                <a:latin typeface="Arial"/>
                <a:cs typeface="Arial"/>
              </a:rPr>
              <a:t> </a:t>
            </a:r>
            <a:r>
              <a:rPr sz="1300" spc="-10" dirty="0">
                <a:latin typeface="Arial"/>
                <a:cs typeface="Arial"/>
              </a:rPr>
              <a:t>e</a:t>
            </a:r>
            <a:r>
              <a:rPr sz="1300" spc="10" dirty="0">
                <a:latin typeface="Arial"/>
                <a:cs typeface="Arial"/>
              </a:rPr>
              <a:t> </a:t>
            </a:r>
            <a:r>
              <a:rPr sz="1300" spc="-10" dirty="0">
                <a:latin typeface="Arial"/>
                <a:cs typeface="Arial"/>
              </a:rPr>
              <a:t>–</a:t>
            </a:r>
            <a:r>
              <a:rPr sz="1300" spc="-5" dirty="0">
                <a:latin typeface="Arial"/>
                <a:cs typeface="Arial"/>
              </a:rPr>
              <a:t> </a:t>
            </a:r>
            <a:r>
              <a:rPr sz="1300" spc="-10" dirty="0">
                <a:latin typeface="Arial"/>
                <a:cs typeface="Arial"/>
              </a:rPr>
              <a:t>э</a:t>
            </a:r>
            <a:r>
              <a:rPr sz="1300" spc="-20" dirty="0">
                <a:latin typeface="Arial"/>
                <a:cs typeface="Arial"/>
              </a:rPr>
              <a:t>п</a:t>
            </a:r>
            <a:r>
              <a:rPr sz="1300" spc="-15" dirty="0">
                <a:latin typeface="Arial"/>
                <a:cs typeface="Arial"/>
              </a:rPr>
              <a:t>и</a:t>
            </a:r>
            <a:r>
              <a:rPr sz="1300" spc="-10" dirty="0">
                <a:latin typeface="Arial"/>
                <a:cs typeface="Arial"/>
              </a:rPr>
              <a:t>физар</a:t>
            </a:r>
            <a:r>
              <a:rPr sz="1300" spc="-5" dirty="0">
                <a:latin typeface="Arial"/>
                <a:cs typeface="Arial"/>
              </a:rPr>
              <a:t>н</a:t>
            </a:r>
            <a:r>
              <a:rPr sz="1300" spc="-10" dirty="0">
                <a:latin typeface="Arial"/>
                <a:cs typeface="Arial"/>
              </a:rPr>
              <a:t>ое</a:t>
            </a:r>
            <a:r>
              <a:rPr sz="1300" spc="30" dirty="0">
                <a:latin typeface="Arial"/>
                <a:cs typeface="Arial"/>
              </a:rPr>
              <a:t> </a:t>
            </a:r>
            <a:r>
              <a:rPr sz="1300" spc="-25" dirty="0">
                <a:latin typeface="Arial"/>
                <a:cs typeface="Arial"/>
              </a:rPr>
              <a:t>у</a:t>
            </a:r>
            <a:r>
              <a:rPr sz="1300" spc="-35" dirty="0">
                <a:latin typeface="Arial"/>
                <a:cs typeface="Arial"/>
              </a:rPr>
              <a:t>г</a:t>
            </a:r>
            <a:r>
              <a:rPr sz="1300" spc="-10" dirty="0">
                <a:latin typeface="Arial"/>
                <a:cs typeface="Arial"/>
              </a:rPr>
              <a:t>лу</a:t>
            </a:r>
            <a:r>
              <a:rPr sz="1300" spc="-70" dirty="0">
                <a:latin typeface="Arial"/>
                <a:cs typeface="Arial"/>
              </a:rPr>
              <a:t>б</a:t>
            </a:r>
            <a:r>
              <a:rPr sz="1300" spc="-10" dirty="0">
                <a:latin typeface="Arial"/>
                <a:cs typeface="Arial"/>
              </a:rPr>
              <a:t>лен</a:t>
            </a:r>
            <a:r>
              <a:rPr sz="1300" spc="-5" dirty="0">
                <a:latin typeface="Arial"/>
                <a:cs typeface="Arial"/>
              </a:rPr>
              <a:t>и</a:t>
            </a:r>
            <a:r>
              <a:rPr sz="1300" spc="-10" dirty="0">
                <a:latin typeface="Arial"/>
                <a:cs typeface="Arial"/>
              </a:rPr>
              <a:t>е</a:t>
            </a:r>
            <a:endParaRPr sz="1300" dirty="0">
              <a:latin typeface="Arial"/>
              <a:cs typeface="Arial"/>
            </a:endParaRPr>
          </a:p>
          <a:p>
            <a:pPr marL="12700" marR="252729">
              <a:lnSpc>
                <a:spcPct val="100000"/>
              </a:lnSpc>
            </a:pPr>
            <a:r>
              <a:rPr sz="1300" spc="-5" dirty="0">
                <a:latin typeface="Arial"/>
                <a:cs typeface="Arial"/>
              </a:rPr>
              <a:t>f </a:t>
            </a:r>
            <a:r>
              <a:rPr sz="1300" spc="-10" dirty="0">
                <a:latin typeface="Arial"/>
                <a:cs typeface="Arial"/>
              </a:rPr>
              <a:t>–</a:t>
            </a:r>
            <a:r>
              <a:rPr sz="1300" spc="10" dirty="0">
                <a:latin typeface="Arial"/>
                <a:cs typeface="Arial"/>
              </a:rPr>
              <a:t> </a:t>
            </a:r>
            <a:r>
              <a:rPr sz="1300" spc="-10" dirty="0">
                <a:latin typeface="Arial"/>
                <a:cs typeface="Arial"/>
              </a:rPr>
              <a:t>м</a:t>
            </a:r>
            <a:r>
              <a:rPr sz="1300" spc="-30" dirty="0">
                <a:latin typeface="Arial"/>
                <a:cs typeface="Arial"/>
              </a:rPr>
              <a:t>е</a:t>
            </a:r>
            <a:r>
              <a:rPr sz="1300" spc="-10" dirty="0">
                <a:latin typeface="Arial"/>
                <a:cs typeface="Arial"/>
              </a:rPr>
              <a:t>ж</a:t>
            </a:r>
            <a:r>
              <a:rPr sz="1300" spc="-20" dirty="0">
                <a:latin typeface="Arial"/>
                <a:cs typeface="Arial"/>
              </a:rPr>
              <a:t>ж</a:t>
            </a:r>
            <a:r>
              <a:rPr sz="1300" spc="-60" dirty="0">
                <a:latin typeface="Arial"/>
                <a:cs typeface="Arial"/>
              </a:rPr>
              <a:t>е</a:t>
            </a:r>
            <a:r>
              <a:rPr sz="1300" dirty="0">
                <a:latin typeface="Arial"/>
                <a:cs typeface="Arial"/>
              </a:rPr>
              <a:t>л</a:t>
            </a:r>
            <a:r>
              <a:rPr sz="1300" spc="-60" dirty="0">
                <a:latin typeface="Arial"/>
                <a:cs typeface="Arial"/>
              </a:rPr>
              <a:t>у</a:t>
            </a:r>
            <a:r>
              <a:rPr sz="1300" spc="-10" dirty="0">
                <a:latin typeface="Arial"/>
                <a:cs typeface="Arial"/>
              </a:rPr>
              <a:t>д</a:t>
            </a:r>
            <a:r>
              <a:rPr sz="1300" spc="-35" dirty="0">
                <a:latin typeface="Arial"/>
                <a:cs typeface="Arial"/>
              </a:rPr>
              <a:t>о</a:t>
            </a:r>
            <a:r>
              <a:rPr sz="1300" spc="-5" dirty="0">
                <a:latin typeface="Arial"/>
                <a:cs typeface="Arial"/>
              </a:rPr>
              <a:t>чк</a:t>
            </a:r>
            <a:r>
              <a:rPr sz="1300" spc="-10" dirty="0">
                <a:latin typeface="Arial"/>
                <a:cs typeface="Arial"/>
              </a:rPr>
              <a:t>о</a:t>
            </a:r>
            <a:r>
              <a:rPr sz="1300" spc="-20" dirty="0">
                <a:latin typeface="Arial"/>
                <a:cs typeface="Arial"/>
              </a:rPr>
              <a:t>в</a:t>
            </a:r>
            <a:r>
              <a:rPr sz="1300" spc="-10" dirty="0">
                <a:latin typeface="Arial"/>
                <a:cs typeface="Arial"/>
              </a:rPr>
              <a:t>ое</a:t>
            </a:r>
            <a:r>
              <a:rPr sz="1300" spc="65" dirty="0">
                <a:latin typeface="Arial"/>
                <a:cs typeface="Arial"/>
              </a:rPr>
              <a:t> </a:t>
            </a:r>
            <a:r>
              <a:rPr sz="1300" spc="-35" dirty="0">
                <a:latin typeface="Arial"/>
                <a:cs typeface="Arial"/>
              </a:rPr>
              <a:t>о</a:t>
            </a:r>
            <a:r>
              <a:rPr sz="1300" spc="-20" dirty="0">
                <a:latin typeface="Arial"/>
                <a:cs typeface="Arial"/>
              </a:rPr>
              <a:t>т</a:t>
            </a:r>
            <a:r>
              <a:rPr sz="1300" spc="-30" dirty="0">
                <a:latin typeface="Arial"/>
                <a:cs typeface="Arial"/>
              </a:rPr>
              <a:t>в</a:t>
            </a:r>
            <a:r>
              <a:rPr sz="1300" spc="-10" dirty="0">
                <a:latin typeface="Arial"/>
                <a:cs typeface="Arial"/>
              </a:rPr>
              <a:t>ерс</a:t>
            </a:r>
            <a:r>
              <a:rPr sz="1300" spc="-20" dirty="0">
                <a:latin typeface="Arial"/>
                <a:cs typeface="Arial"/>
              </a:rPr>
              <a:t>т</a:t>
            </a:r>
            <a:r>
              <a:rPr sz="1300" spc="-15" dirty="0">
                <a:latin typeface="Arial"/>
                <a:cs typeface="Arial"/>
              </a:rPr>
              <a:t>и</a:t>
            </a:r>
            <a:r>
              <a:rPr sz="1300" spc="-10" dirty="0">
                <a:latin typeface="Arial"/>
                <a:cs typeface="Arial"/>
              </a:rPr>
              <a:t>е</a:t>
            </a:r>
            <a:r>
              <a:rPr sz="1300" spc="-5" dirty="0">
                <a:latin typeface="Arial"/>
                <a:cs typeface="Arial"/>
              </a:rPr>
              <a:t> </a:t>
            </a:r>
            <a:r>
              <a:rPr sz="1300" spc="-10" dirty="0">
                <a:latin typeface="Arial"/>
                <a:cs typeface="Arial"/>
              </a:rPr>
              <a:t>g</a:t>
            </a:r>
            <a:r>
              <a:rPr sz="1300" spc="10" dirty="0">
                <a:latin typeface="Arial"/>
                <a:cs typeface="Arial"/>
              </a:rPr>
              <a:t> </a:t>
            </a:r>
            <a:r>
              <a:rPr sz="1300" spc="-10" dirty="0">
                <a:latin typeface="Arial"/>
                <a:cs typeface="Arial"/>
              </a:rPr>
              <a:t>–</a:t>
            </a:r>
            <a:r>
              <a:rPr sz="1300" spc="-5" dirty="0">
                <a:latin typeface="Arial"/>
                <a:cs typeface="Arial"/>
              </a:rPr>
              <a:t> </a:t>
            </a:r>
            <a:r>
              <a:rPr sz="1300" spc="-10" dirty="0">
                <a:latin typeface="Arial"/>
                <a:cs typeface="Arial"/>
              </a:rPr>
              <a:t>м</a:t>
            </a:r>
            <a:r>
              <a:rPr sz="1300" spc="-30" dirty="0">
                <a:latin typeface="Arial"/>
                <a:cs typeface="Arial"/>
              </a:rPr>
              <a:t>о</a:t>
            </a:r>
            <a:r>
              <a:rPr sz="1300" spc="-5" dirty="0">
                <a:latin typeface="Arial"/>
                <a:cs typeface="Arial"/>
              </a:rPr>
              <a:t>з</a:t>
            </a:r>
            <a:r>
              <a:rPr sz="1300" spc="-35" dirty="0">
                <a:latin typeface="Arial"/>
                <a:cs typeface="Arial"/>
              </a:rPr>
              <a:t>г</a:t>
            </a:r>
            <a:r>
              <a:rPr sz="1300" spc="-10" dirty="0">
                <a:latin typeface="Arial"/>
                <a:cs typeface="Arial"/>
              </a:rPr>
              <a:t>о</a:t>
            </a:r>
            <a:r>
              <a:rPr sz="1300" spc="-30" dirty="0">
                <a:latin typeface="Arial"/>
                <a:cs typeface="Arial"/>
              </a:rPr>
              <a:t>в</a:t>
            </a:r>
            <a:r>
              <a:rPr sz="1300" spc="-10" dirty="0">
                <a:latin typeface="Arial"/>
                <a:cs typeface="Arial"/>
              </a:rPr>
              <a:t>ой</a:t>
            </a:r>
            <a:r>
              <a:rPr sz="1300" spc="25" dirty="0">
                <a:latin typeface="Arial"/>
                <a:cs typeface="Arial"/>
              </a:rPr>
              <a:t> </a:t>
            </a:r>
            <a:r>
              <a:rPr sz="1300" spc="-30" dirty="0">
                <a:latin typeface="Arial"/>
                <a:cs typeface="Arial"/>
              </a:rPr>
              <a:t>в</a:t>
            </a:r>
            <a:r>
              <a:rPr sz="1300" spc="-35" dirty="0">
                <a:latin typeface="Arial"/>
                <a:cs typeface="Arial"/>
              </a:rPr>
              <a:t>о</a:t>
            </a:r>
            <a:r>
              <a:rPr sz="1300" spc="-10" dirty="0">
                <a:latin typeface="Arial"/>
                <a:cs typeface="Arial"/>
              </a:rPr>
              <a:t>до</a:t>
            </a:r>
            <a:r>
              <a:rPr sz="1300" spc="-20" dirty="0">
                <a:latin typeface="Arial"/>
                <a:cs typeface="Arial"/>
              </a:rPr>
              <a:t>п</a:t>
            </a:r>
            <a:r>
              <a:rPr sz="1300" spc="-10" dirty="0">
                <a:latin typeface="Arial"/>
                <a:cs typeface="Arial"/>
              </a:rPr>
              <a:t>ро</a:t>
            </a:r>
            <a:r>
              <a:rPr sz="1300" spc="-30" dirty="0">
                <a:latin typeface="Arial"/>
                <a:cs typeface="Arial"/>
              </a:rPr>
              <a:t>в</a:t>
            </a:r>
            <a:r>
              <a:rPr sz="1300" spc="-35" dirty="0">
                <a:latin typeface="Arial"/>
                <a:cs typeface="Arial"/>
              </a:rPr>
              <a:t>о</a:t>
            </a:r>
            <a:r>
              <a:rPr sz="1300" spc="-10" dirty="0">
                <a:latin typeface="Arial"/>
                <a:cs typeface="Arial"/>
              </a:rPr>
              <a:t>д</a:t>
            </a:r>
            <a:endParaRPr sz="13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300" spc="-10" dirty="0">
                <a:latin typeface="Arial"/>
                <a:cs typeface="Arial"/>
              </a:rPr>
              <a:t>h</a:t>
            </a:r>
            <a:r>
              <a:rPr sz="1300" spc="10" dirty="0">
                <a:latin typeface="Arial"/>
                <a:cs typeface="Arial"/>
              </a:rPr>
              <a:t> </a:t>
            </a:r>
            <a:r>
              <a:rPr sz="1300" spc="-10" dirty="0">
                <a:latin typeface="Arial"/>
                <a:cs typeface="Arial"/>
              </a:rPr>
              <a:t>–</a:t>
            </a:r>
            <a:r>
              <a:rPr sz="1300" spc="-5" dirty="0">
                <a:latin typeface="Arial"/>
                <a:cs typeface="Arial"/>
              </a:rPr>
              <a:t> </a:t>
            </a:r>
            <a:r>
              <a:rPr sz="1300" spc="-10" dirty="0">
                <a:latin typeface="Arial"/>
                <a:cs typeface="Arial"/>
              </a:rPr>
              <a:t>ч</a:t>
            </a:r>
            <a:r>
              <a:rPr sz="1300" spc="-65" dirty="0">
                <a:latin typeface="Arial"/>
                <a:cs typeface="Arial"/>
              </a:rPr>
              <a:t>е</a:t>
            </a:r>
            <a:r>
              <a:rPr sz="1300" spc="-20" dirty="0">
                <a:latin typeface="Arial"/>
                <a:cs typeface="Arial"/>
              </a:rPr>
              <a:t>т</a:t>
            </a:r>
            <a:r>
              <a:rPr sz="1300" spc="-15" dirty="0">
                <a:latin typeface="Arial"/>
                <a:cs typeface="Arial"/>
              </a:rPr>
              <a:t>в</a:t>
            </a:r>
            <a:r>
              <a:rPr sz="1300" spc="-10" dirty="0">
                <a:latin typeface="Arial"/>
                <a:cs typeface="Arial"/>
              </a:rPr>
              <a:t>ё</a:t>
            </a:r>
            <a:r>
              <a:rPr sz="1300" spc="-35" dirty="0">
                <a:latin typeface="Arial"/>
                <a:cs typeface="Arial"/>
              </a:rPr>
              <a:t>р</a:t>
            </a:r>
            <a:r>
              <a:rPr sz="1300" spc="-20" dirty="0">
                <a:latin typeface="Arial"/>
                <a:cs typeface="Arial"/>
              </a:rPr>
              <a:t>т</a:t>
            </a:r>
            <a:r>
              <a:rPr sz="1300" spc="-10" dirty="0">
                <a:latin typeface="Arial"/>
                <a:cs typeface="Arial"/>
              </a:rPr>
              <a:t>ый</a:t>
            </a:r>
            <a:r>
              <a:rPr sz="1300" spc="50" dirty="0">
                <a:latin typeface="Arial"/>
                <a:cs typeface="Arial"/>
              </a:rPr>
              <a:t> </a:t>
            </a:r>
            <a:r>
              <a:rPr sz="1300" spc="-10" dirty="0">
                <a:latin typeface="Arial"/>
                <a:cs typeface="Arial"/>
              </a:rPr>
              <a:t>ж</a:t>
            </a:r>
            <a:r>
              <a:rPr sz="1300" spc="-65" dirty="0">
                <a:latin typeface="Arial"/>
                <a:cs typeface="Arial"/>
              </a:rPr>
              <a:t>е</a:t>
            </a:r>
            <a:r>
              <a:rPr sz="1300" spc="-10" dirty="0">
                <a:latin typeface="Arial"/>
                <a:cs typeface="Arial"/>
              </a:rPr>
              <a:t>л</a:t>
            </a:r>
            <a:r>
              <a:rPr sz="1300" spc="-70" dirty="0">
                <a:latin typeface="Arial"/>
                <a:cs typeface="Arial"/>
              </a:rPr>
              <a:t>у</a:t>
            </a:r>
            <a:r>
              <a:rPr sz="1300" spc="-10" dirty="0">
                <a:latin typeface="Arial"/>
                <a:cs typeface="Arial"/>
              </a:rPr>
              <a:t>д</a:t>
            </a:r>
            <a:r>
              <a:rPr sz="1300" spc="-35" dirty="0">
                <a:latin typeface="Arial"/>
                <a:cs typeface="Arial"/>
              </a:rPr>
              <a:t>о</a:t>
            </a:r>
            <a:r>
              <a:rPr sz="1300" spc="-10" dirty="0">
                <a:latin typeface="Arial"/>
                <a:cs typeface="Arial"/>
              </a:rPr>
              <a:t>ч</a:t>
            </a:r>
            <a:r>
              <a:rPr sz="1300" spc="-5" dirty="0">
                <a:latin typeface="Arial"/>
                <a:cs typeface="Arial"/>
              </a:rPr>
              <a:t>е</a:t>
            </a:r>
            <a:r>
              <a:rPr sz="1300" spc="-10" dirty="0">
                <a:latin typeface="Arial"/>
                <a:cs typeface="Arial"/>
              </a:rPr>
              <a:t>к</a:t>
            </a:r>
            <a:endParaRPr sz="13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300" spc="-5" dirty="0">
                <a:latin typeface="Arial"/>
                <a:cs typeface="Arial"/>
              </a:rPr>
              <a:t>I </a:t>
            </a:r>
            <a:r>
              <a:rPr sz="1300" spc="-10" dirty="0">
                <a:latin typeface="Arial"/>
                <a:cs typeface="Arial"/>
              </a:rPr>
              <a:t>–</a:t>
            </a:r>
            <a:r>
              <a:rPr sz="1300" spc="5" dirty="0">
                <a:latin typeface="Arial"/>
                <a:cs typeface="Arial"/>
              </a:rPr>
              <a:t> </a:t>
            </a:r>
            <a:r>
              <a:rPr sz="1300" spc="-10" dirty="0">
                <a:latin typeface="Arial"/>
                <a:cs typeface="Arial"/>
              </a:rPr>
              <a:t>ро</a:t>
            </a:r>
            <a:r>
              <a:rPr sz="1300" spc="-20" dirty="0">
                <a:latin typeface="Arial"/>
                <a:cs typeface="Arial"/>
              </a:rPr>
              <a:t>ст</a:t>
            </a:r>
            <a:r>
              <a:rPr sz="1300" spc="-10" dirty="0">
                <a:latin typeface="Arial"/>
                <a:cs typeface="Arial"/>
              </a:rPr>
              <a:t>ра</a:t>
            </a:r>
            <a:r>
              <a:rPr sz="1300" spc="-20" dirty="0">
                <a:latin typeface="Arial"/>
                <a:cs typeface="Arial"/>
              </a:rPr>
              <a:t>л</a:t>
            </a:r>
            <a:r>
              <a:rPr sz="1300" spc="-15" dirty="0">
                <a:latin typeface="Arial"/>
                <a:cs typeface="Arial"/>
              </a:rPr>
              <a:t>ь</a:t>
            </a:r>
            <a:r>
              <a:rPr sz="1300" spc="-10" dirty="0">
                <a:latin typeface="Arial"/>
                <a:cs typeface="Arial"/>
              </a:rPr>
              <a:t>ный</a:t>
            </a:r>
            <a:r>
              <a:rPr sz="1300" spc="35" dirty="0">
                <a:latin typeface="Arial"/>
                <a:cs typeface="Arial"/>
              </a:rPr>
              <a:t> </a:t>
            </a:r>
            <a:r>
              <a:rPr sz="1300" spc="-20" dirty="0">
                <a:latin typeface="Arial"/>
                <a:cs typeface="Arial"/>
              </a:rPr>
              <a:t>м</a:t>
            </a:r>
            <a:r>
              <a:rPr sz="1300" spc="-25" dirty="0">
                <a:latin typeface="Arial"/>
                <a:cs typeface="Arial"/>
              </a:rPr>
              <a:t>о</a:t>
            </a:r>
            <a:r>
              <a:rPr sz="1300" spc="-10" dirty="0">
                <a:latin typeface="Arial"/>
                <a:cs typeface="Arial"/>
              </a:rPr>
              <a:t>з</a:t>
            </a:r>
            <a:r>
              <a:rPr sz="1300" spc="-35" dirty="0">
                <a:latin typeface="Arial"/>
                <a:cs typeface="Arial"/>
              </a:rPr>
              <a:t>г</a:t>
            </a:r>
            <a:r>
              <a:rPr sz="1300" spc="-10" dirty="0">
                <a:latin typeface="Arial"/>
                <a:cs typeface="Arial"/>
              </a:rPr>
              <a:t>о</a:t>
            </a:r>
            <a:r>
              <a:rPr sz="1300" spc="-30" dirty="0">
                <a:latin typeface="Arial"/>
                <a:cs typeface="Arial"/>
              </a:rPr>
              <a:t>в</a:t>
            </a:r>
            <a:r>
              <a:rPr sz="1300" spc="-10" dirty="0">
                <a:latin typeface="Arial"/>
                <a:cs typeface="Arial"/>
              </a:rPr>
              <a:t>ой</a:t>
            </a:r>
            <a:r>
              <a:rPr sz="1300" spc="25" dirty="0">
                <a:latin typeface="Arial"/>
                <a:cs typeface="Arial"/>
              </a:rPr>
              <a:t> </a:t>
            </a:r>
            <a:r>
              <a:rPr sz="1300" spc="-20" dirty="0">
                <a:latin typeface="Arial"/>
                <a:cs typeface="Arial"/>
              </a:rPr>
              <a:t>п</a:t>
            </a:r>
            <a:r>
              <a:rPr sz="1300" spc="-10" dirty="0">
                <a:latin typeface="Arial"/>
                <a:cs typeface="Arial"/>
              </a:rPr>
              <a:t>а</a:t>
            </a:r>
            <a:r>
              <a:rPr sz="1300" spc="-30" dirty="0">
                <a:latin typeface="Arial"/>
                <a:cs typeface="Arial"/>
              </a:rPr>
              <a:t>р</a:t>
            </a:r>
            <a:r>
              <a:rPr sz="1300" spc="-35" dirty="0">
                <a:latin typeface="Arial"/>
                <a:cs typeface="Arial"/>
              </a:rPr>
              <a:t>у</a:t>
            </a:r>
            <a:r>
              <a:rPr sz="1300" spc="-10" dirty="0">
                <a:latin typeface="Arial"/>
                <a:cs typeface="Arial"/>
              </a:rPr>
              <a:t>с</a:t>
            </a:r>
            <a:endParaRPr sz="13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300" spc="-5" dirty="0">
                <a:latin typeface="Arial"/>
                <a:cs typeface="Arial"/>
              </a:rPr>
              <a:t>j </a:t>
            </a:r>
            <a:r>
              <a:rPr sz="1300" spc="-10" dirty="0">
                <a:latin typeface="Arial"/>
                <a:cs typeface="Arial"/>
              </a:rPr>
              <a:t>–</a:t>
            </a:r>
            <a:r>
              <a:rPr sz="1300" spc="10" dirty="0">
                <a:latin typeface="Arial"/>
                <a:cs typeface="Arial"/>
              </a:rPr>
              <a:t> </a:t>
            </a:r>
            <a:r>
              <a:rPr sz="1300" spc="0" dirty="0">
                <a:latin typeface="Arial"/>
                <a:cs typeface="Arial"/>
              </a:rPr>
              <a:t>к</a:t>
            </a:r>
            <a:r>
              <a:rPr sz="1300" spc="-25" dirty="0">
                <a:latin typeface="Arial"/>
                <a:cs typeface="Arial"/>
              </a:rPr>
              <a:t>а</a:t>
            </a:r>
            <a:r>
              <a:rPr sz="1300" spc="-70" dirty="0">
                <a:latin typeface="Arial"/>
                <a:cs typeface="Arial"/>
              </a:rPr>
              <a:t>у</a:t>
            </a:r>
            <a:r>
              <a:rPr sz="1300" spc="-10" dirty="0">
                <a:latin typeface="Arial"/>
                <a:cs typeface="Arial"/>
              </a:rPr>
              <a:t>дальн</a:t>
            </a:r>
            <a:r>
              <a:rPr sz="1300" spc="-5" dirty="0">
                <a:latin typeface="Arial"/>
                <a:cs typeface="Arial"/>
              </a:rPr>
              <a:t>ы</a:t>
            </a:r>
            <a:r>
              <a:rPr sz="1300" spc="-10" dirty="0">
                <a:latin typeface="Arial"/>
                <a:cs typeface="Arial"/>
              </a:rPr>
              <a:t>й</a:t>
            </a:r>
            <a:r>
              <a:rPr sz="1300" spc="50" dirty="0">
                <a:latin typeface="Arial"/>
                <a:cs typeface="Arial"/>
              </a:rPr>
              <a:t> </a:t>
            </a:r>
            <a:r>
              <a:rPr sz="1300" spc="-10" dirty="0">
                <a:latin typeface="Arial"/>
                <a:cs typeface="Arial"/>
              </a:rPr>
              <a:t>м</a:t>
            </a:r>
            <a:r>
              <a:rPr sz="1300" spc="-30" dirty="0">
                <a:latin typeface="Arial"/>
                <a:cs typeface="Arial"/>
              </a:rPr>
              <a:t>о</a:t>
            </a:r>
            <a:r>
              <a:rPr sz="1300" spc="-5" dirty="0">
                <a:latin typeface="Arial"/>
                <a:cs typeface="Arial"/>
              </a:rPr>
              <a:t>з</a:t>
            </a:r>
            <a:r>
              <a:rPr sz="1300" spc="-35" dirty="0">
                <a:latin typeface="Arial"/>
                <a:cs typeface="Arial"/>
              </a:rPr>
              <a:t>г</a:t>
            </a:r>
            <a:r>
              <a:rPr sz="1300" spc="-10" dirty="0">
                <a:latin typeface="Arial"/>
                <a:cs typeface="Arial"/>
              </a:rPr>
              <a:t>о</a:t>
            </a:r>
            <a:r>
              <a:rPr sz="1300" spc="-30" dirty="0">
                <a:latin typeface="Arial"/>
                <a:cs typeface="Arial"/>
              </a:rPr>
              <a:t>в</a:t>
            </a:r>
            <a:r>
              <a:rPr sz="1300" spc="-10" dirty="0">
                <a:latin typeface="Arial"/>
                <a:cs typeface="Arial"/>
              </a:rPr>
              <a:t>ой</a:t>
            </a:r>
            <a:r>
              <a:rPr sz="1300" spc="25" dirty="0">
                <a:latin typeface="Arial"/>
                <a:cs typeface="Arial"/>
              </a:rPr>
              <a:t> </a:t>
            </a:r>
            <a:r>
              <a:rPr sz="1300" spc="-20" dirty="0">
                <a:latin typeface="Arial"/>
                <a:cs typeface="Arial"/>
              </a:rPr>
              <a:t>п</a:t>
            </a:r>
            <a:r>
              <a:rPr sz="1300" spc="-10" dirty="0">
                <a:latin typeface="Arial"/>
                <a:cs typeface="Arial"/>
              </a:rPr>
              <a:t>а</a:t>
            </a:r>
            <a:r>
              <a:rPr sz="1300" spc="-25" dirty="0">
                <a:latin typeface="Arial"/>
                <a:cs typeface="Arial"/>
              </a:rPr>
              <a:t>р</a:t>
            </a:r>
            <a:r>
              <a:rPr sz="1300" spc="-35" dirty="0">
                <a:latin typeface="Arial"/>
                <a:cs typeface="Arial"/>
              </a:rPr>
              <a:t>у</a:t>
            </a:r>
            <a:r>
              <a:rPr sz="1300" spc="-10" dirty="0">
                <a:latin typeface="Arial"/>
                <a:cs typeface="Arial"/>
              </a:rPr>
              <a:t>с</a:t>
            </a:r>
            <a:endParaRPr sz="13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21691" y="4275306"/>
            <a:ext cx="2185035" cy="1379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889635" algn="just">
              <a:lnSpc>
                <a:spcPct val="100000"/>
              </a:lnSpc>
            </a:pPr>
            <a:r>
              <a:rPr sz="1300" b="1" spc="-10" dirty="0">
                <a:latin typeface="Arial"/>
                <a:cs typeface="Arial"/>
              </a:rPr>
              <a:t>Кон</a:t>
            </a:r>
            <a:r>
              <a:rPr sz="1300" b="1" spc="-50" dirty="0">
                <a:latin typeface="Arial"/>
                <a:cs typeface="Arial"/>
              </a:rPr>
              <a:t>е</a:t>
            </a:r>
            <a:r>
              <a:rPr sz="1300" b="1" spc="-10" dirty="0">
                <a:latin typeface="Arial"/>
                <a:cs typeface="Arial"/>
              </a:rPr>
              <a:t>чный</a:t>
            </a:r>
            <a:r>
              <a:rPr sz="1300" b="1" spc="25" dirty="0">
                <a:latin typeface="Arial"/>
                <a:cs typeface="Arial"/>
              </a:rPr>
              <a:t> </a:t>
            </a:r>
            <a:r>
              <a:rPr sz="1300" b="1" spc="-25" dirty="0">
                <a:latin typeface="Arial"/>
                <a:cs typeface="Arial"/>
              </a:rPr>
              <a:t>мо</a:t>
            </a:r>
            <a:r>
              <a:rPr sz="1300" b="1" spc="-10" dirty="0">
                <a:latin typeface="Arial"/>
                <a:cs typeface="Arial"/>
              </a:rPr>
              <a:t>зг</a:t>
            </a:r>
            <a:r>
              <a:rPr sz="1300" b="1" spc="-5" dirty="0">
                <a:latin typeface="Arial"/>
                <a:cs typeface="Arial"/>
              </a:rPr>
              <a:t> </a:t>
            </a:r>
            <a:r>
              <a:rPr sz="1300" b="1" spc="-10" dirty="0">
                <a:latin typeface="Arial"/>
                <a:cs typeface="Arial"/>
              </a:rPr>
              <a:t>(telencepha</a:t>
            </a:r>
            <a:r>
              <a:rPr sz="1300" b="1" dirty="0">
                <a:latin typeface="Arial"/>
                <a:cs typeface="Arial"/>
              </a:rPr>
              <a:t>lo</a:t>
            </a:r>
            <a:r>
              <a:rPr sz="1300" b="1" spc="-10" dirty="0">
                <a:latin typeface="Arial"/>
                <a:cs typeface="Arial"/>
              </a:rPr>
              <a:t>n):</a:t>
            </a:r>
            <a:r>
              <a:rPr sz="1300" b="1" spc="-5" dirty="0">
                <a:latin typeface="Arial"/>
                <a:cs typeface="Arial"/>
              </a:rPr>
              <a:t> </a:t>
            </a:r>
            <a:r>
              <a:rPr sz="1300" spc="-10" dirty="0">
                <a:latin typeface="Arial"/>
                <a:cs typeface="Arial"/>
              </a:rPr>
              <a:t>1</a:t>
            </a:r>
            <a:r>
              <a:rPr sz="1300" spc="10" dirty="0">
                <a:latin typeface="Arial"/>
                <a:cs typeface="Arial"/>
              </a:rPr>
              <a:t> </a:t>
            </a:r>
            <a:r>
              <a:rPr sz="1300" spc="-10" dirty="0">
                <a:latin typeface="Arial"/>
                <a:cs typeface="Arial"/>
              </a:rPr>
              <a:t>–</a:t>
            </a:r>
            <a:r>
              <a:rPr sz="1300" spc="-5" dirty="0">
                <a:latin typeface="Arial"/>
                <a:cs typeface="Arial"/>
              </a:rPr>
              <a:t> </a:t>
            </a:r>
            <a:r>
              <a:rPr sz="1300" spc="-20" dirty="0">
                <a:latin typeface="Arial"/>
                <a:cs typeface="Arial"/>
              </a:rPr>
              <a:t>п</a:t>
            </a:r>
            <a:r>
              <a:rPr sz="1300" spc="-35" dirty="0">
                <a:latin typeface="Arial"/>
                <a:cs typeface="Arial"/>
              </a:rPr>
              <a:t>о</a:t>
            </a:r>
            <a:r>
              <a:rPr sz="1300" spc="-10" dirty="0">
                <a:latin typeface="Arial"/>
                <a:cs typeface="Arial"/>
              </a:rPr>
              <a:t>л</a:t>
            </a:r>
            <a:r>
              <a:rPr sz="1300" spc="-25" dirty="0">
                <a:latin typeface="Arial"/>
                <a:cs typeface="Arial"/>
              </a:rPr>
              <a:t>у</a:t>
            </a:r>
            <a:r>
              <a:rPr sz="1300" spc="-10" dirty="0">
                <a:latin typeface="Arial"/>
                <a:cs typeface="Arial"/>
              </a:rPr>
              <a:t>шар</a:t>
            </a:r>
            <a:r>
              <a:rPr sz="1300" spc="-20" dirty="0">
                <a:latin typeface="Arial"/>
                <a:cs typeface="Arial"/>
              </a:rPr>
              <a:t>и</a:t>
            </a:r>
            <a:r>
              <a:rPr sz="1300" spc="-10" dirty="0">
                <a:latin typeface="Arial"/>
                <a:cs typeface="Arial"/>
              </a:rPr>
              <a:t>я</a:t>
            </a:r>
            <a:endParaRPr sz="1300" dirty="0">
              <a:latin typeface="Arial"/>
              <a:cs typeface="Arial"/>
            </a:endParaRPr>
          </a:p>
          <a:p>
            <a:pPr marL="12700" algn="just">
              <a:lnSpc>
                <a:spcPct val="100000"/>
              </a:lnSpc>
              <a:buFont typeface="Arial"/>
              <a:buAutoNum type="arabicPlain" startAt="2"/>
              <a:tabLst>
                <a:tab pos="151765" algn="l"/>
              </a:tabLst>
            </a:pPr>
            <a:r>
              <a:rPr sz="1300" spc="-10" dirty="0">
                <a:latin typeface="Arial"/>
                <a:cs typeface="Arial"/>
              </a:rPr>
              <a:t>–</a:t>
            </a:r>
            <a:r>
              <a:rPr sz="1300" spc="-5" dirty="0">
                <a:latin typeface="Arial"/>
                <a:cs typeface="Arial"/>
              </a:rPr>
              <a:t> </a:t>
            </a:r>
            <a:r>
              <a:rPr sz="1300" spc="-10" dirty="0">
                <a:latin typeface="Arial"/>
                <a:cs typeface="Arial"/>
              </a:rPr>
              <a:t>м</a:t>
            </a:r>
            <a:r>
              <a:rPr sz="1300" spc="-30" dirty="0">
                <a:latin typeface="Arial"/>
                <a:cs typeface="Arial"/>
              </a:rPr>
              <a:t>о</a:t>
            </a:r>
            <a:r>
              <a:rPr sz="1300" spc="-20" dirty="0">
                <a:latin typeface="Arial"/>
                <a:cs typeface="Arial"/>
              </a:rPr>
              <a:t>з</a:t>
            </a:r>
            <a:r>
              <a:rPr sz="1300" spc="-35" dirty="0">
                <a:latin typeface="Arial"/>
                <a:cs typeface="Arial"/>
              </a:rPr>
              <a:t>о</a:t>
            </a:r>
            <a:r>
              <a:rPr sz="1300" spc="-10" dirty="0">
                <a:latin typeface="Arial"/>
                <a:cs typeface="Arial"/>
              </a:rPr>
              <a:t>л</a:t>
            </a:r>
            <a:r>
              <a:rPr sz="1300" spc="-15" dirty="0">
                <a:latin typeface="Arial"/>
                <a:cs typeface="Arial"/>
              </a:rPr>
              <a:t>и</a:t>
            </a:r>
            <a:r>
              <a:rPr sz="1300" spc="-10" dirty="0">
                <a:latin typeface="Arial"/>
                <a:cs typeface="Arial"/>
              </a:rPr>
              <a:t>с</a:t>
            </a:r>
            <a:r>
              <a:rPr sz="1300" spc="-30" dirty="0">
                <a:latin typeface="Arial"/>
                <a:cs typeface="Arial"/>
              </a:rPr>
              <a:t>т</a:t>
            </a:r>
            <a:r>
              <a:rPr sz="1300" spc="-10" dirty="0">
                <a:latin typeface="Arial"/>
                <a:cs typeface="Arial"/>
              </a:rPr>
              <a:t>ое</a:t>
            </a:r>
            <a:r>
              <a:rPr sz="1300" spc="40" dirty="0">
                <a:latin typeface="Arial"/>
                <a:cs typeface="Arial"/>
              </a:rPr>
              <a:t> </a:t>
            </a:r>
            <a:r>
              <a:rPr sz="1300" spc="-30" dirty="0">
                <a:latin typeface="Arial"/>
                <a:cs typeface="Arial"/>
              </a:rPr>
              <a:t>т</a:t>
            </a:r>
            <a:r>
              <a:rPr sz="1300" spc="-60" dirty="0">
                <a:latin typeface="Arial"/>
                <a:cs typeface="Arial"/>
              </a:rPr>
              <a:t>е</a:t>
            </a:r>
            <a:r>
              <a:rPr sz="1300" dirty="0">
                <a:latin typeface="Arial"/>
                <a:cs typeface="Arial"/>
              </a:rPr>
              <a:t>л</a:t>
            </a:r>
            <a:r>
              <a:rPr sz="1300" spc="-10" dirty="0">
                <a:latin typeface="Arial"/>
                <a:cs typeface="Arial"/>
              </a:rPr>
              <a:t>о</a:t>
            </a:r>
            <a:endParaRPr sz="1300" dirty="0">
              <a:latin typeface="Arial"/>
              <a:cs typeface="Arial"/>
            </a:endParaRPr>
          </a:p>
          <a:p>
            <a:pPr marL="151130" indent="-138430" algn="just">
              <a:lnSpc>
                <a:spcPct val="100000"/>
              </a:lnSpc>
              <a:buFont typeface="Arial"/>
              <a:buAutoNum type="arabicPlain" startAt="2"/>
              <a:tabLst>
                <a:tab pos="151765" algn="l"/>
              </a:tabLst>
            </a:pPr>
            <a:r>
              <a:rPr sz="1300" spc="-5" dirty="0">
                <a:latin typeface="Arial"/>
                <a:cs typeface="Arial"/>
              </a:rPr>
              <a:t>- </a:t>
            </a:r>
            <a:r>
              <a:rPr sz="1300" spc="-10" dirty="0">
                <a:latin typeface="Arial"/>
                <a:cs typeface="Arial"/>
              </a:rPr>
              <a:t>обон</a:t>
            </a:r>
            <a:r>
              <a:rPr sz="1300" spc="-20" dirty="0">
                <a:latin typeface="Arial"/>
                <a:cs typeface="Arial"/>
              </a:rPr>
              <a:t>я</a:t>
            </a:r>
            <a:r>
              <a:rPr sz="1300" spc="-30" dirty="0">
                <a:latin typeface="Arial"/>
                <a:cs typeface="Arial"/>
              </a:rPr>
              <a:t>т</a:t>
            </a:r>
            <a:r>
              <a:rPr sz="1300" spc="-60" dirty="0">
                <a:latin typeface="Arial"/>
                <a:cs typeface="Arial"/>
              </a:rPr>
              <a:t>е</a:t>
            </a:r>
            <a:r>
              <a:rPr sz="1300" spc="-10" dirty="0">
                <a:latin typeface="Arial"/>
                <a:cs typeface="Arial"/>
              </a:rPr>
              <a:t>льн</a:t>
            </a:r>
            <a:r>
              <a:rPr sz="1300" spc="-5" dirty="0">
                <a:latin typeface="Arial"/>
                <a:cs typeface="Arial"/>
              </a:rPr>
              <a:t>ы</a:t>
            </a:r>
            <a:r>
              <a:rPr sz="1300" spc="-10" dirty="0">
                <a:latin typeface="Arial"/>
                <a:cs typeface="Arial"/>
              </a:rPr>
              <a:t>й</a:t>
            </a:r>
            <a:r>
              <a:rPr sz="1300" spc="40" dirty="0">
                <a:latin typeface="Arial"/>
                <a:cs typeface="Arial"/>
              </a:rPr>
              <a:t> </a:t>
            </a:r>
            <a:r>
              <a:rPr sz="1300" spc="-10" dirty="0">
                <a:latin typeface="Arial"/>
                <a:cs typeface="Arial"/>
              </a:rPr>
              <a:t>м</a:t>
            </a:r>
            <a:r>
              <a:rPr sz="1300" spc="-30" dirty="0">
                <a:latin typeface="Arial"/>
                <a:cs typeface="Arial"/>
              </a:rPr>
              <a:t>о</a:t>
            </a:r>
            <a:r>
              <a:rPr sz="1300" spc="-5" dirty="0">
                <a:latin typeface="Arial"/>
                <a:cs typeface="Arial"/>
              </a:rPr>
              <a:t>зг</a:t>
            </a:r>
            <a:endParaRPr sz="1300" dirty="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buFont typeface="Arial"/>
              <a:buAutoNum type="arabicPlain" startAt="2"/>
              <a:tabLst>
                <a:tab pos="151765" algn="l"/>
              </a:tabLst>
            </a:pPr>
            <a:r>
              <a:rPr sz="1300" spc="-10" dirty="0">
                <a:latin typeface="Arial"/>
                <a:cs typeface="Arial"/>
              </a:rPr>
              <a:t>–</a:t>
            </a:r>
            <a:r>
              <a:rPr sz="1300" spc="-5" dirty="0">
                <a:latin typeface="Arial"/>
                <a:cs typeface="Arial"/>
              </a:rPr>
              <a:t> </a:t>
            </a:r>
            <a:r>
              <a:rPr sz="1300" spc="-20" dirty="0">
                <a:latin typeface="Arial"/>
                <a:cs typeface="Arial"/>
              </a:rPr>
              <a:t>п</a:t>
            </a:r>
            <a:r>
              <a:rPr sz="1300" spc="-10" dirty="0">
                <a:latin typeface="Arial"/>
                <a:cs typeface="Arial"/>
              </a:rPr>
              <a:t>р</a:t>
            </a:r>
            <a:r>
              <a:rPr sz="1300" spc="-25" dirty="0">
                <a:latin typeface="Arial"/>
                <a:cs typeface="Arial"/>
              </a:rPr>
              <a:t>о</a:t>
            </a:r>
            <a:r>
              <a:rPr sz="1300" spc="-5" dirty="0">
                <a:latin typeface="Arial"/>
                <a:cs typeface="Arial"/>
              </a:rPr>
              <a:t>з</a:t>
            </a:r>
            <a:r>
              <a:rPr sz="1300" spc="-10" dirty="0">
                <a:latin typeface="Arial"/>
                <a:cs typeface="Arial"/>
              </a:rPr>
              <a:t>р</a:t>
            </a:r>
            <a:r>
              <a:rPr sz="1300" spc="-35" dirty="0">
                <a:latin typeface="Arial"/>
                <a:cs typeface="Arial"/>
              </a:rPr>
              <a:t>а</a:t>
            </a:r>
            <a:r>
              <a:rPr sz="1300" spc="-10" dirty="0">
                <a:latin typeface="Arial"/>
                <a:cs typeface="Arial"/>
              </a:rPr>
              <a:t>чная</a:t>
            </a:r>
            <a:r>
              <a:rPr sz="1300" spc="15" dirty="0">
                <a:latin typeface="Arial"/>
                <a:cs typeface="Arial"/>
              </a:rPr>
              <a:t> </a:t>
            </a:r>
            <a:r>
              <a:rPr sz="1300" spc="-20" dirty="0">
                <a:latin typeface="Arial"/>
                <a:cs typeface="Arial"/>
              </a:rPr>
              <a:t>п</a:t>
            </a:r>
            <a:r>
              <a:rPr sz="1300" spc="-10" dirty="0">
                <a:latin typeface="Arial"/>
                <a:cs typeface="Arial"/>
              </a:rPr>
              <a:t>ере</a:t>
            </a:r>
            <a:r>
              <a:rPr sz="1300" spc="-40" dirty="0">
                <a:latin typeface="Arial"/>
                <a:cs typeface="Arial"/>
              </a:rPr>
              <a:t>г</a:t>
            </a:r>
            <a:r>
              <a:rPr sz="1300" spc="-10" dirty="0">
                <a:latin typeface="Arial"/>
                <a:cs typeface="Arial"/>
              </a:rPr>
              <a:t>ор</a:t>
            </a:r>
            <a:r>
              <a:rPr sz="1300" spc="-40" dirty="0">
                <a:latin typeface="Arial"/>
                <a:cs typeface="Arial"/>
              </a:rPr>
              <a:t>о</a:t>
            </a:r>
            <a:r>
              <a:rPr sz="1300" spc="-10" dirty="0">
                <a:latin typeface="Arial"/>
                <a:cs typeface="Arial"/>
              </a:rPr>
              <a:t>д</a:t>
            </a:r>
            <a:r>
              <a:rPr sz="1300" spc="0" dirty="0">
                <a:latin typeface="Arial"/>
                <a:cs typeface="Arial"/>
              </a:rPr>
              <a:t>к</a:t>
            </a:r>
            <a:r>
              <a:rPr sz="1300" spc="-10" dirty="0">
                <a:latin typeface="Arial"/>
                <a:cs typeface="Arial"/>
              </a:rPr>
              <a:t>а</a:t>
            </a:r>
            <a:r>
              <a:rPr sz="1300" spc="-5" dirty="0">
                <a:latin typeface="Arial"/>
                <a:cs typeface="Arial"/>
              </a:rPr>
              <a:t> </a:t>
            </a:r>
            <a:r>
              <a:rPr sz="1300" spc="-10" dirty="0">
                <a:latin typeface="Arial"/>
                <a:cs typeface="Arial"/>
              </a:rPr>
              <a:t>5</a:t>
            </a:r>
            <a:r>
              <a:rPr sz="1300" spc="10" dirty="0">
                <a:latin typeface="Arial"/>
                <a:cs typeface="Arial"/>
              </a:rPr>
              <a:t> </a:t>
            </a:r>
            <a:r>
              <a:rPr sz="1300" spc="-10" dirty="0">
                <a:latin typeface="Arial"/>
                <a:cs typeface="Arial"/>
              </a:rPr>
              <a:t>–</a:t>
            </a:r>
            <a:r>
              <a:rPr sz="1300" spc="-5" dirty="0">
                <a:latin typeface="Arial"/>
                <a:cs typeface="Arial"/>
              </a:rPr>
              <a:t> </a:t>
            </a:r>
            <a:r>
              <a:rPr sz="1300" spc="-20" dirty="0">
                <a:latin typeface="Arial"/>
                <a:cs typeface="Arial"/>
              </a:rPr>
              <a:t>п</a:t>
            </a:r>
            <a:r>
              <a:rPr sz="1300" spc="-10" dirty="0">
                <a:latin typeface="Arial"/>
                <a:cs typeface="Arial"/>
              </a:rPr>
              <a:t>ер</a:t>
            </a:r>
            <a:r>
              <a:rPr sz="1300" spc="-40" dirty="0">
                <a:latin typeface="Arial"/>
                <a:cs typeface="Arial"/>
              </a:rPr>
              <a:t>е</a:t>
            </a:r>
            <a:r>
              <a:rPr sz="1300" spc="-10" dirty="0">
                <a:latin typeface="Arial"/>
                <a:cs typeface="Arial"/>
              </a:rPr>
              <a:t>дн</a:t>
            </a:r>
            <a:r>
              <a:rPr sz="1300" spc="-20" dirty="0">
                <a:latin typeface="Arial"/>
                <a:cs typeface="Arial"/>
              </a:rPr>
              <a:t>я</a:t>
            </a:r>
            <a:r>
              <a:rPr sz="1300" spc="-10" dirty="0">
                <a:latin typeface="Arial"/>
                <a:cs typeface="Arial"/>
              </a:rPr>
              <a:t>я</a:t>
            </a:r>
            <a:r>
              <a:rPr sz="1300" spc="10" dirty="0">
                <a:latin typeface="Arial"/>
                <a:cs typeface="Arial"/>
              </a:rPr>
              <a:t> </a:t>
            </a:r>
            <a:r>
              <a:rPr sz="1300" spc="-10" dirty="0">
                <a:latin typeface="Arial"/>
                <a:cs typeface="Arial"/>
              </a:rPr>
              <a:t>с</a:t>
            </a:r>
            <a:r>
              <a:rPr sz="1300" spc="-20" dirty="0">
                <a:latin typeface="Arial"/>
                <a:cs typeface="Arial"/>
              </a:rPr>
              <a:t>п</a:t>
            </a:r>
            <a:r>
              <a:rPr sz="1300" spc="-10" dirty="0">
                <a:latin typeface="Arial"/>
                <a:cs typeface="Arial"/>
              </a:rPr>
              <a:t>а</a:t>
            </a:r>
            <a:r>
              <a:rPr sz="1300" spc="-20" dirty="0">
                <a:latin typeface="Arial"/>
                <a:cs typeface="Arial"/>
              </a:rPr>
              <a:t>й</a:t>
            </a:r>
            <a:r>
              <a:rPr sz="1300" spc="0" dirty="0">
                <a:latin typeface="Arial"/>
                <a:cs typeface="Arial"/>
              </a:rPr>
              <a:t>к</a:t>
            </a:r>
            <a:r>
              <a:rPr sz="1300" spc="-10" dirty="0">
                <a:latin typeface="Arial"/>
                <a:cs typeface="Arial"/>
              </a:rPr>
              <a:t>а</a:t>
            </a:r>
            <a:endParaRPr sz="13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722245" y="4275306"/>
            <a:ext cx="2508885" cy="19742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715010">
              <a:lnSpc>
                <a:spcPct val="100000"/>
              </a:lnSpc>
            </a:pPr>
            <a:r>
              <a:rPr sz="1300" b="1" spc="-10" dirty="0">
                <a:latin typeface="Arial"/>
                <a:cs typeface="Arial"/>
              </a:rPr>
              <a:t>Пр</a:t>
            </a:r>
            <a:r>
              <a:rPr sz="1300" b="1" spc="-25" dirty="0">
                <a:latin typeface="Arial"/>
                <a:cs typeface="Arial"/>
              </a:rPr>
              <a:t>о</a:t>
            </a:r>
            <a:r>
              <a:rPr sz="1300" b="1" spc="-10" dirty="0">
                <a:latin typeface="Arial"/>
                <a:cs typeface="Arial"/>
              </a:rPr>
              <a:t>м</a:t>
            </a:r>
            <a:r>
              <a:rPr sz="1300" b="1" spc="-25" dirty="0">
                <a:latin typeface="Arial"/>
                <a:cs typeface="Arial"/>
              </a:rPr>
              <a:t>е</a:t>
            </a:r>
            <a:r>
              <a:rPr sz="1300" b="1" spc="-10" dirty="0">
                <a:latin typeface="Arial"/>
                <a:cs typeface="Arial"/>
              </a:rPr>
              <a:t>ж</a:t>
            </a:r>
            <a:r>
              <a:rPr sz="1300" b="1" spc="-35" dirty="0">
                <a:latin typeface="Arial"/>
                <a:cs typeface="Arial"/>
              </a:rPr>
              <a:t>у</a:t>
            </a:r>
            <a:r>
              <a:rPr sz="1300" b="1" spc="-10" dirty="0">
                <a:latin typeface="Arial"/>
                <a:cs typeface="Arial"/>
              </a:rPr>
              <a:t>т</a:t>
            </a:r>
            <a:r>
              <a:rPr sz="1300" b="1" spc="-45" dirty="0">
                <a:latin typeface="Arial"/>
                <a:cs typeface="Arial"/>
              </a:rPr>
              <a:t>о</a:t>
            </a:r>
            <a:r>
              <a:rPr sz="1300" b="1" spc="-10" dirty="0">
                <a:latin typeface="Arial"/>
                <a:cs typeface="Arial"/>
              </a:rPr>
              <a:t>ч</a:t>
            </a:r>
            <a:r>
              <a:rPr sz="1300" b="1" dirty="0">
                <a:latin typeface="Arial"/>
                <a:cs typeface="Arial"/>
              </a:rPr>
              <a:t>н</a:t>
            </a:r>
            <a:r>
              <a:rPr sz="1300" b="1" spc="-10" dirty="0">
                <a:latin typeface="Arial"/>
                <a:cs typeface="Arial"/>
              </a:rPr>
              <a:t>ый</a:t>
            </a:r>
            <a:r>
              <a:rPr sz="1300" b="1" spc="45" dirty="0">
                <a:latin typeface="Arial"/>
                <a:cs typeface="Arial"/>
              </a:rPr>
              <a:t> </a:t>
            </a:r>
            <a:r>
              <a:rPr sz="1300" b="1" spc="-25" dirty="0">
                <a:latin typeface="Arial"/>
                <a:cs typeface="Arial"/>
              </a:rPr>
              <a:t>мо</a:t>
            </a:r>
            <a:r>
              <a:rPr sz="1300" b="1" spc="-10" dirty="0">
                <a:latin typeface="Arial"/>
                <a:cs typeface="Arial"/>
              </a:rPr>
              <a:t>зг</a:t>
            </a:r>
            <a:r>
              <a:rPr sz="1300" b="1" spc="-5" dirty="0">
                <a:latin typeface="Arial"/>
                <a:cs typeface="Arial"/>
              </a:rPr>
              <a:t> </a:t>
            </a:r>
            <a:r>
              <a:rPr sz="1300" b="1" spc="-10" dirty="0">
                <a:latin typeface="Arial"/>
                <a:cs typeface="Arial"/>
              </a:rPr>
              <a:t>(diencepha</a:t>
            </a:r>
            <a:r>
              <a:rPr sz="1300" b="1" dirty="0">
                <a:latin typeface="Arial"/>
                <a:cs typeface="Arial"/>
              </a:rPr>
              <a:t>lo</a:t>
            </a:r>
            <a:r>
              <a:rPr sz="1300" b="1" spc="-5" dirty="0">
                <a:latin typeface="Arial"/>
                <a:cs typeface="Arial"/>
              </a:rPr>
              <a:t>n):</a:t>
            </a:r>
            <a:endParaRPr sz="1300" dirty="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1300" spc="-10" dirty="0">
                <a:latin typeface="Arial"/>
                <a:cs typeface="Arial"/>
              </a:rPr>
              <a:t>6</a:t>
            </a:r>
            <a:r>
              <a:rPr sz="1300" spc="10" dirty="0">
                <a:latin typeface="Arial"/>
                <a:cs typeface="Arial"/>
              </a:rPr>
              <a:t> </a:t>
            </a:r>
            <a:r>
              <a:rPr sz="1300" spc="-10" dirty="0">
                <a:latin typeface="Arial"/>
                <a:cs typeface="Arial"/>
              </a:rPr>
              <a:t>–</a:t>
            </a:r>
            <a:r>
              <a:rPr sz="1300" spc="-5" dirty="0">
                <a:latin typeface="Arial"/>
                <a:cs typeface="Arial"/>
              </a:rPr>
              <a:t> </a:t>
            </a:r>
            <a:r>
              <a:rPr sz="1300" spc="-30" dirty="0">
                <a:latin typeface="Arial"/>
                <a:cs typeface="Arial"/>
              </a:rPr>
              <a:t>т</a:t>
            </a:r>
            <a:r>
              <a:rPr sz="1300" spc="-10" dirty="0">
                <a:latin typeface="Arial"/>
                <a:cs typeface="Arial"/>
              </a:rPr>
              <a:t>ала</a:t>
            </a:r>
            <a:r>
              <a:rPr sz="1300" spc="-5" dirty="0">
                <a:latin typeface="Arial"/>
                <a:cs typeface="Arial"/>
              </a:rPr>
              <a:t>м</a:t>
            </a:r>
            <a:r>
              <a:rPr sz="1300" spc="-35" dirty="0">
                <a:latin typeface="Arial"/>
                <a:cs typeface="Arial"/>
              </a:rPr>
              <a:t>у</a:t>
            </a:r>
            <a:r>
              <a:rPr sz="1300" spc="-10" dirty="0">
                <a:latin typeface="Arial"/>
                <a:cs typeface="Arial"/>
              </a:rPr>
              <a:t>с</a:t>
            </a:r>
            <a:r>
              <a:rPr sz="1300" spc="55" dirty="0">
                <a:latin typeface="Arial"/>
                <a:cs typeface="Arial"/>
              </a:rPr>
              <a:t> </a:t>
            </a:r>
            <a:r>
              <a:rPr sz="1300" spc="-5" dirty="0">
                <a:latin typeface="Arial"/>
                <a:cs typeface="Arial"/>
              </a:rPr>
              <a:t>(з</a:t>
            </a:r>
            <a:r>
              <a:rPr sz="1300" spc="-10" dirty="0">
                <a:latin typeface="Arial"/>
                <a:cs typeface="Arial"/>
              </a:rPr>
              <a:t>р</a:t>
            </a:r>
            <a:r>
              <a:rPr sz="1300" spc="-20" dirty="0">
                <a:latin typeface="Arial"/>
                <a:cs typeface="Arial"/>
              </a:rPr>
              <a:t>и</a:t>
            </a:r>
            <a:r>
              <a:rPr sz="1300" spc="-30" dirty="0">
                <a:latin typeface="Arial"/>
                <a:cs typeface="Arial"/>
              </a:rPr>
              <a:t>т</a:t>
            </a:r>
            <a:r>
              <a:rPr sz="1300" spc="-60" dirty="0">
                <a:latin typeface="Arial"/>
                <a:cs typeface="Arial"/>
              </a:rPr>
              <a:t>е</a:t>
            </a:r>
            <a:r>
              <a:rPr sz="1300" spc="-10" dirty="0">
                <a:latin typeface="Arial"/>
                <a:cs typeface="Arial"/>
              </a:rPr>
              <a:t>льн</a:t>
            </a:r>
            <a:r>
              <a:rPr sz="1300" spc="-5" dirty="0">
                <a:latin typeface="Arial"/>
                <a:cs typeface="Arial"/>
              </a:rPr>
              <a:t>ы</a:t>
            </a:r>
            <a:r>
              <a:rPr sz="1300" spc="-10" dirty="0">
                <a:latin typeface="Arial"/>
                <a:cs typeface="Arial"/>
              </a:rPr>
              <a:t>й</a:t>
            </a:r>
            <a:r>
              <a:rPr sz="1300" spc="40" dirty="0">
                <a:latin typeface="Arial"/>
                <a:cs typeface="Arial"/>
              </a:rPr>
              <a:t> </a:t>
            </a:r>
            <a:r>
              <a:rPr sz="1300" spc="-35" dirty="0">
                <a:latin typeface="Arial"/>
                <a:cs typeface="Arial"/>
              </a:rPr>
              <a:t>б</a:t>
            </a:r>
            <a:r>
              <a:rPr sz="1300" spc="-25" dirty="0">
                <a:latin typeface="Arial"/>
                <a:cs typeface="Arial"/>
              </a:rPr>
              <a:t>у</a:t>
            </a:r>
            <a:r>
              <a:rPr sz="1300" spc="-35" dirty="0">
                <a:latin typeface="Arial"/>
                <a:cs typeface="Arial"/>
              </a:rPr>
              <a:t>г</a:t>
            </a:r>
            <a:r>
              <a:rPr sz="1300" spc="-10" dirty="0">
                <a:latin typeface="Arial"/>
                <a:cs typeface="Arial"/>
              </a:rPr>
              <a:t>ор)</a:t>
            </a:r>
            <a:r>
              <a:rPr sz="1300" spc="-5" dirty="0">
                <a:latin typeface="Arial"/>
                <a:cs typeface="Arial"/>
              </a:rPr>
              <a:t> </a:t>
            </a:r>
            <a:r>
              <a:rPr sz="1300" spc="-10" dirty="0">
                <a:latin typeface="Arial"/>
                <a:cs typeface="Arial"/>
              </a:rPr>
              <a:t>7</a:t>
            </a:r>
            <a:r>
              <a:rPr sz="1300" spc="10" dirty="0">
                <a:latin typeface="Arial"/>
                <a:cs typeface="Arial"/>
              </a:rPr>
              <a:t> </a:t>
            </a:r>
            <a:r>
              <a:rPr sz="1300" spc="-10" dirty="0">
                <a:latin typeface="Arial"/>
                <a:cs typeface="Arial"/>
              </a:rPr>
              <a:t>–</a:t>
            </a:r>
            <a:r>
              <a:rPr sz="1300" spc="-5" dirty="0">
                <a:latin typeface="Arial"/>
                <a:cs typeface="Arial"/>
              </a:rPr>
              <a:t> </a:t>
            </a:r>
            <a:r>
              <a:rPr sz="1300" spc="-10" dirty="0">
                <a:latin typeface="Arial"/>
                <a:cs typeface="Arial"/>
              </a:rPr>
              <a:t>м</a:t>
            </a:r>
            <a:r>
              <a:rPr sz="1300" spc="-30" dirty="0">
                <a:latin typeface="Arial"/>
                <a:cs typeface="Arial"/>
              </a:rPr>
              <a:t>е</a:t>
            </a:r>
            <a:r>
              <a:rPr sz="1300" spc="-10" dirty="0">
                <a:latin typeface="Arial"/>
                <a:cs typeface="Arial"/>
              </a:rPr>
              <a:t>ж</a:t>
            </a:r>
            <a:r>
              <a:rPr sz="1300" spc="-35" dirty="0">
                <a:latin typeface="Arial"/>
                <a:cs typeface="Arial"/>
              </a:rPr>
              <a:t>т</a:t>
            </a:r>
            <a:r>
              <a:rPr sz="1300" spc="-10" dirty="0">
                <a:latin typeface="Arial"/>
                <a:cs typeface="Arial"/>
              </a:rPr>
              <a:t>ал</a:t>
            </a:r>
            <a:r>
              <a:rPr sz="1300" dirty="0">
                <a:latin typeface="Arial"/>
                <a:cs typeface="Arial"/>
              </a:rPr>
              <a:t>а</a:t>
            </a:r>
            <a:r>
              <a:rPr sz="1300" spc="-10" dirty="0">
                <a:latin typeface="Arial"/>
                <a:cs typeface="Arial"/>
              </a:rPr>
              <a:t>м</a:t>
            </a:r>
            <a:r>
              <a:rPr sz="1300" spc="-20" dirty="0">
                <a:latin typeface="Arial"/>
                <a:cs typeface="Arial"/>
              </a:rPr>
              <a:t>и</a:t>
            </a:r>
            <a:r>
              <a:rPr sz="1300" spc="-5" dirty="0">
                <a:latin typeface="Arial"/>
                <a:cs typeface="Arial"/>
              </a:rPr>
              <a:t>ч</a:t>
            </a:r>
            <a:r>
              <a:rPr sz="1300" spc="-10" dirty="0">
                <a:latin typeface="Arial"/>
                <a:cs typeface="Arial"/>
              </a:rPr>
              <a:t>е</a:t>
            </a:r>
            <a:r>
              <a:rPr sz="1300" dirty="0">
                <a:latin typeface="Arial"/>
                <a:cs typeface="Arial"/>
              </a:rPr>
              <a:t>с</a:t>
            </a:r>
            <a:r>
              <a:rPr sz="1300" spc="-5" dirty="0">
                <a:latin typeface="Arial"/>
                <a:cs typeface="Arial"/>
              </a:rPr>
              <a:t>к</a:t>
            </a:r>
            <a:r>
              <a:rPr sz="1300" dirty="0">
                <a:latin typeface="Arial"/>
                <a:cs typeface="Arial"/>
              </a:rPr>
              <a:t>о</a:t>
            </a:r>
            <a:r>
              <a:rPr sz="1300" spc="-10" dirty="0">
                <a:latin typeface="Arial"/>
                <a:cs typeface="Arial"/>
              </a:rPr>
              <a:t>е</a:t>
            </a:r>
            <a:r>
              <a:rPr sz="1300" spc="55" dirty="0">
                <a:latin typeface="Arial"/>
                <a:cs typeface="Arial"/>
              </a:rPr>
              <a:t> </a:t>
            </a:r>
            <a:r>
              <a:rPr sz="1300" spc="-10" dirty="0">
                <a:latin typeface="Arial"/>
                <a:cs typeface="Arial"/>
              </a:rPr>
              <a:t>сра</a:t>
            </a:r>
            <a:r>
              <a:rPr sz="1300" spc="-30" dirty="0">
                <a:latin typeface="Arial"/>
                <a:cs typeface="Arial"/>
              </a:rPr>
              <a:t>щ</a:t>
            </a:r>
            <a:r>
              <a:rPr sz="1300" spc="-10" dirty="0">
                <a:latin typeface="Arial"/>
                <a:cs typeface="Arial"/>
              </a:rPr>
              <a:t>ен</a:t>
            </a:r>
            <a:r>
              <a:rPr sz="1300" spc="-15" dirty="0">
                <a:latin typeface="Arial"/>
                <a:cs typeface="Arial"/>
              </a:rPr>
              <a:t>и</a:t>
            </a:r>
            <a:r>
              <a:rPr sz="1300" spc="-10" dirty="0">
                <a:latin typeface="Arial"/>
                <a:cs typeface="Arial"/>
              </a:rPr>
              <a:t>е</a:t>
            </a:r>
            <a:r>
              <a:rPr sz="1300" spc="-5" dirty="0">
                <a:latin typeface="Arial"/>
                <a:cs typeface="Arial"/>
              </a:rPr>
              <a:t> (</a:t>
            </a:r>
            <a:r>
              <a:rPr sz="1300" spc="-20" dirty="0">
                <a:latin typeface="Arial"/>
                <a:cs typeface="Arial"/>
              </a:rPr>
              <a:t>п</a:t>
            </a:r>
            <a:r>
              <a:rPr sz="1300" spc="-10" dirty="0">
                <a:latin typeface="Arial"/>
                <a:cs typeface="Arial"/>
              </a:rPr>
              <a:t>ро</a:t>
            </a:r>
            <a:r>
              <a:rPr sz="1300" spc="-20" dirty="0">
                <a:latin typeface="Arial"/>
                <a:cs typeface="Arial"/>
              </a:rPr>
              <a:t>м</a:t>
            </a:r>
            <a:r>
              <a:rPr sz="1300" spc="-25" dirty="0">
                <a:latin typeface="Arial"/>
                <a:cs typeface="Arial"/>
              </a:rPr>
              <a:t>е</a:t>
            </a:r>
            <a:r>
              <a:rPr sz="1300" spc="-5" dirty="0">
                <a:latin typeface="Arial"/>
                <a:cs typeface="Arial"/>
              </a:rPr>
              <a:t>ж</a:t>
            </a:r>
            <a:r>
              <a:rPr sz="1300" spc="-10" dirty="0">
                <a:latin typeface="Arial"/>
                <a:cs typeface="Arial"/>
              </a:rPr>
              <a:t>у</a:t>
            </a:r>
            <a:r>
              <a:rPr sz="1300" spc="-30" dirty="0">
                <a:latin typeface="Arial"/>
                <a:cs typeface="Arial"/>
              </a:rPr>
              <a:t>т</a:t>
            </a:r>
            <a:r>
              <a:rPr sz="1300" spc="-35" dirty="0">
                <a:latin typeface="Arial"/>
                <a:cs typeface="Arial"/>
              </a:rPr>
              <a:t>о</a:t>
            </a:r>
            <a:r>
              <a:rPr sz="1300" spc="-10" dirty="0">
                <a:latin typeface="Arial"/>
                <a:cs typeface="Arial"/>
              </a:rPr>
              <a:t>чная</a:t>
            </a:r>
            <a:r>
              <a:rPr sz="1300" spc="60" dirty="0">
                <a:latin typeface="Arial"/>
                <a:cs typeface="Arial"/>
              </a:rPr>
              <a:t> </a:t>
            </a:r>
            <a:r>
              <a:rPr sz="1300" spc="-10" dirty="0">
                <a:latin typeface="Arial"/>
                <a:cs typeface="Arial"/>
              </a:rPr>
              <a:t>м</a:t>
            </a:r>
            <a:r>
              <a:rPr sz="1300" spc="-15" dirty="0">
                <a:latin typeface="Arial"/>
                <a:cs typeface="Arial"/>
              </a:rPr>
              <a:t>а</a:t>
            </a:r>
            <a:r>
              <a:rPr sz="1300" spc="-10" dirty="0">
                <a:latin typeface="Arial"/>
                <a:cs typeface="Arial"/>
              </a:rPr>
              <a:t>сса)</a:t>
            </a:r>
            <a:endParaRPr sz="1300" dirty="0">
              <a:latin typeface="Arial"/>
              <a:cs typeface="Arial"/>
            </a:endParaRPr>
          </a:p>
          <a:p>
            <a:pPr marL="151130" indent="-138430">
              <a:lnSpc>
                <a:spcPct val="100000"/>
              </a:lnSpc>
              <a:buFont typeface="Arial"/>
              <a:buAutoNum type="arabicPlain" startAt="8"/>
              <a:tabLst>
                <a:tab pos="151765" algn="l"/>
              </a:tabLst>
            </a:pPr>
            <a:r>
              <a:rPr sz="1300" spc="-10" dirty="0">
                <a:latin typeface="Arial"/>
                <a:cs typeface="Arial"/>
              </a:rPr>
              <a:t>–</a:t>
            </a:r>
            <a:r>
              <a:rPr sz="1300" spc="-5" dirty="0">
                <a:latin typeface="Arial"/>
                <a:cs typeface="Arial"/>
              </a:rPr>
              <a:t> </a:t>
            </a:r>
            <a:r>
              <a:rPr sz="1300" spc="-10" dirty="0">
                <a:latin typeface="Arial"/>
                <a:cs typeface="Arial"/>
              </a:rPr>
              <a:t>э</a:t>
            </a:r>
            <a:r>
              <a:rPr sz="1300" spc="-20" dirty="0">
                <a:latin typeface="Arial"/>
                <a:cs typeface="Arial"/>
              </a:rPr>
              <a:t>п</a:t>
            </a:r>
            <a:r>
              <a:rPr sz="1300" spc="-15" dirty="0">
                <a:latin typeface="Arial"/>
                <a:cs typeface="Arial"/>
              </a:rPr>
              <a:t>и</a:t>
            </a:r>
            <a:r>
              <a:rPr sz="1300" spc="-10" dirty="0">
                <a:latin typeface="Arial"/>
                <a:cs typeface="Arial"/>
              </a:rPr>
              <a:t>физ</a:t>
            </a:r>
            <a:endParaRPr sz="1300" dirty="0">
              <a:latin typeface="Arial"/>
              <a:cs typeface="Arial"/>
            </a:endParaRPr>
          </a:p>
          <a:p>
            <a:pPr marL="151130" indent="-138430">
              <a:lnSpc>
                <a:spcPct val="100000"/>
              </a:lnSpc>
              <a:buFont typeface="Arial"/>
              <a:buAutoNum type="arabicPlain" startAt="8"/>
              <a:tabLst>
                <a:tab pos="151765" algn="l"/>
              </a:tabLst>
            </a:pPr>
            <a:r>
              <a:rPr sz="1300" spc="-10" dirty="0">
                <a:latin typeface="Arial"/>
                <a:cs typeface="Arial"/>
              </a:rPr>
              <a:t>–</a:t>
            </a:r>
            <a:r>
              <a:rPr sz="1300" spc="-5" dirty="0">
                <a:latin typeface="Arial"/>
                <a:cs typeface="Arial"/>
              </a:rPr>
              <a:t> </a:t>
            </a:r>
            <a:r>
              <a:rPr sz="1300" spc="-15" dirty="0">
                <a:latin typeface="Arial"/>
                <a:cs typeface="Arial"/>
              </a:rPr>
              <a:t>ги</a:t>
            </a:r>
            <a:r>
              <a:rPr sz="1300" spc="-20" dirty="0">
                <a:latin typeface="Arial"/>
                <a:cs typeface="Arial"/>
              </a:rPr>
              <a:t>п</a:t>
            </a:r>
            <a:r>
              <a:rPr sz="1300" spc="-35" dirty="0">
                <a:latin typeface="Arial"/>
                <a:cs typeface="Arial"/>
              </a:rPr>
              <a:t>о</a:t>
            </a:r>
            <a:r>
              <a:rPr sz="1300" spc="-30" dirty="0">
                <a:latin typeface="Arial"/>
                <a:cs typeface="Arial"/>
              </a:rPr>
              <a:t>т</a:t>
            </a:r>
            <a:r>
              <a:rPr sz="1300" spc="-10" dirty="0">
                <a:latin typeface="Arial"/>
                <a:cs typeface="Arial"/>
              </a:rPr>
              <a:t>ала</a:t>
            </a:r>
            <a:r>
              <a:rPr sz="1300" spc="0" dirty="0">
                <a:latin typeface="Arial"/>
                <a:cs typeface="Arial"/>
              </a:rPr>
              <a:t>м</a:t>
            </a:r>
            <a:r>
              <a:rPr sz="1300" spc="-35" dirty="0">
                <a:latin typeface="Arial"/>
                <a:cs typeface="Arial"/>
              </a:rPr>
              <a:t>у</a:t>
            </a:r>
            <a:r>
              <a:rPr sz="1300" spc="-10" dirty="0">
                <a:latin typeface="Arial"/>
                <a:cs typeface="Arial"/>
              </a:rPr>
              <a:t>с</a:t>
            </a:r>
            <a:endParaRPr sz="1300" dirty="0">
              <a:latin typeface="Arial"/>
              <a:cs typeface="Arial"/>
            </a:endParaRPr>
          </a:p>
          <a:p>
            <a:pPr marL="242570" indent="-229870">
              <a:lnSpc>
                <a:spcPct val="100000"/>
              </a:lnSpc>
              <a:buFont typeface="Arial"/>
              <a:buAutoNum type="arabicPlain" startAt="8"/>
              <a:tabLst>
                <a:tab pos="243204" algn="l"/>
              </a:tabLst>
            </a:pPr>
            <a:r>
              <a:rPr sz="1300" spc="-10" dirty="0">
                <a:latin typeface="Arial"/>
                <a:cs typeface="Arial"/>
              </a:rPr>
              <a:t>–</a:t>
            </a:r>
            <a:r>
              <a:rPr sz="1300" spc="10" dirty="0">
                <a:latin typeface="Arial"/>
                <a:cs typeface="Arial"/>
              </a:rPr>
              <a:t> </a:t>
            </a:r>
            <a:r>
              <a:rPr sz="1300" spc="-30" dirty="0">
                <a:latin typeface="Arial"/>
                <a:cs typeface="Arial"/>
              </a:rPr>
              <a:t>в</a:t>
            </a:r>
            <a:r>
              <a:rPr sz="1300" spc="-10" dirty="0">
                <a:latin typeface="Arial"/>
                <a:cs typeface="Arial"/>
              </a:rPr>
              <a:t>орон</a:t>
            </a:r>
            <a:r>
              <a:rPr sz="1300" spc="5" dirty="0">
                <a:latin typeface="Arial"/>
                <a:cs typeface="Arial"/>
              </a:rPr>
              <a:t>к</a:t>
            </a:r>
            <a:r>
              <a:rPr sz="1300" spc="-10" dirty="0">
                <a:latin typeface="Arial"/>
                <a:cs typeface="Arial"/>
              </a:rPr>
              <a:t>а</a:t>
            </a:r>
            <a:endParaRPr sz="1300" dirty="0">
              <a:latin typeface="Arial"/>
              <a:cs typeface="Arial"/>
            </a:endParaRPr>
          </a:p>
          <a:p>
            <a:pPr marL="230504" indent="-217804">
              <a:lnSpc>
                <a:spcPct val="100000"/>
              </a:lnSpc>
              <a:buFont typeface="Arial"/>
              <a:buAutoNum type="arabicPlain" startAt="8"/>
              <a:tabLst>
                <a:tab pos="231140" algn="l"/>
              </a:tabLst>
            </a:pPr>
            <a:r>
              <a:rPr sz="1300" spc="-10" dirty="0">
                <a:latin typeface="Arial"/>
                <a:cs typeface="Arial"/>
              </a:rPr>
              <a:t>–</a:t>
            </a:r>
            <a:r>
              <a:rPr sz="1300" spc="10" dirty="0">
                <a:latin typeface="Arial"/>
                <a:cs typeface="Arial"/>
              </a:rPr>
              <a:t> </a:t>
            </a:r>
            <a:r>
              <a:rPr sz="1300" spc="-15" dirty="0">
                <a:latin typeface="Arial"/>
                <a:cs typeface="Arial"/>
              </a:rPr>
              <a:t>ги</a:t>
            </a:r>
            <a:r>
              <a:rPr sz="1300" spc="-20" dirty="0">
                <a:latin typeface="Arial"/>
                <a:cs typeface="Arial"/>
              </a:rPr>
              <a:t>п</a:t>
            </a:r>
            <a:r>
              <a:rPr sz="1300" spc="-10" dirty="0">
                <a:latin typeface="Arial"/>
                <a:cs typeface="Arial"/>
              </a:rPr>
              <a:t>офиз</a:t>
            </a:r>
            <a:endParaRPr sz="1300" dirty="0">
              <a:latin typeface="Arial"/>
              <a:cs typeface="Arial"/>
            </a:endParaRPr>
          </a:p>
          <a:p>
            <a:pPr marL="242570" indent="-229870">
              <a:lnSpc>
                <a:spcPct val="100000"/>
              </a:lnSpc>
              <a:buFont typeface="Arial"/>
              <a:buAutoNum type="arabicPlain" startAt="8"/>
              <a:tabLst>
                <a:tab pos="243204" algn="l"/>
              </a:tabLst>
            </a:pPr>
            <a:r>
              <a:rPr sz="1300" spc="-10" dirty="0">
                <a:latin typeface="Arial"/>
                <a:cs typeface="Arial"/>
              </a:rPr>
              <a:t>–</a:t>
            </a:r>
            <a:r>
              <a:rPr sz="1300" spc="1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с</a:t>
            </a:r>
            <a:r>
              <a:rPr sz="1300" spc="-10" dirty="0">
                <a:latin typeface="Arial"/>
                <a:cs typeface="Arial"/>
              </a:rPr>
              <a:t>ос</a:t>
            </a:r>
            <a:r>
              <a:rPr sz="1300" spc="-25" dirty="0">
                <a:latin typeface="Arial"/>
                <a:cs typeface="Arial"/>
              </a:rPr>
              <a:t>ц</a:t>
            </a:r>
            <a:r>
              <a:rPr sz="1300" spc="-10" dirty="0">
                <a:latin typeface="Arial"/>
                <a:cs typeface="Arial"/>
              </a:rPr>
              <a:t>е</a:t>
            </a:r>
            <a:r>
              <a:rPr sz="1300" spc="-20" dirty="0">
                <a:latin typeface="Arial"/>
                <a:cs typeface="Arial"/>
              </a:rPr>
              <a:t>в</a:t>
            </a:r>
            <a:r>
              <a:rPr sz="1300" spc="-15" dirty="0">
                <a:latin typeface="Arial"/>
                <a:cs typeface="Arial"/>
              </a:rPr>
              <a:t>и</a:t>
            </a:r>
            <a:r>
              <a:rPr sz="1300" spc="-10" dirty="0">
                <a:latin typeface="Arial"/>
                <a:cs typeface="Arial"/>
              </a:rPr>
              <a:t>дное</a:t>
            </a:r>
            <a:r>
              <a:rPr sz="1300" spc="30" dirty="0">
                <a:latin typeface="Arial"/>
                <a:cs typeface="Arial"/>
              </a:rPr>
              <a:t> </a:t>
            </a:r>
            <a:r>
              <a:rPr sz="1300" spc="-30" dirty="0">
                <a:latin typeface="Arial"/>
                <a:cs typeface="Arial"/>
              </a:rPr>
              <a:t>т</a:t>
            </a:r>
            <a:r>
              <a:rPr sz="1300" spc="-60" dirty="0">
                <a:latin typeface="Arial"/>
                <a:cs typeface="Arial"/>
              </a:rPr>
              <a:t>е</a:t>
            </a:r>
            <a:r>
              <a:rPr sz="1300" dirty="0">
                <a:latin typeface="Arial"/>
                <a:cs typeface="Arial"/>
              </a:rPr>
              <a:t>л</a:t>
            </a:r>
            <a:r>
              <a:rPr sz="1300" spc="-10" dirty="0">
                <a:latin typeface="Arial"/>
                <a:cs typeface="Arial"/>
              </a:rPr>
              <a:t>о</a:t>
            </a:r>
            <a:endParaRPr sz="13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223508" y="4275306"/>
            <a:ext cx="2499360" cy="21723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1067435">
              <a:lnSpc>
                <a:spcPct val="100000"/>
              </a:lnSpc>
            </a:pPr>
            <a:r>
              <a:rPr sz="1300" b="1" spc="-10" dirty="0">
                <a:latin typeface="Arial"/>
                <a:cs typeface="Arial"/>
              </a:rPr>
              <a:t>Средн</a:t>
            </a:r>
            <a:r>
              <a:rPr sz="1300" b="1" spc="-20" dirty="0">
                <a:latin typeface="Arial"/>
                <a:cs typeface="Arial"/>
              </a:rPr>
              <a:t>и</a:t>
            </a:r>
            <a:r>
              <a:rPr sz="1300" b="1" spc="-10" dirty="0">
                <a:latin typeface="Arial"/>
                <a:cs typeface="Arial"/>
              </a:rPr>
              <a:t>й</a:t>
            </a:r>
            <a:r>
              <a:rPr sz="1300" b="1" spc="25" dirty="0">
                <a:latin typeface="Arial"/>
                <a:cs typeface="Arial"/>
              </a:rPr>
              <a:t> </a:t>
            </a:r>
            <a:r>
              <a:rPr sz="1300" b="1" spc="-25" dirty="0">
                <a:latin typeface="Arial"/>
                <a:cs typeface="Arial"/>
              </a:rPr>
              <a:t>мо</a:t>
            </a:r>
            <a:r>
              <a:rPr sz="1300" b="1" spc="-10" dirty="0">
                <a:latin typeface="Arial"/>
                <a:cs typeface="Arial"/>
              </a:rPr>
              <a:t>зг</a:t>
            </a:r>
            <a:r>
              <a:rPr sz="1300" b="1" spc="-5" dirty="0">
                <a:latin typeface="Arial"/>
                <a:cs typeface="Arial"/>
              </a:rPr>
              <a:t> (</a:t>
            </a:r>
            <a:r>
              <a:rPr sz="1300" b="1" spc="-15" dirty="0">
                <a:latin typeface="Arial"/>
                <a:cs typeface="Arial"/>
              </a:rPr>
              <a:t>mesencepha</a:t>
            </a:r>
            <a:r>
              <a:rPr sz="1300" b="1" dirty="0">
                <a:latin typeface="Arial"/>
                <a:cs typeface="Arial"/>
              </a:rPr>
              <a:t>l</a:t>
            </a:r>
            <a:r>
              <a:rPr sz="1300" b="1" spc="-15" dirty="0">
                <a:latin typeface="Arial"/>
                <a:cs typeface="Arial"/>
              </a:rPr>
              <a:t>o</a:t>
            </a:r>
            <a:r>
              <a:rPr sz="1300" b="1" dirty="0">
                <a:latin typeface="Arial"/>
                <a:cs typeface="Arial"/>
              </a:rPr>
              <a:t>n</a:t>
            </a:r>
            <a:r>
              <a:rPr sz="1300" b="1" spc="-5" dirty="0">
                <a:latin typeface="Arial"/>
                <a:cs typeface="Arial"/>
              </a:rPr>
              <a:t>):</a:t>
            </a:r>
            <a:endParaRPr sz="1300" dirty="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1300" spc="-15" dirty="0">
                <a:latin typeface="Arial"/>
                <a:cs typeface="Arial"/>
              </a:rPr>
              <a:t>1</a:t>
            </a:r>
            <a:r>
              <a:rPr sz="1300" spc="-10" dirty="0">
                <a:latin typeface="Arial"/>
                <a:cs typeface="Arial"/>
              </a:rPr>
              <a:t>3</a:t>
            </a:r>
            <a:r>
              <a:rPr sz="1300" spc="10" dirty="0">
                <a:latin typeface="Arial"/>
                <a:cs typeface="Arial"/>
              </a:rPr>
              <a:t> </a:t>
            </a:r>
            <a:r>
              <a:rPr sz="1300" spc="-10" dirty="0">
                <a:latin typeface="Arial"/>
                <a:cs typeface="Arial"/>
              </a:rPr>
              <a:t>–</a:t>
            </a:r>
            <a:r>
              <a:rPr sz="1300" spc="10" dirty="0">
                <a:latin typeface="Arial"/>
                <a:cs typeface="Arial"/>
              </a:rPr>
              <a:t> </a:t>
            </a:r>
            <a:r>
              <a:rPr sz="1300" spc="-20" dirty="0">
                <a:latin typeface="Arial"/>
                <a:cs typeface="Arial"/>
              </a:rPr>
              <a:t>п</a:t>
            </a:r>
            <a:r>
              <a:rPr sz="1300" spc="-10" dirty="0">
                <a:latin typeface="Arial"/>
                <a:cs typeface="Arial"/>
              </a:rPr>
              <a:t>лас</a:t>
            </a:r>
            <a:r>
              <a:rPr sz="1300" spc="-20" dirty="0">
                <a:latin typeface="Arial"/>
                <a:cs typeface="Arial"/>
              </a:rPr>
              <a:t>т</a:t>
            </a:r>
            <a:r>
              <a:rPr sz="1300" spc="-15" dirty="0">
                <a:latin typeface="Arial"/>
                <a:cs typeface="Arial"/>
              </a:rPr>
              <a:t>и</a:t>
            </a:r>
            <a:r>
              <a:rPr sz="1300" spc="-10" dirty="0">
                <a:latin typeface="Arial"/>
                <a:cs typeface="Arial"/>
              </a:rPr>
              <a:t>н</a:t>
            </a:r>
            <a:r>
              <a:rPr sz="1300" spc="0" dirty="0">
                <a:latin typeface="Arial"/>
                <a:cs typeface="Arial"/>
              </a:rPr>
              <a:t>к</a:t>
            </a:r>
            <a:r>
              <a:rPr sz="1300" spc="-10" dirty="0">
                <a:latin typeface="Arial"/>
                <a:cs typeface="Arial"/>
              </a:rPr>
              <a:t>а</a:t>
            </a:r>
            <a:r>
              <a:rPr sz="1300" spc="40" dirty="0">
                <a:latin typeface="Arial"/>
                <a:cs typeface="Arial"/>
              </a:rPr>
              <a:t> </a:t>
            </a:r>
            <a:r>
              <a:rPr sz="1300" spc="-10" dirty="0">
                <a:latin typeface="Arial"/>
                <a:cs typeface="Arial"/>
              </a:rPr>
              <a:t>ч</a:t>
            </a:r>
            <a:r>
              <a:rPr sz="1300" spc="-65" dirty="0">
                <a:latin typeface="Arial"/>
                <a:cs typeface="Arial"/>
              </a:rPr>
              <a:t>е</a:t>
            </a:r>
            <a:r>
              <a:rPr sz="1300" spc="-20" dirty="0">
                <a:latin typeface="Arial"/>
                <a:cs typeface="Arial"/>
              </a:rPr>
              <a:t>т</a:t>
            </a:r>
            <a:r>
              <a:rPr sz="1300" spc="-30" dirty="0">
                <a:latin typeface="Arial"/>
                <a:cs typeface="Arial"/>
              </a:rPr>
              <a:t>в</a:t>
            </a:r>
            <a:r>
              <a:rPr sz="1300" spc="-10" dirty="0">
                <a:latin typeface="Arial"/>
                <a:cs typeface="Arial"/>
              </a:rPr>
              <a:t>ер</a:t>
            </a:r>
            <a:r>
              <a:rPr sz="1300" spc="-25" dirty="0">
                <a:latin typeface="Arial"/>
                <a:cs typeface="Arial"/>
              </a:rPr>
              <a:t>о</a:t>
            </a:r>
            <a:r>
              <a:rPr sz="1300" spc="-35" dirty="0">
                <a:latin typeface="Arial"/>
                <a:cs typeface="Arial"/>
              </a:rPr>
              <a:t>хо</a:t>
            </a:r>
            <a:r>
              <a:rPr sz="1300" dirty="0">
                <a:latin typeface="Arial"/>
                <a:cs typeface="Arial"/>
              </a:rPr>
              <a:t>л</a:t>
            </a:r>
            <a:r>
              <a:rPr sz="1300" spc="-10" dirty="0">
                <a:latin typeface="Arial"/>
                <a:cs typeface="Arial"/>
              </a:rPr>
              <a:t>м</a:t>
            </a:r>
            <a:r>
              <a:rPr sz="1300" spc="-20" dirty="0">
                <a:latin typeface="Arial"/>
                <a:cs typeface="Arial"/>
              </a:rPr>
              <a:t>и</a:t>
            </a:r>
            <a:r>
              <a:rPr sz="1300" spc="-10" dirty="0">
                <a:latin typeface="Arial"/>
                <a:cs typeface="Arial"/>
              </a:rPr>
              <a:t>я</a:t>
            </a:r>
            <a:r>
              <a:rPr sz="1300" spc="-5" dirty="0">
                <a:latin typeface="Arial"/>
                <a:cs typeface="Arial"/>
              </a:rPr>
              <a:t> (з</a:t>
            </a:r>
            <a:r>
              <a:rPr sz="1300" spc="-10" dirty="0">
                <a:latin typeface="Arial"/>
                <a:cs typeface="Arial"/>
              </a:rPr>
              <a:t>р</a:t>
            </a:r>
            <a:r>
              <a:rPr sz="1300" spc="-20" dirty="0">
                <a:latin typeface="Arial"/>
                <a:cs typeface="Arial"/>
              </a:rPr>
              <a:t>и</a:t>
            </a:r>
            <a:r>
              <a:rPr sz="1300" spc="-30" dirty="0">
                <a:latin typeface="Arial"/>
                <a:cs typeface="Arial"/>
              </a:rPr>
              <a:t>т</a:t>
            </a:r>
            <a:r>
              <a:rPr sz="1300" spc="-60" dirty="0">
                <a:latin typeface="Arial"/>
                <a:cs typeface="Arial"/>
              </a:rPr>
              <a:t>е</a:t>
            </a:r>
            <a:r>
              <a:rPr sz="1300" spc="-10" dirty="0">
                <a:latin typeface="Arial"/>
                <a:cs typeface="Arial"/>
              </a:rPr>
              <a:t>льн</a:t>
            </a:r>
            <a:r>
              <a:rPr sz="1300" spc="-5" dirty="0">
                <a:latin typeface="Arial"/>
                <a:cs typeface="Arial"/>
              </a:rPr>
              <a:t>ы</a:t>
            </a:r>
            <a:r>
              <a:rPr sz="1300" spc="-10" dirty="0">
                <a:latin typeface="Arial"/>
                <a:cs typeface="Arial"/>
              </a:rPr>
              <a:t>е</a:t>
            </a:r>
            <a:r>
              <a:rPr sz="1300" spc="40" dirty="0">
                <a:latin typeface="Arial"/>
                <a:cs typeface="Arial"/>
              </a:rPr>
              <a:t> </a:t>
            </a:r>
            <a:r>
              <a:rPr sz="1300" spc="-10" dirty="0">
                <a:latin typeface="Arial"/>
                <a:cs typeface="Arial"/>
              </a:rPr>
              <a:t>и</a:t>
            </a:r>
            <a:r>
              <a:rPr sz="1300" spc="-5" dirty="0">
                <a:latin typeface="Arial"/>
                <a:cs typeface="Arial"/>
              </a:rPr>
              <a:t> </a:t>
            </a:r>
            <a:r>
              <a:rPr sz="1300" spc="-10" dirty="0">
                <a:latin typeface="Arial"/>
                <a:cs typeface="Arial"/>
              </a:rPr>
              <a:t>сл</a:t>
            </a:r>
            <a:r>
              <a:rPr sz="1300" spc="-25" dirty="0">
                <a:latin typeface="Arial"/>
                <a:cs typeface="Arial"/>
              </a:rPr>
              <a:t>у</a:t>
            </a:r>
            <a:r>
              <a:rPr sz="1300" spc="-35" dirty="0">
                <a:latin typeface="Arial"/>
                <a:cs typeface="Arial"/>
              </a:rPr>
              <a:t>х</a:t>
            </a:r>
            <a:r>
              <a:rPr sz="1300" spc="-10" dirty="0">
                <a:latin typeface="Arial"/>
                <a:cs typeface="Arial"/>
              </a:rPr>
              <a:t>о</a:t>
            </a:r>
            <a:r>
              <a:rPr sz="1300" spc="-20" dirty="0">
                <a:latin typeface="Arial"/>
                <a:cs typeface="Arial"/>
              </a:rPr>
              <a:t>в</a:t>
            </a:r>
            <a:r>
              <a:rPr sz="1300" spc="-10" dirty="0">
                <a:latin typeface="Arial"/>
                <a:cs typeface="Arial"/>
              </a:rPr>
              <a:t>ые</a:t>
            </a:r>
            <a:r>
              <a:rPr sz="1300" spc="55" dirty="0">
                <a:latin typeface="Arial"/>
                <a:cs typeface="Arial"/>
              </a:rPr>
              <a:t> </a:t>
            </a:r>
            <a:r>
              <a:rPr sz="1300" spc="-35" dirty="0">
                <a:latin typeface="Arial"/>
                <a:cs typeface="Arial"/>
              </a:rPr>
              <a:t>хо</a:t>
            </a:r>
            <a:r>
              <a:rPr sz="1300" spc="-10" dirty="0">
                <a:latin typeface="Arial"/>
                <a:cs typeface="Arial"/>
              </a:rPr>
              <a:t>лмы)</a:t>
            </a:r>
            <a:r>
              <a:rPr sz="1300" spc="-5" dirty="0">
                <a:latin typeface="Arial"/>
                <a:cs typeface="Arial"/>
              </a:rPr>
              <a:t> </a:t>
            </a:r>
            <a:r>
              <a:rPr sz="1300" spc="-15" dirty="0">
                <a:latin typeface="Arial"/>
                <a:cs typeface="Arial"/>
              </a:rPr>
              <a:t>1</a:t>
            </a:r>
            <a:r>
              <a:rPr sz="1300" spc="-10" dirty="0">
                <a:latin typeface="Arial"/>
                <a:cs typeface="Arial"/>
              </a:rPr>
              <a:t>4</a:t>
            </a:r>
            <a:r>
              <a:rPr sz="1300" spc="10" dirty="0">
                <a:latin typeface="Arial"/>
                <a:cs typeface="Arial"/>
              </a:rPr>
              <a:t> </a:t>
            </a:r>
            <a:r>
              <a:rPr sz="1300" spc="-10" dirty="0">
                <a:latin typeface="Arial"/>
                <a:cs typeface="Arial"/>
              </a:rPr>
              <a:t>–</a:t>
            </a:r>
            <a:r>
              <a:rPr sz="1300" spc="10" dirty="0">
                <a:latin typeface="Arial"/>
                <a:cs typeface="Arial"/>
              </a:rPr>
              <a:t> </a:t>
            </a:r>
            <a:r>
              <a:rPr sz="1300" spc="-20" dirty="0">
                <a:latin typeface="Arial"/>
                <a:cs typeface="Arial"/>
              </a:rPr>
              <a:t>п</a:t>
            </a:r>
            <a:r>
              <a:rPr sz="1300" spc="-10" dirty="0">
                <a:latin typeface="Arial"/>
                <a:cs typeface="Arial"/>
              </a:rPr>
              <a:t>о</a:t>
            </a:r>
            <a:r>
              <a:rPr sz="1300" spc="-15" dirty="0">
                <a:latin typeface="Arial"/>
                <a:cs typeface="Arial"/>
              </a:rPr>
              <a:t>к</a:t>
            </a:r>
            <a:r>
              <a:rPr sz="1300" spc="-10" dirty="0">
                <a:latin typeface="Arial"/>
                <a:cs typeface="Arial"/>
              </a:rPr>
              <a:t>рыш</a:t>
            </a:r>
            <a:r>
              <a:rPr sz="1300" spc="0" dirty="0">
                <a:latin typeface="Arial"/>
                <a:cs typeface="Arial"/>
              </a:rPr>
              <a:t>к</a:t>
            </a:r>
            <a:r>
              <a:rPr sz="1300" spc="-10" dirty="0">
                <a:latin typeface="Arial"/>
                <a:cs typeface="Arial"/>
              </a:rPr>
              <a:t>а</a:t>
            </a:r>
            <a:r>
              <a:rPr sz="1300" spc="30" dirty="0">
                <a:latin typeface="Arial"/>
                <a:cs typeface="Arial"/>
              </a:rPr>
              <a:t> </a:t>
            </a:r>
            <a:r>
              <a:rPr sz="1300" spc="-10" dirty="0">
                <a:latin typeface="Arial"/>
                <a:cs typeface="Arial"/>
              </a:rPr>
              <a:t>н</a:t>
            </a:r>
            <a:r>
              <a:rPr sz="1300" spc="-25" dirty="0">
                <a:latin typeface="Arial"/>
                <a:cs typeface="Arial"/>
              </a:rPr>
              <a:t>о</a:t>
            </a:r>
            <a:r>
              <a:rPr sz="1300" spc="-10" dirty="0">
                <a:latin typeface="Arial"/>
                <a:cs typeface="Arial"/>
              </a:rPr>
              <a:t>жек</a:t>
            </a:r>
            <a:r>
              <a:rPr sz="1300" spc="-5" dirty="0">
                <a:latin typeface="Arial"/>
                <a:cs typeface="Arial"/>
              </a:rPr>
              <a:t> </a:t>
            </a:r>
            <a:r>
              <a:rPr sz="1300" b="1" spc="-50" dirty="0">
                <a:latin typeface="Arial"/>
                <a:cs typeface="Arial"/>
              </a:rPr>
              <a:t>Р</a:t>
            </a:r>
            <a:r>
              <a:rPr sz="1300" b="1" spc="-25" dirty="0">
                <a:latin typeface="Arial"/>
                <a:cs typeface="Arial"/>
              </a:rPr>
              <a:t>ом</a:t>
            </a:r>
            <a:r>
              <a:rPr sz="1300" b="1" spc="-10" dirty="0">
                <a:latin typeface="Arial"/>
                <a:cs typeface="Arial"/>
              </a:rPr>
              <a:t>бов</a:t>
            </a:r>
            <a:r>
              <a:rPr sz="1300" b="1" spc="-20" dirty="0">
                <a:latin typeface="Arial"/>
                <a:cs typeface="Arial"/>
              </a:rPr>
              <a:t>и</a:t>
            </a:r>
            <a:r>
              <a:rPr sz="1300" b="1" spc="-10" dirty="0">
                <a:latin typeface="Arial"/>
                <a:cs typeface="Arial"/>
              </a:rPr>
              <a:t>дн</a:t>
            </a:r>
            <a:r>
              <a:rPr sz="1300" b="1" spc="-25" dirty="0">
                <a:latin typeface="Arial"/>
                <a:cs typeface="Arial"/>
              </a:rPr>
              <a:t>ы</a:t>
            </a:r>
            <a:r>
              <a:rPr sz="1300" b="1" spc="-10" dirty="0">
                <a:latin typeface="Arial"/>
                <a:cs typeface="Arial"/>
              </a:rPr>
              <a:t>й</a:t>
            </a:r>
            <a:r>
              <a:rPr sz="1300" b="1" spc="40" dirty="0">
                <a:latin typeface="Arial"/>
                <a:cs typeface="Arial"/>
              </a:rPr>
              <a:t> </a:t>
            </a:r>
            <a:r>
              <a:rPr sz="1300" b="1" spc="-25" dirty="0">
                <a:latin typeface="Arial"/>
                <a:cs typeface="Arial"/>
              </a:rPr>
              <a:t>мо</a:t>
            </a:r>
            <a:r>
              <a:rPr sz="1300" b="1" spc="-10" dirty="0">
                <a:latin typeface="Arial"/>
                <a:cs typeface="Arial"/>
              </a:rPr>
              <a:t>зг</a:t>
            </a:r>
            <a:r>
              <a:rPr sz="1300" b="1" spc="-5" dirty="0">
                <a:latin typeface="Arial"/>
                <a:cs typeface="Arial"/>
              </a:rPr>
              <a:t> (</a:t>
            </a:r>
            <a:r>
              <a:rPr sz="1300" b="1" spc="-15" dirty="0">
                <a:latin typeface="Arial"/>
                <a:cs typeface="Arial"/>
              </a:rPr>
              <a:t>rombencepha</a:t>
            </a:r>
            <a:r>
              <a:rPr sz="1300" b="1" spc="0" dirty="0">
                <a:latin typeface="Arial"/>
                <a:cs typeface="Arial"/>
              </a:rPr>
              <a:t>l</a:t>
            </a:r>
            <a:r>
              <a:rPr sz="1300" b="1" spc="-15" dirty="0">
                <a:latin typeface="Arial"/>
                <a:cs typeface="Arial"/>
              </a:rPr>
              <a:t>o</a:t>
            </a:r>
            <a:r>
              <a:rPr sz="1300" b="1" dirty="0">
                <a:latin typeface="Arial"/>
                <a:cs typeface="Arial"/>
              </a:rPr>
              <a:t>n</a:t>
            </a:r>
            <a:r>
              <a:rPr sz="1300" b="1" spc="-5" dirty="0">
                <a:latin typeface="Arial"/>
                <a:cs typeface="Arial"/>
              </a:rPr>
              <a:t>):</a:t>
            </a:r>
            <a:endParaRPr sz="1300" dirty="0">
              <a:latin typeface="Arial"/>
              <a:cs typeface="Arial"/>
            </a:endParaRPr>
          </a:p>
          <a:p>
            <a:pPr marL="12700" marR="1186180">
              <a:lnSpc>
                <a:spcPct val="100000"/>
              </a:lnSpc>
            </a:pPr>
            <a:r>
              <a:rPr sz="1300" spc="-15" dirty="0">
                <a:latin typeface="Arial"/>
                <a:cs typeface="Arial"/>
              </a:rPr>
              <a:t>1</a:t>
            </a:r>
            <a:r>
              <a:rPr sz="1300" spc="-10" dirty="0">
                <a:latin typeface="Arial"/>
                <a:cs typeface="Arial"/>
              </a:rPr>
              <a:t>5</a:t>
            </a:r>
            <a:r>
              <a:rPr sz="1300" spc="10" dirty="0">
                <a:latin typeface="Arial"/>
                <a:cs typeface="Arial"/>
              </a:rPr>
              <a:t> </a:t>
            </a:r>
            <a:r>
              <a:rPr sz="1300" spc="-10" dirty="0">
                <a:latin typeface="Arial"/>
                <a:cs typeface="Arial"/>
              </a:rPr>
              <a:t>–</a:t>
            </a:r>
            <a:r>
              <a:rPr sz="1300" spc="10" dirty="0">
                <a:latin typeface="Arial"/>
                <a:cs typeface="Arial"/>
              </a:rPr>
              <a:t> </a:t>
            </a:r>
            <a:r>
              <a:rPr sz="1300" spc="-5" dirty="0">
                <a:latin typeface="Arial"/>
                <a:cs typeface="Arial"/>
              </a:rPr>
              <a:t>з</a:t>
            </a:r>
            <a:r>
              <a:rPr sz="1300" spc="-10" dirty="0">
                <a:latin typeface="Arial"/>
                <a:cs typeface="Arial"/>
              </a:rPr>
              <a:t>адн</a:t>
            </a:r>
            <a:r>
              <a:rPr sz="1300" spc="-15" dirty="0">
                <a:latin typeface="Arial"/>
                <a:cs typeface="Arial"/>
              </a:rPr>
              <a:t>и</a:t>
            </a:r>
            <a:r>
              <a:rPr sz="1300" spc="-10" dirty="0">
                <a:latin typeface="Arial"/>
                <a:cs typeface="Arial"/>
              </a:rPr>
              <a:t>й</a:t>
            </a:r>
            <a:r>
              <a:rPr sz="1300" spc="5" dirty="0">
                <a:latin typeface="Arial"/>
                <a:cs typeface="Arial"/>
              </a:rPr>
              <a:t> </a:t>
            </a:r>
            <a:r>
              <a:rPr sz="1300" spc="-10" dirty="0">
                <a:latin typeface="Arial"/>
                <a:cs typeface="Arial"/>
              </a:rPr>
              <a:t>м</a:t>
            </a:r>
            <a:r>
              <a:rPr sz="1300" spc="-30" dirty="0">
                <a:latin typeface="Arial"/>
                <a:cs typeface="Arial"/>
              </a:rPr>
              <a:t>о</a:t>
            </a:r>
            <a:r>
              <a:rPr sz="1300" spc="-5" dirty="0">
                <a:latin typeface="Arial"/>
                <a:cs typeface="Arial"/>
              </a:rPr>
              <a:t>зг </a:t>
            </a:r>
            <a:r>
              <a:rPr sz="1300" spc="-15" dirty="0">
                <a:latin typeface="Arial"/>
                <a:cs typeface="Arial"/>
              </a:rPr>
              <a:t>1</a:t>
            </a:r>
            <a:r>
              <a:rPr sz="1300" spc="-10" dirty="0">
                <a:latin typeface="Arial"/>
                <a:cs typeface="Arial"/>
              </a:rPr>
              <a:t>6</a:t>
            </a:r>
            <a:r>
              <a:rPr sz="1300" spc="10" dirty="0">
                <a:latin typeface="Arial"/>
                <a:cs typeface="Arial"/>
              </a:rPr>
              <a:t> </a:t>
            </a:r>
            <a:r>
              <a:rPr sz="1300" spc="-10" dirty="0">
                <a:latin typeface="Arial"/>
                <a:cs typeface="Arial"/>
              </a:rPr>
              <a:t>–</a:t>
            </a:r>
            <a:r>
              <a:rPr sz="1300" spc="10" dirty="0">
                <a:latin typeface="Arial"/>
                <a:cs typeface="Arial"/>
              </a:rPr>
              <a:t> </a:t>
            </a:r>
            <a:r>
              <a:rPr sz="1300" spc="-10" dirty="0">
                <a:latin typeface="Arial"/>
                <a:cs typeface="Arial"/>
              </a:rPr>
              <a:t>м</a:t>
            </a:r>
            <a:r>
              <a:rPr sz="1300" spc="-15" dirty="0">
                <a:latin typeface="Arial"/>
                <a:cs typeface="Arial"/>
              </a:rPr>
              <a:t>о</a:t>
            </a:r>
            <a:r>
              <a:rPr sz="1300" spc="-10" dirty="0">
                <a:latin typeface="Arial"/>
                <a:cs typeface="Arial"/>
              </a:rPr>
              <a:t>ст</a:t>
            </a:r>
            <a:endParaRPr sz="1300" dirty="0">
              <a:latin typeface="Arial"/>
              <a:cs typeface="Arial"/>
            </a:endParaRPr>
          </a:p>
          <a:p>
            <a:pPr marL="242570" indent="-229870">
              <a:lnSpc>
                <a:spcPct val="100000"/>
              </a:lnSpc>
              <a:buFont typeface="Arial"/>
              <a:buAutoNum type="arabicPlain" startAt="17"/>
              <a:tabLst>
                <a:tab pos="243204" algn="l"/>
              </a:tabLst>
            </a:pPr>
            <a:r>
              <a:rPr sz="1300" spc="-10" dirty="0">
                <a:latin typeface="Arial"/>
                <a:cs typeface="Arial"/>
              </a:rPr>
              <a:t>–</a:t>
            </a:r>
            <a:r>
              <a:rPr sz="1300" spc="10" dirty="0">
                <a:latin typeface="Arial"/>
                <a:cs typeface="Arial"/>
              </a:rPr>
              <a:t> </a:t>
            </a:r>
            <a:r>
              <a:rPr sz="1300" spc="-10" dirty="0">
                <a:latin typeface="Arial"/>
                <a:cs typeface="Arial"/>
              </a:rPr>
              <a:t>м</a:t>
            </a:r>
            <a:r>
              <a:rPr sz="1300" spc="-30" dirty="0">
                <a:latin typeface="Arial"/>
                <a:cs typeface="Arial"/>
              </a:rPr>
              <a:t>о</a:t>
            </a:r>
            <a:r>
              <a:rPr sz="1300" spc="-5" dirty="0">
                <a:latin typeface="Arial"/>
                <a:cs typeface="Arial"/>
              </a:rPr>
              <a:t>з</a:t>
            </a:r>
            <a:r>
              <a:rPr sz="1300" spc="-10" dirty="0">
                <a:latin typeface="Arial"/>
                <a:cs typeface="Arial"/>
              </a:rPr>
              <a:t>ж</a:t>
            </a:r>
            <a:r>
              <a:rPr sz="1300" spc="-65" dirty="0">
                <a:latin typeface="Arial"/>
                <a:cs typeface="Arial"/>
              </a:rPr>
              <a:t>е</a:t>
            </a:r>
            <a:r>
              <a:rPr sz="1300" spc="-10" dirty="0">
                <a:latin typeface="Arial"/>
                <a:cs typeface="Arial"/>
              </a:rPr>
              <a:t>чок</a:t>
            </a:r>
            <a:endParaRPr sz="1300" dirty="0">
              <a:latin typeface="Arial"/>
              <a:cs typeface="Arial"/>
            </a:endParaRPr>
          </a:p>
          <a:p>
            <a:pPr marL="242570" indent="-229870">
              <a:lnSpc>
                <a:spcPct val="100000"/>
              </a:lnSpc>
              <a:buFont typeface="Arial"/>
              <a:buAutoNum type="arabicPlain" startAt="17"/>
              <a:tabLst>
                <a:tab pos="243204" algn="l"/>
              </a:tabLst>
            </a:pPr>
            <a:r>
              <a:rPr sz="1300" spc="-10" dirty="0">
                <a:latin typeface="Arial"/>
                <a:cs typeface="Arial"/>
              </a:rPr>
              <a:t>–</a:t>
            </a:r>
            <a:r>
              <a:rPr sz="1300" spc="10" dirty="0">
                <a:latin typeface="Arial"/>
                <a:cs typeface="Arial"/>
              </a:rPr>
              <a:t> </a:t>
            </a:r>
            <a:r>
              <a:rPr sz="1300" spc="-20" dirty="0">
                <a:latin typeface="Arial"/>
                <a:cs typeface="Arial"/>
              </a:rPr>
              <a:t>п</a:t>
            </a:r>
            <a:r>
              <a:rPr sz="1300" spc="-10" dirty="0">
                <a:latin typeface="Arial"/>
                <a:cs typeface="Arial"/>
              </a:rPr>
              <a:t>р</a:t>
            </a:r>
            <a:r>
              <a:rPr sz="1300" spc="-35" dirty="0">
                <a:latin typeface="Arial"/>
                <a:cs typeface="Arial"/>
              </a:rPr>
              <a:t>о</a:t>
            </a:r>
            <a:r>
              <a:rPr sz="1300" spc="-10" dirty="0">
                <a:latin typeface="Arial"/>
                <a:cs typeface="Arial"/>
              </a:rPr>
              <a:t>д</a:t>
            </a:r>
            <a:r>
              <a:rPr sz="1300" spc="-35" dirty="0">
                <a:latin typeface="Arial"/>
                <a:cs typeface="Arial"/>
              </a:rPr>
              <a:t>о</a:t>
            </a:r>
            <a:r>
              <a:rPr sz="1300" spc="-10" dirty="0">
                <a:latin typeface="Arial"/>
                <a:cs typeface="Arial"/>
              </a:rPr>
              <a:t>л</a:t>
            </a:r>
            <a:r>
              <a:rPr sz="1300" spc="-35" dirty="0">
                <a:latin typeface="Arial"/>
                <a:cs typeface="Arial"/>
              </a:rPr>
              <a:t>г</a:t>
            </a:r>
            <a:r>
              <a:rPr sz="1300" spc="-10" dirty="0">
                <a:latin typeface="Arial"/>
                <a:cs typeface="Arial"/>
              </a:rPr>
              <a:t>о</a:t>
            </a:r>
            <a:r>
              <a:rPr sz="1300" spc="-30" dirty="0">
                <a:latin typeface="Arial"/>
                <a:cs typeface="Arial"/>
              </a:rPr>
              <a:t>в</a:t>
            </a:r>
            <a:r>
              <a:rPr sz="1300" spc="-35" dirty="0">
                <a:latin typeface="Arial"/>
                <a:cs typeface="Arial"/>
              </a:rPr>
              <a:t>а</a:t>
            </a:r>
            <a:r>
              <a:rPr sz="1300" spc="-20" dirty="0">
                <a:latin typeface="Arial"/>
                <a:cs typeface="Arial"/>
              </a:rPr>
              <a:t>т</a:t>
            </a:r>
            <a:r>
              <a:rPr sz="1300" spc="-10" dirty="0">
                <a:latin typeface="Arial"/>
                <a:cs typeface="Arial"/>
              </a:rPr>
              <a:t>ый</a:t>
            </a:r>
            <a:r>
              <a:rPr sz="1300" spc="40" dirty="0">
                <a:latin typeface="Arial"/>
                <a:cs typeface="Arial"/>
              </a:rPr>
              <a:t> </a:t>
            </a:r>
            <a:r>
              <a:rPr sz="1300" spc="-10" dirty="0">
                <a:latin typeface="Arial"/>
                <a:cs typeface="Arial"/>
              </a:rPr>
              <a:t>м</a:t>
            </a:r>
            <a:r>
              <a:rPr sz="1300" spc="-30" dirty="0">
                <a:latin typeface="Arial"/>
                <a:cs typeface="Arial"/>
              </a:rPr>
              <a:t>о</a:t>
            </a:r>
            <a:r>
              <a:rPr sz="1300" spc="-5" dirty="0">
                <a:latin typeface="Arial"/>
                <a:cs typeface="Arial"/>
              </a:rPr>
              <a:t>зг</a:t>
            </a:r>
            <a:endParaRPr sz="13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5300" y="838200"/>
            <a:ext cx="8229600" cy="492443"/>
          </a:xfrm>
          <a:prstGeom prst="rect">
            <a:avLst/>
          </a:prstGeom>
          <a:solidFill>
            <a:schemeClr val="bg2"/>
          </a:solidFill>
        </p:spPr>
        <p:txBody>
          <a:bodyPr vert="horz" wrap="square" lIns="0" tIns="0" rIns="0" bIns="0" rtlCol="0">
            <a:spAutoFit/>
          </a:bodyPr>
          <a:lstStyle/>
          <a:p>
            <a:pPr marL="1422400">
              <a:lnSpc>
                <a:spcPct val="100000"/>
              </a:lnSpc>
            </a:pPr>
            <a:r>
              <a:rPr dirty="0">
                <a:solidFill>
                  <a:schemeClr val="tx2"/>
                </a:solidFill>
              </a:rPr>
              <a:t>3 к</a:t>
            </a:r>
            <a:r>
              <a:rPr spc="-40" dirty="0">
                <a:solidFill>
                  <a:schemeClr val="tx2"/>
                </a:solidFill>
              </a:rPr>
              <a:t>р</a:t>
            </a:r>
            <a:r>
              <a:rPr dirty="0">
                <a:solidFill>
                  <a:schemeClr val="tx2"/>
                </a:solidFill>
              </a:rPr>
              <a:t>упных о</a:t>
            </a:r>
            <a:r>
              <a:rPr spc="-155" dirty="0">
                <a:solidFill>
                  <a:schemeClr val="tx2"/>
                </a:solidFill>
              </a:rPr>
              <a:t>т</a:t>
            </a:r>
            <a:r>
              <a:rPr spc="-30" dirty="0">
                <a:solidFill>
                  <a:schemeClr val="tx2"/>
                </a:solidFill>
              </a:rPr>
              <a:t>д</a:t>
            </a:r>
            <a:r>
              <a:rPr spc="-55" dirty="0">
                <a:solidFill>
                  <a:schemeClr val="tx2"/>
                </a:solidFill>
              </a:rPr>
              <a:t>е</a:t>
            </a:r>
            <a:r>
              <a:rPr dirty="0">
                <a:solidFill>
                  <a:schemeClr val="tx2"/>
                </a:solidFill>
              </a:rPr>
              <a:t>ла </a:t>
            </a:r>
            <a:r>
              <a:rPr spc="-30" dirty="0">
                <a:solidFill>
                  <a:schemeClr val="tx2"/>
                </a:solidFill>
              </a:rPr>
              <a:t>г</a:t>
            </a:r>
            <a:r>
              <a:rPr spc="-55" dirty="0">
                <a:solidFill>
                  <a:schemeClr val="tx2"/>
                </a:solidFill>
              </a:rPr>
              <a:t>о</a:t>
            </a:r>
            <a:r>
              <a:rPr dirty="0">
                <a:solidFill>
                  <a:schemeClr val="tx2"/>
                </a:solidFill>
              </a:rPr>
              <a:t>ловно</a:t>
            </a:r>
            <a:r>
              <a:rPr spc="-15" dirty="0">
                <a:solidFill>
                  <a:schemeClr val="tx2"/>
                </a:solidFill>
              </a:rPr>
              <a:t>г</a:t>
            </a:r>
            <a:r>
              <a:rPr dirty="0">
                <a:solidFill>
                  <a:schemeClr val="tx2"/>
                </a:solidFill>
              </a:rPr>
              <a:t>о</a:t>
            </a:r>
            <a:r>
              <a:rPr spc="-15" dirty="0">
                <a:solidFill>
                  <a:schemeClr val="tx2"/>
                </a:solidFill>
              </a:rPr>
              <a:t> </a:t>
            </a:r>
            <a:r>
              <a:rPr dirty="0">
                <a:solidFill>
                  <a:schemeClr val="tx2"/>
                </a:solidFill>
              </a:rPr>
              <a:t>моз</a:t>
            </a:r>
            <a:r>
              <a:rPr spc="-10" dirty="0">
                <a:solidFill>
                  <a:schemeClr val="tx2"/>
                </a:solidFill>
              </a:rPr>
              <a:t>г</a:t>
            </a:r>
            <a:r>
              <a:rPr dirty="0">
                <a:solidFill>
                  <a:schemeClr val="tx2"/>
                </a:solidFill>
              </a:rPr>
              <a:t>а</a:t>
            </a:r>
          </a:p>
        </p:txBody>
      </p:sp>
      <p:sp>
        <p:nvSpPr>
          <p:cNvPr id="3" name="object 3"/>
          <p:cNvSpPr/>
          <p:nvPr/>
        </p:nvSpPr>
        <p:spPr>
          <a:xfrm>
            <a:off x="1857375" y="2000250"/>
            <a:ext cx="5505450" cy="28352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436622" y="1642172"/>
            <a:ext cx="2063750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10" dirty="0">
                <a:solidFill>
                  <a:srgbClr val="001F5F"/>
                </a:solidFill>
                <a:latin typeface="Arial"/>
                <a:cs typeface="Arial"/>
              </a:rPr>
              <a:t>1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. </a:t>
            </a:r>
            <a:r>
              <a:rPr sz="1800" b="1" spc="-30" dirty="0">
                <a:solidFill>
                  <a:srgbClr val="001F5F"/>
                </a:solidFill>
                <a:latin typeface="Arial"/>
                <a:cs typeface="Arial"/>
              </a:rPr>
              <a:t>м</a:t>
            </a:r>
            <a:r>
              <a:rPr sz="1800" b="1" spc="-25" dirty="0">
                <a:solidFill>
                  <a:srgbClr val="001F5F"/>
                </a:solidFill>
                <a:latin typeface="Arial"/>
                <a:cs typeface="Arial"/>
              </a:rPr>
              <a:t>о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з</a:t>
            </a:r>
            <a:r>
              <a:rPr sz="1800" b="1" spc="-30" dirty="0">
                <a:solidFill>
                  <a:srgbClr val="001F5F"/>
                </a:solidFill>
                <a:latin typeface="Arial"/>
                <a:cs typeface="Arial"/>
              </a:rPr>
              <a:t>г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о</a:t>
            </a:r>
            <a:r>
              <a:rPr sz="1800" b="1" spc="-30" dirty="0">
                <a:solidFill>
                  <a:srgbClr val="001F5F"/>
                </a:solidFill>
                <a:latin typeface="Arial"/>
                <a:cs typeface="Arial"/>
              </a:rPr>
              <a:t>в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ой</a:t>
            </a:r>
            <a:r>
              <a:rPr sz="1800" b="1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Arial"/>
                <a:cs typeface="Arial"/>
              </a:rPr>
              <a:t>с</a:t>
            </a:r>
            <a:r>
              <a:rPr sz="1800" b="1" spc="-35" dirty="0">
                <a:solidFill>
                  <a:srgbClr val="001F5F"/>
                </a:solidFill>
                <a:latin typeface="Arial"/>
                <a:cs typeface="Arial"/>
              </a:rPr>
              <a:t>т</a:t>
            </a:r>
            <a:r>
              <a:rPr sz="1800" b="1" spc="-30" dirty="0">
                <a:solidFill>
                  <a:srgbClr val="001F5F"/>
                </a:solidFill>
                <a:latin typeface="Arial"/>
                <a:cs typeface="Arial"/>
              </a:rPr>
              <a:t>в</a:t>
            </a:r>
            <a:r>
              <a:rPr sz="1800" b="1" spc="-45" dirty="0">
                <a:solidFill>
                  <a:srgbClr val="001F5F"/>
                </a:solidFill>
                <a:latin typeface="Arial"/>
                <a:cs typeface="Arial"/>
              </a:rPr>
              <a:t>о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л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66130" y="1642172"/>
            <a:ext cx="1546225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10" dirty="0">
                <a:solidFill>
                  <a:srgbClr val="CC0066"/>
                </a:solidFill>
                <a:latin typeface="Arial"/>
                <a:cs typeface="Arial"/>
              </a:rPr>
              <a:t>2</a:t>
            </a:r>
            <a:r>
              <a:rPr sz="1800" b="1" dirty="0">
                <a:solidFill>
                  <a:srgbClr val="CC0066"/>
                </a:solidFill>
                <a:latin typeface="Arial"/>
                <a:cs typeface="Arial"/>
              </a:rPr>
              <a:t>. п</a:t>
            </a:r>
            <a:r>
              <a:rPr sz="1800" b="1" spc="-45" dirty="0">
                <a:solidFill>
                  <a:srgbClr val="CC0066"/>
                </a:solidFill>
                <a:latin typeface="Arial"/>
                <a:cs typeface="Arial"/>
              </a:rPr>
              <a:t>о</a:t>
            </a:r>
            <a:r>
              <a:rPr sz="1800" b="1" spc="-30" dirty="0">
                <a:solidFill>
                  <a:srgbClr val="CC0066"/>
                </a:solidFill>
                <a:latin typeface="Arial"/>
                <a:cs typeface="Arial"/>
              </a:rPr>
              <a:t>л</a:t>
            </a:r>
            <a:r>
              <a:rPr sz="1800" b="1" spc="-20" dirty="0">
                <a:solidFill>
                  <a:srgbClr val="CC0066"/>
                </a:solidFill>
                <a:latin typeface="Arial"/>
                <a:cs typeface="Arial"/>
              </a:rPr>
              <a:t>у</a:t>
            </a:r>
            <a:r>
              <a:rPr sz="1800" b="1" spc="-40" dirty="0">
                <a:solidFill>
                  <a:srgbClr val="CC0066"/>
                </a:solidFill>
                <a:latin typeface="Arial"/>
                <a:cs typeface="Arial"/>
              </a:rPr>
              <a:t>ш</a:t>
            </a:r>
            <a:r>
              <a:rPr sz="1800" b="1" spc="-10" dirty="0">
                <a:solidFill>
                  <a:srgbClr val="CC0066"/>
                </a:solidFill>
                <a:latin typeface="Arial"/>
                <a:cs typeface="Arial"/>
              </a:rPr>
              <a:t>а</a:t>
            </a:r>
            <a:r>
              <a:rPr sz="1800" b="1" dirty="0">
                <a:solidFill>
                  <a:srgbClr val="CC0066"/>
                </a:solidFill>
                <a:latin typeface="Arial"/>
                <a:cs typeface="Arial"/>
              </a:rPr>
              <a:t>рия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293747" y="5000433"/>
            <a:ext cx="1360805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10" dirty="0">
                <a:solidFill>
                  <a:srgbClr val="6F2F9F"/>
                </a:solidFill>
                <a:latin typeface="Arial"/>
                <a:cs typeface="Arial"/>
              </a:rPr>
              <a:t>3</a:t>
            </a:r>
            <a:r>
              <a:rPr sz="1800" b="1" dirty="0">
                <a:solidFill>
                  <a:srgbClr val="6F2F9F"/>
                </a:solidFill>
                <a:latin typeface="Arial"/>
                <a:cs typeface="Arial"/>
              </a:rPr>
              <a:t>. </a:t>
            </a:r>
            <a:r>
              <a:rPr sz="1800" b="1" spc="-30" dirty="0">
                <a:solidFill>
                  <a:srgbClr val="6F2F9F"/>
                </a:solidFill>
                <a:latin typeface="Arial"/>
                <a:cs typeface="Arial"/>
              </a:rPr>
              <a:t>м</a:t>
            </a:r>
            <a:r>
              <a:rPr sz="1800" b="1" spc="-25" dirty="0">
                <a:solidFill>
                  <a:srgbClr val="6F2F9F"/>
                </a:solidFill>
                <a:latin typeface="Arial"/>
                <a:cs typeface="Arial"/>
              </a:rPr>
              <a:t>о</a:t>
            </a:r>
            <a:r>
              <a:rPr sz="1800" b="1" spc="-20" dirty="0">
                <a:solidFill>
                  <a:srgbClr val="6F2F9F"/>
                </a:solidFill>
                <a:latin typeface="Arial"/>
                <a:cs typeface="Arial"/>
              </a:rPr>
              <a:t>з</a:t>
            </a:r>
            <a:r>
              <a:rPr sz="1800" b="1" spc="-35" dirty="0">
                <a:solidFill>
                  <a:srgbClr val="6F2F9F"/>
                </a:solidFill>
                <a:latin typeface="Arial"/>
                <a:cs typeface="Arial"/>
              </a:rPr>
              <a:t>ж</a:t>
            </a:r>
            <a:r>
              <a:rPr sz="1800" b="1" spc="-55" dirty="0">
                <a:solidFill>
                  <a:srgbClr val="6F2F9F"/>
                </a:solidFill>
                <a:latin typeface="Arial"/>
                <a:cs typeface="Arial"/>
              </a:rPr>
              <a:t>е</a:t>
            </a:r>
            <a:r>
              <a:rPr sz="1800" b="1" dirty="0">
                <a:solidFill>
                  <a:srgbClr val="6F2F9F"/>
                </a:solidFill>
                <a:latin typeface="Arial"/>
                <a:cs typeface="Arial"/>
              </a:rPr>
              <a:t>чок</a:t>
            </a:r>
            <a:endParaRPr sz="1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8600" y="838200"/>
            <a:ext cx="8686800" cy="430887"/>
          </a:xfrm>
          <a:prstGeom prst="rect">
            <a:avLst/>
          </a:prstGeom>
          <a:solidFill>
            <a:schemeClr val="bg2"/>
          </a:solidFill>
        </p:spPr>
        <p:txBody>
          <a:bodyPr vert="horz" wrap="square" lIns="0" tIns="0" rIns="0" bIns="0" rtlCol="0">
            <a:spAutoFit/>
          </a:bodyPr>
          <a:lstStyle/>
          <a:p>
            <a:pPr marL="234950">
              <a:lnSpc>
                <a:spcPct val="100000"/>
              </a:lnSpc>
            </a:pPr>
            <a:r>
              <a:rPr sz="2800" spc="-15" dirty="0"/>
              <a:t>пр</a:t>
            </a:r>
            <a:r>
              <a:rPr sz="2800" spc="-30" dirty="0"/>
              <a:t>о</a:t>
            </a:r>
            <a:r>
              <a:rPr sz="2800" spc="-15" dirty="0"/>
              <a:t>екция</a:t>
            </a:r>
            <a:r>
              <a:rPr sz="2800" spc="40" dirty="0"/>
              <a:t> </a:t>
            </a:r>
            <a:r>
              <a:rPr sz="2800" spc="-15" dirty="0"/>
              <a:t>черепн</a:t>
            </a:r>
            <a:r>
              <a:rPr sz="2800" spc="-30" dirty="0"/>
              <a:t>о</a:t>
            </a:r>
            <a:r>
              <a:rPr sz="2800" spc="-20" dirty="0"/>
              <a:t>мо</a:t>
            </a:r>
            <a:r>
              <a:rPr sz="2800" spc="-30" dirty="0"/>
              <a:t>з</a:t>
            </a:r>
            <a:r>
              <a:rPr sz="2800" spc="-20" dirty="0"/>
              <a:t>говых</a:t>
            </a:r>
            <a:r>
              <a:rPr sz="2800" spc="25" dirty="0"/>
              <a:t> </a:t>
            </a:r>
            <a:r>
              <a:rPr sz="2800" spc="-15" dirty="0"/>
              <a:t>нерв</a:t>
            </a:r>
            <a:r>
              <a:rPr sz="2800" spc="-30" dirty="0"/>
              <a:t>о</a:t>
            </a:r>
            <a:r>
              <a:rPr sz="2800" spc="-15" dirty="0"/>
              <a:t>в</a:t>
            </a:r>
            <a:r>
              <a:rPr sz="2800" spc="20" dirty="0"/>
              <a:t> </a:t>
            </a:r>
            <a:r>
              <a:rPr sz="2800" spc="-15" dirty="0"/>
              <a:t>на</a:t>
            </a:r>
            <a:r>
              <a:rPr sz="2800" spc="10" dirty="0"/>
              <a:t> </a:t>
            </a:r>
            <a:r>
              <a:rPr sz="2800" spc="-20" dirty="0"/>
              <a:t>мо</a:t>
            </a:r>
            <a:r>
              <a:rPr sz="2800" spc="-30" dirty="0"/>
              <a:t>з</a:t>
            </a:r>
            <a:r>
              <a:rPr sz="2800" spc="-20" dirty="0"/>
              <a:t>г</a:t>
            </a:r>
            <a:r>
              <a:rPr sz="2800" spc="-15" dirty="0"/>
              <a:t>ов</a:t>
            </a:r>
            <a:r>
              <a:rPr sz="2800" spc="-30" dirty="0"/>
              <a:t>о</a:t>
            </a:r>
            <a:r>
              <a:rPr sz="2800" spc="-20" dirty="0"/>
              <a:t>й</a:t>
            </a:r>
            <a:r>
              <a:rPr sz="2800" spc="25" dirty="0"/>
              <a:t> </a:t>
            </a:r>
            <a:r>
              <a:rPr sz="2800" spc="-15" dirty="0"/>
              <a:t>с</a:t>
            </a:r>
            <a:r>
              <a:rPr sz="2800" spc="-10" dirty="0"/>
              <a:t>т</a:t>
            </a:r>
            <a:r>
              <a:rPr sz="2800" spc="-15" dirty="0"/>
              <a:t>в</a:t>
            </a:r>
            <a:r>
              <a:rPr sz="2800" spc="-75" dirty="0"/>
              <a:t>о</a:t>
            </a:r>
            <a:r>
              <a:rPr sz="2800" spc="-15" dirty="0"/>
              <a:t>л</a:t>
            </a:r>
            <a:endParaRPr sz="2800" dirty="0"/>
          </a:p>
        </p:txBody>
      </p:sp>
      <p:sp>
        <p:nvSpPr>
          <p:cNvPr id="3" name="object 3"/>
          <p:cNvSpPr/>
          <p:nvPr/>
        </p:nvSpPr>
        <p:spPr>
          <a:xfrm>
            <a:off x="0" y="1371600"/>
            <a:ext cx="9144000" cy="5308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" y="105155"/>
            <a:ext cx="9144000" cy="492443"/>
          </a:xfrm>
          <a:prstGeom prst="rect">
            <a:avLst/>
          </a:prstGeom>
          <a:solidFill>
            <a:schemeClr val="bg2"/>
          </a:solidFill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  <a:tabLst>
                <a:tab pos="584200" algn="l"/>
                <a:tab pos="5528310" algn="l"/>
              </a:tabLst>
            </a:pPr>
            <a:r>
              <a:rPr sz="3200" b="1" spc="-5" dirty="0">
                <a:latin typeface="Calibri"/>
                <a:cs typeface="Calibri"/>
              </a:rPr>
              <a:t>III</a:t>
            </a:r>
            <a:r>
              <a:rPr sz="3200" b="1" dirty="0">
                <a:latin typeface="Calibri"/>
                <a:cs typeface="Calibri"/>
              </a:rPr>
              <a:t>.	о</a:t>
            </a:r>
            <a:r>
              <a:rPr sz="3200" b="1" spc="5" dirty="0">
                <a:latin typeface="Calibri"/>
                <a:cs typeface="Calibri"/>
              </a:rPr>
              <a:t>н</a:t>
            </a:r>
            <a:r>
              <a:rPr sz="3200" b="1" spc="-30" dirty="0">
                <a:latin typeface="Calibri"/>
                <a:cs typeface="Calibri"/>
              </a:rPr>
              <a:t>т</a:t>
            </a:r>
            <a:r>
              <a:rPr sz="3200" b="1" dirty="0">
                <a:latin typeface="Calibri"/>
                <a:cs typeface="Calibri"/>
              </a:rPr>
              <a:t>о</a:t>
            </a:r>
            <a:r>
              <a:rPr sz="3200" b="1" spc="-30" dirty="0">
                <a:latin typeface="Calibri"/>
                <a:cs typeface="Calibri"/>
              </a:rPr>
              <a:t>г</a:t>
            </a:r>
            <a:r>
              <a:rPr sz="3200" b="1" dirty="0">
                <a:latin typeface="Calibri"/>
                <a:cs typeface="Calibri"/>
              </a:rPr>
              <a:t>ен</a:t>
            </a:r>
            <a:r>
              <a:rPr sz="3200" b="1" spc="-15" dirty="0">
                <a:latin typeface="Calibri"/>
                <a:cs typeface="Calibri"/>
              </a:rPr>
              <a:t>е</a:t>
            </a:r>
            <a:r>
              <a:rPr sz="3200" b="1" dirty="0">
                <a:latin typeface="Calibri"/>
                <a:cs typeface="Calibri"/>
              </a:rPr>
              <a:t>тичес</a:t>
            </a:r>
            <a:r>
              <a:rPr sz="3200" b="1" spc="-65" dirty="0">
                <a:latin typeface="Calibri"/>
                <a:cs typeface="Calibri"/>
              </a:rPr>
              <a:t>к</a:t>
            </a:r>
            <a:r>
              <a:rPr sz="3200" b="1" dirty="0">
                <a:latin typeface="Calibri"/>
                <a:cs typeface="Calibri"/>
              </a:rPr>
              <a:t>ое</a:t>
            </a:r>
            <a:r>
              <a:rPr sz="3200" b="1" spc="15" dirty="0">
                <a:latin typeface="Calibri"/>
                <a:cs typeface="Calibri"/>
              </a:rPr>
              <a:t> </a:t>
            </a:r>
            <a:r>
              <a:rPr sz="3200" b="1" spc="-30" dirty="0">
                <a:latin typeface="Calibri"/>
                <a:cs typeface="Calibri"/>
              </a:rPr>
              <a:t>д</a:t>
            </a:r>
            <a:r>
              <a:rPr sz="3200" b="1" spc="-55" dirty="0">
                <a:latin typeface="Calibri"/>
                <a:cs typeface="Calibri"/>
              </a:rPr>
              <a:t>е</a:t>
            </a:r>
            <a:r>
              <a:rPr sz="3200" b="1" dirty="0">
                <a:latin typeface="Calibri"/>
                <a:cs typeface="Calibri"/>
              </a:rPr>
              <a:t>ление	моз</a:t>
            </a:r>
            <a:r>
              <a:rPr sz="3200" b="1" spc="-10" dirty="0">
                <a:latin typeface="Calibri"/>
                <a:cs typeface="Calibri"/>
              </a:rPr>
              <a:t>г</a:t>
            </a:r>
            <a:r>
              <a:rPr sz="3200" b="1" dirty="0">
                <a:latin typeface="Calibri"/>
                <a:cs typeface="Calibri"/>
              </a:rPr>
              <a:t>а</a:t>
            </a:r>
            <a:r>
              <a:rPr sz="3200" b="1" spc="-2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на о</a:t>
            </a:r>
            <a:r>
              <a:rPr sz="3200" b="1" spc="-155" dirty="0">
                <a:latin typeface="Calibri"/>
                <a:cs typeface="Calibri"/>
              </a:rPr>
              <a:t>т</a:t>
            </a:r>
            <a:r>
              <a:rPr sz="3200" b="1" spc="-30" dirty="0">
                <a:latin typeface="Calibri"/>
                <a:cs typeface="Calibri"/>
              </a:rPr>
              <a:t>д</a:t>
            </a:r>
            <a:r>
              <a:rPr sz="3200" b="1" spc="-55" dirty="0">
                <a:latin typeface="Calibri"/>
                <a:cs typeface="Calibri"/>
              </a:rPr>
              <a:t>е</a:t>
            </a:r>
            <a:r>
              <a:rPr sz="3200" b="1" dirty="0">
                <a:latin typeface="Calibri"/>
                <a:cs typeface="Calibri"/>
              </a:rPr>
              <a:t>лы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805610" y="4547234"/>
            <a:ext cx="0" cy="688975"/>
          </a:xfrm>
          <a:custGeom>
            <a:avLst/>
            <a:gdLst/>
            <a:ahLst/>
            <a:cxnLst/>
            <a:rect l="l" t="t" r="r" b="b"/>
            <a:pathLst>
              <a:path h="688975">
                <a:moveTo>
                  <a:pt x="0" y="0"/>
                </a:moveTo>
                <a:lnTo>
                  <a:pt x="0" y="688721"/>
                </a:lnTo>
              </a:path>
            </a:pathLst>
          </a:custGeom>
          <a:ln w="3682">
            <a:solidFill>
              <a:srgbClr val="2892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194425" y="2985516"/>
            <a:ext cx="1613535" cy="929005"/>
          </a:xfrm>
          <a:custGeom>
            <a:avLst/>
            <a:gdLst/>
            <a:ahLst/>
            <a:cxnLst/>
            <a:rect l="l" t="t" r="r" b="b"/>
            <a:pathLst>
              <a:path w="1613534" h="929004">
                <a:moveTo>
                  <a:pt x="0" y="0"/>
                </a:moveTo>
                <a:lnTo>
                  <a:pt x="0" y="633857"/>
                </a:lnTo>
                <a:lnTo>
                  <a:pt x="1613027" y="633857"/>
                </a:lnTo>
                <a:lnTo>
                  <a:pt x="1613027" y="928751"/>
                </a:lnTo>
              </a:path>
            </a:pathLst>
          </a:custGeom>
          <a:ln w="25400">
            <a:solidFill>
              <a:srgbClr val="2892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218684" y="2985516"/>
            <a:ext cx="975994" cy="926465"/>
          </a:xfrm>
          <a:custGeom>
            <a:avLst/>
            <a:gdLst/>
            <a:ahLst/>
            <a:cxnLst/>
            <a:rect l="l" t="t" r="r" b="b"/>
            <a:pathLst>
              <a:path w="975995" h="926464">
                <a:moveTo>
                  <a:pt x="975740" y="0"/>
                </a:moveTo>
                <a:lnTo>
                  <a:pt x="975740" y="631063"/>
                </a:lnTo>
                <a:lnTo>
                  <a:pt x="0" y="631063"/>
                </a:lnTo>
                <a:lnTo>
                  <a:pt x="0" y="926084"/>
                </a:lnTo>
              </a:path>
            </a:pathLst>
          </a:custGeom>
          <a:ln w="25400">
            <a:solidFill>
              <a:srgbClr val="2892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843909" y="1394967"/>
            <a:ext cx="2350770" cy="942975"/>
          </a:xfrm>
          <a:custGeom>
            <a:avLst/>
            <a:gdLst/>
            <a:ahLst/>
            <a:cxnLst/>
            <a:rect l="l" t="t" r="r" b="b"/>
            <a:pathLst>
              <a:path w="2350770" h="942975">
                <a:moveTo>
                  <a:pt x="0" y="0"/>
                </a:moveTo>
                <a:lnTo>
                  <a:pt x="0" y="647827"/>
                </a:lnTo>
                <a:lnTo>
                  <a:pt x="2350516" y="647827"/>
                </a:lnTo>
                <a:lnTo>
                  <a:pt x="2350516" y="942848"/>
                </a:lnTo>
              </a:path>
            </a:pathLst>
          </a:custGeom>
          <a:ln w="25400">
            <a:solidFill>
              <a:srgbClr val="2180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699260" y="2969895"/>
            <a:ext cx="0" cy="926465"/>
          </a:xfrm>
          <a:custGeom>
            <a:avLst/>
            <a:gdLst/>
            <a:ahLst/>
            <a:cxnLst/>
            <a:rect l="l" t="t" r="r" b="b"/>
            <a:pathLst>
              <a:path h="926464">
                <a:moveTo>
                  <a:pt x="0" y="0"/>
                </a:moveTo>
                <a:lnTo>
                  <a:pt x="0" y="926210"/>
                </a:lnTo>
              </a:path>
            </a:pathLst>
          </a:custGeom>
          <a:ln w="25400">
            <a:solidFill>
              <a:srgbClr val="2892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699260" y="1394967"/>
            <a:ext cx="2145030" cy="942975"/>
          </a:xfrm>
          <a:custGeom>
            <a:avLst/>
            <a:gdLst/>
            <a:ahLst/>
            <a:cxnLst/>
            <a:rect l="l" t="t" r="r" b="b"/>
            <a:pathLst>
              <a:path w="2145029" h="942975">
                <a:moveTo>
                  <a:pt x="2144649" y="0"/>
                </a:moveTo>
                <a:lnTo>
                  <a:pt x="2144649" y="647827"/>
                </a:lnTo>
                <a:lnTo>
                  <a:pt x="0" y="647827"/>
                </a:lnTo>
                <a:lnTo>
                  <a:pt x="0" y="942848"/>
                </a:lnTo>
              </a:path>
            </a:pathLst>
          </a:custGeom>
          <a:ln w="25399">
            <a:solidFill>
              <a:srgbClr val="2180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432176" y="663955"/>
            <a:ext cx="2823845" cy="731520"/>
          </a:xfrm>
          <a:custGeom>
            <a:avLst/>
            <a:gdLst/>
            <a:ahLst/>
            <a:cxnLst/>
            <a:rect l="l" t="t" r="r" b="b"/>
            <a:pathLst>
              <a:path w="2823845" h="731519">
                <a:moveTo>
                  <a:pt x="2750312" y="0"/>
                </a:moveTo>
                <a:lnTo>
                  <a:pt x="70989" y="31"/>
                </a:lnTo>
                <a:lnTo>
                  <a:pt x="31219" y="13212"/>
                </a:lnTo>
                <a:lnTo>
                  <a:pt x="5553" y="45155"/>
                </a:lnTo>
                <a:lnTo>
                  <a:pt x="0" y="73152"/>
                </a:lnTo>
                <a:lnTo>
                  <a:pt x="31" y="660022"/>
                </a:lnTo>
                <a:lnTo>
                  <a:pt x="13212" y="699792"/>
                </a:lnTo>
                <a:lnTo>
                  <a:pt x="45155" y="725458"/>
                </a:lnTo>
                <a:lnTo>
                  <a:pt x="73152" y="731012"/>
                </a:lnTo>
                <a:lnTo>
                  <a:pt x="2752371" y="730983"/>
                </a:lnTo>
                <a:lnTo>
                  <a:pt x="2792153" y="717834"/>
                </a:lnTo>
                <a:lnTo>
                  <a:pt x="2817793" y="685879"/>
                </a:lnTo>
                <a:lnTo>
                  <a:pt x="2823337" y="657860"/>
                </a:lnTo>
                <a:lnTo>
                  <a:pt x="2823308" y="71092"/>
                </a:lnTo>
                <a:lnTo>
                  <a:pt x="2810201" y="31268"/>
                </a:lnTo>
                <a:lnTo>
                  <a:pt x="2778312" y="5562"/>
                </a:lnTo>
                <a:lnTo>
                  <a:pt x="2750312" y="0"/>
                </a:lnTo>
                <a:close/>
              </a:path>
            </a:pathLst>
          </a:custGeom>
          <a:solidFill>
            <a:srgbClr val="2CA1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432176" y="663955"/>
            <a:ext cx="2823845" cy="731520"/>
          </a:xfrm>
          <a:custGeom>
            <a:avLst/>
            <a:gdLst/>
            <a:ahLst/>
            <a:cxnLst/>
            <a:rect l="l" t="t" r="r" b="b"/>
            <a:pathLst>
              <a:path w="2823845" h="731519">
                <a:moveTo>
                  <a:pt x="0" y="73152"/>
                </a:moveTo>
                <a:lnTo>
                  <a:pt x="12076" y="32888"/>
                </a:lnTo>
                <a:lnTo>
                  <a:pt x="43281" y="6361"/>
                </a:lnTo>
                <a:lnTo>
                  <a:pt x="2750312" y="0"/>
                </a:lnTo>
                <a:lnTo>
                  <a:pt x="2764801" y="1437"/>
                </a:lnTo>
                <a:lnTo>
                  <a:pt x="2801289" y="20758"/>
                </a:lnTo>
                <a:lnTo>
                  <a:pt x="2821488" y="56715"/>
                </a:lnTo>
                <a:lnTo>
                  <a:pt x="2823337" y="657860"/>
                </a:lnTo>
                <a:lnTo>
                  <a:pt x="2821904" y="672354"/>
                </a:lnTo>
                <a:lnTo>
                  <a:pt x="2802640" y="708898"/>
                </a:lnTo>
                <a:lnTo>
                  <a:pt x="2766741" y="729156"/>
                </a:lnTo>
                <a:lnTo>
                  <a:pt x="73152" y="731012"/>
                </a:lnTo>
                <a:lnTo>
                  <a:pt x="58669" y="729577"/>
                </a:lnTo>
                <a:lnTo>
                  <a:pt x="22147" y="710287"/>
                </a:lnTo>
                <a:lnTo>
                  <a:pt x="1875" y="674380"/>
                </a:lnTo>
                <a:lnTo>
                  <a:pt x="0" y="73152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785998" y="1000125"/>
            <a:ext cx="2823845" cy="730885"/>
          </a:xfrm>
          <a:custGeom>
            <a:avLst/>
            <a:gdLst/>
            <a:ahLst/>
            <a:cxnLst/>
            <a:rect l="l" t="t" r="r" b="b"/>
            <a:pathLst>
              <a:path w="2823845" h="730885">
                <a:moveTo>
                  <a:pt x="2750312" y="0"/>
                </a:moveTo>
                <a:lnTo>
                  <a:pt x="71092" y="28"/>
                </a:lnTo>
                <a:lnTo>
                  <a:pt x="31268" y="13170"/>
                </a:lnTo>
                <a:lnTo>
                  <a:pt x="5562" y="45078"/>
                </a:lnTo>
                <a:lnTo>
                  <a:pt x="0" y="73025"/>
                </a:lnTo>
                <a:lnTo>
                  <a:pt x="28" y="659919"/>
                </a:lnTo>
                <a:lnTo>
                  <a:pt x="13177" y="699701"/>
                </a:lnTo>
                <a:lnTo>
                  <a:pt x="45132" y="725341"/>
                </a:lnTo>
                <a:lnTo>
                  <a:pt x="73151" y="730885"/>
                </a:lnTo>
                <a:lnTo>
                  <a:pt x="2752268" y="730859"/>
                </a:lnTo>
                <a:lnTo>
                  <a:pt x="2792103" y="717783"/>
                </a:lnTo>
                <a:lnTo>
                  <a:pt x="2817784" y="685882"/>
                </a:lnTo>
                <a:lnTo>
                  <a:pt x="2823337" y="657860"/>
                </a:lnTo>
                <a:lnTo>
                  <a:pt x="2823311" y="71074"/>
                </a:lnTo>
                <a:lnTo>
                  <a:pt x="2810235" y="31288"/>
                </a:lnTo>
                <a:lnTo>
                  <a:pt x="2778334" y="5570"/>
                </a:lnTo>
                <a:lnTo>
                  <a:pt x="275031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785998" y="1000125"/>
            <a:ext cx="2823845" cy="730885"/>
          </a:xfrm>
          <a:custGeom>
            <a:avLst/>
            <a:gdLst/>
            <a:ahLst/>
            <a:cxnLst/>
            <a:rect l="l" t="t" r="r" b="b"/>
            <a:pathLst>
              <a:path w="2823845" h="730885">
                <a:moveTo>
                  <a:pt x="0" y="73025"/>
                </a:moveTo>
                <a:lnTo>
                  <a:pt x="12096" y="32825"/>
                </a:lnTo>
                <a:lnTo>
                  <a:pt x="43347" y="6329"/>
                </a:lnTo>
                <a:lnTo>
                  <a:pt x="2750312" y="0"/>
                </a:lnTo>
                <a:lnTo>
                  <a:pt x="2764813" y="1439"/>
                </a:lnTo>
                <a:lnTo>
                  <a:pt x="2801323" y="20776"/>
                </a:lnTo>
                <a:lnTo>
                  <a:pt x="2821507" y="56719"/>
                </a:lnTo>
                <a:lnTo>
                  <a:pt x="2823337" y="657860"/>
                </a:lnTo>
                <a:lnTo>
                  <a:pt x="2821902" y="672361"/>
                </a:lnTo>
                <a:lnTo>
                  <a:pt x="2802607" y="708871"/>
                </a:lnTo>
                <a:lnTo>
                  <a:pt x="2766656" y="729055"/>
                </a:lnTo>
                <a:lnTo>
                  <a:pt x="73151" y="730885"/>
                </a:lnTo>
                <a:lnTo>
                  <a:pt x="58657" y="729452"/>
                </a:lnTo>
                <a:lnTo>
                  <a:pt x="22113" y="710188"/>
                </a:lnTo>
                <a:lnTo>
                  <a:pt x="1855" y="674289"/>
                </a:lnTo>
                <a:lnTo>
                  <a:pt x="0" y="73025"/>
                </a:lnTo>
                <a:close/>
              </a:path>
            </a:pathLst>
          </a:custGeom>
          <a:ln w="25400">
            <a:solidFill>
              <a:srgbClr val="2CA1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3062985" y="1186840"/>
            <a:ext cx="2270760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spc="-265" dirty="0">
                <a:latin typeface="Calibri"/>
                <a:cs typeface="Calibri"/>
              </a:rPr>
              <a:t>Г</a:t>
            </a:r>
            <a:r>
              <a:rPr sz="2800" b="1" spc="-70" dirty="0">
                <a:latin typeface="Calibri"/>
                <a:cs typeface="Calibri"/>
              </a:rPr>
              <a:t>о</a:t>
            </a:r>
            <a:r>
              <a:rPr sz="2800" b="1" spc="-15" dirty="0">
                <a:latin typeface="Calibri"/>
                <a:cs typeface="Calibri"/>
              </a:rPr>
              <a:t>ловн</a:t>
            </a:r>
            <a:r>
              <a:rPr sz="2800" b="1" spc="-30" dirty="0">
                <a:latin typeface="Calibri"/>
                <a:cs typeface="Calibri"/>
              </a:rPr>
              <a:t>о</a:t>
            </a:r>
            <a:r>
              <a:rPr sz="2800" b="1" spc="-20" dirty="0">
                <a:latin typeface="Calibri"/>
                <a:cs typeface="Calibri"/>
              </a:rPr>
              <a:t>й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м</a:t>
            </a:r>
            <a:r>
              <a:rPr sz="2800" b="1" spc="-25" dirty="0">
                <a:latin typeface="Calibri"/>
                <a:cs typeface="Calibri"/>
              </a:rPr>
              <a:t>о</a:t>
            </a:r>
            <a:r>
              <a:rPr sz="2800" b="1" dirty="0">
                <a:latin typeface="Calibri"/>
                <a:cs typeface="Calibri"/>
              </a:rPr>
              <a:t>зг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894767" y="2337816"/>
            <a:ext cx="1609090" cy="632460"/>
          </a:xfrm>
          <a:custGeom>
            <a:avLst/>
            <a:gdLst/>
            <a:ahLst/>
            <a:cxnLst/>
            <a:rect l="l" t="t" r="r" b="b"/>
            <a:pathLst>
              <a:path w="1609089" h="632460">
                <a:moveTo>
                  <a:pt x="1545664" y="0"/>
                </a:moveTo>
                <a:lnTo>
                  <a:pt x="62601" y="2"/>
                </a:lnTo>
                <a:lnTo>
                  <a:pt x="23426" y="14097"/>
                </a:lnTo>
                <a:lnTo>
                  <a:pt x="1649" y="48826"/>
                </a:lnTo>
                <a:lnTo>
                  <a:pt x="0" y="569459"/>
                </a:lnTo>
                <a:lnTo>
                  <a:pt x="1763" y="583852"/>
                </a:lnTo>
                <a:lnTo>
                  <a:pt x="23831" y="618356"/>
                </a:lnTo>
                <a:lnTo>
                  <a:pt x="63205" y="632079"/>
                </a:lnTo>
                <a:lnTo>
                  <a:pt x="1546195" y="632076"/>
                </a:lnTo>
                <a:lnTo>
                  <a:pt x="1585438" y="618056"/>
                </a:lnTo>
                <a:lnTo>
                  <a:pt x="1607256" y="583382"/>
                </a:lnTo>
                <a:lnTo>
                  <a:pt x="1608907" y="62610"/>
                </a:lnTo>
                <a:lnTo>
                  <a:pt x="1607118" y="48237"/>
                </a:lnTo>
                <a:lnTo>
                  <a:pt x="1585021" y="13737"/>
                </a:lnTo>
                <a:lnTo>
                  <a:pt x="1545664" y="0"/>
                </a:lnTo>
                <a:close/>
              </a:path>
            </a:pathLst>
          </a:custGeom>
          <a:solidFill>
            <a:srgbClr val="2CA1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94765" y="2337816"/>
            <a:ext cx="1609090" cy="632460"/>
          </a:xfrm>
          <a:custGeom>
            <a:avLst/>
            <a:gdLst/>
            <a:ahLst/>
            <a:cxnLst/>
            <a:rect l="l" t="t" r="r" b="b"/>
            <a:pathLst>
              <a:path w="1609089" h="632460">
                <a:moveTo>
                  <a:pt x="0" y="63246"/>
                </a:moveTo>
                <a:lnTo>
                  <a:pt x="13738" y="23878"/>
                </a:lnTo>
                <a:lnTo>
                  <a:pt x="48234" y="1786"/>
                </a:lnTo>
                <a:lnTo>
                  <a:pt x="1545666" y="0"/>
                </a:lnTo>
                <a:lnTo>
                  <a:pt x="1560081" y="1650"/>
                </a:lnTo>
                <a:lnTo>
                  <a:pt x="1594804" y="23428"/>
                </a:lnTo>
                <a:lnTo>
                  <a:pt x="1608909" y="62610"/>
                </a:lnTo>
                <a:lnTo>
                  <a:pt x="1608912" y="568960"/>
                </a:lnTo>
                <a:lnTo>
                  <a:pt x="1607258" y="583382"/>
                </a:lnTo>
                <a:lnTo>
                  <a:pt x="1585440" y="618056"/>
                </a:lnTo>
                <a:lnTo>
                  <a:pt x="1546197" y="632076"/>
                </a:lnTo>
                <a:lnTo>
                  <a:pt x="63207" y="632079"/>
                </a:lnTo>
                <a:lnTo>
                  <a:pt x="48784" y="630430"/>
                </a:lnTo>
                <a:lnTo>
                  <a:pt x="14055" y="608671"/>
                </a:lnTo>
                <a:lnTo>
                  <a:pt x="1" y="569459"/>
                </a:lnTo>
                <a:lnTo>
                  <a:pt x="0" y="63246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248590" y="2673985"/>
            <a:ext cx="1609090" cy="632460"/>
          </a:xfrm>
          <a:custGeom>
            <a:avLst/>
            <a:gdLst/>
            <a:ahLst/>
            <a:cxnLst/>
            <a:rect l="l" t="t" r="r" b="b"/>
            <a:pathLst>
              <a:path w="1609089" h="632460">
                <a:moveTo>
                  <a:pt x="1545663" y="0"/>
                </a:moveTo>
                <a:lnTo>
                  <a:pt x="62598" y="2"/>
                </a:lnTo>
                <a:lnTo>
                  <a:pt x="23412" y="14093"/>
                </a:lnTo>
                <a:lnTo>
                  <a:pt x="1646" y="48825"/>
                </a:lnTo>
                <a:lnTo>
                  <a:pt x="0" y="569427"/>
                </a:lnTo>
                <a:lnTo>
                  <a:pt x="1778" y="583808"/>
                </a:lnTo>
                <a:lnTo>
                  <a:pt x="23841" y="618330"/>
                </a:lnTo>
                <a:lnTo>
                  <a:pt x="63192" y="632078"/>
                </a:lnTo>
                <a:lnTo>
                  <a:pt x="1546299" y="632075"/>
                </a:lnTo>
                <a:lnTo>
                  <a:pt x="1585481" y="617971"/>
                </a:lnTo>
                <a:lnTo>
                  <a:pt x="1607258" y="583248"/>
                </a:lnTo>
                <a:lnTo>
                  <a:pt x="1608906" y="62610"/>
                </a:lnTo>
                <a:lnTo>
                  <a:pt x="1607117" y="48237"/>
                </a:lnTo>
                <a:lnTo>
                  <a:pt x="1585020" y="13737"/>
                </a:lnTo>
                <a:lnTo>
                  <a:pt x="154566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248587" y="2673985"/>
            <a:ext cx="1609090" cy="632460"/>
          </a:xfrm>
          <a:custGeom>
            <a:avLst/>
            <a:gdLst/>
            <a:ahLst/>
            <a:cxnLst/>
            <a:rect l="l" t="t" r="r" b="b"/>
            <a:pathLst>
              <a:path w="1609089" h="632460">
                <a:moveTo>
                  <a:pt x="0" y="63245"/>
                </a:moveTo>
                <a:lnTo>
                  <a:pt x="13728" y="23875"/>
                </a:lnTo>
                <a:lnTo>
                  <a:pt x="48222" y="1784"/>
                </a:lnTo>
                <a:lnTo>
                  <a:pt x="1545666" y="0"/>
                </a:lnTo>
                <a:lnTo>
                  <a:pt x="1560081" y="1650"/>
                </a:lnTo>
                <a:lnTo>
                  <a:pt x="1594804" y="23428"/>
                </a:lnTo>
                <a:lnTo>
                  <a:pt x="1608909" y="62610"/>
                </a:lnTo>
                <a:lnTo>
                  <a:pt x="1608912" y="568832"/>
                </a:lnTo>
                <a:lnTo>
                  <a:pt x="1607261" y="583248"/>
                </a:lnTo>
                <a:lnTo>
                  <a:pt x="1585483" y="617971"/>
                </a:lnTo>
                <a:lnTo>
                  <a:pt x="1546301" y="632075"/>
                </a:lnTo>
                <a:lnTo>
                  <a:pt x="63195" y="632078"/>
                </a:lnTo>
                <a:lnTo>
                  <a:pt x="48777" y="630426"/>
                </a:lnTo>
                <a:lnTo>
                  <a:pt x="14073" y="608633"/>
                </a:lnTo>
                <a:lnTo>
                  <a:pt x="2" y="569427"/>
                </a:lnTo>
                <a:lnTo>
                  <a:pt x="0" y="63245"/>
                </a:lnTo>
                <a:close/>
              </a:path>
            </a:pathLst>
          </a:custGeom>
          <a:ln w="25400">
            <a:solidFill>
              <a:srgbClr val="2CA1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1435988" y="2835020"/>
            <a:ext cx="1233170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dirty="0">
                <a:latin typeface="Calibri"/>
                <a:cs typeface="Calibri"/>
              </a:rPr>
              <a:t>Б</a:t>
            </a:r>
            <a:r>
              <a:rPr sz="2400" b="1" spc="-35" dirty="0">
                <a:latin typeface="Calibri"/>
                <a:cs typeface="Calibri"/>
              </a:rPr>
              <a:t>о</a:t>
            </a:r>
            <a:r>
              <a:rPr sz="2400" b="1" dirty="0">
                <a:latin typeface="Calibri"/>
                <a:cs typeface="Calibri"/>
              </a:rPr>
              <a:t>льшой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142887" y="3896105"/>
            <a:ext cx="3112770" cy="1315720"/>
          </a:xfrm>
          <a:custGeom>
            <a:avLst/>
            <a:gdLst/>
            <a:ahLst/>
            <a:cxnLst/>
            <a:rect l="l" t="t" r="r" b="b"/>
            <a:pathLst>
              <a:path w="3112770" h="1315720">
                <a:moveTo>
                  <a:pt x="2981185" y="0"/>
                </a:moveTo>
                <a:lnTo>
                  <a:pt x="122060" y="335"/>
                </a:lnTo>
                <a:lnTo>
                  <a:pt x="80573" y="10222"/>
                </a:lnTo>
                <a:lnTo>
                  <a:pt x="45377" y="32103"/>
                </a:lnTo>
                <a:lnTo>
                  <a:pt x="18804" y="63658"/>
                </a:lnTo>
                <a:lnTo>
                  <a:pt x="3181" y="102566"/>
                </a:lnTo>
                <a:lnTo>
                  <a:pt x="0" y="131445"/>
                </a:lnTo>
                <a:lnTo>
                  <a:pt x="335" y="1193239"/>
                </a:lnTo>
                <a:lnTo>
                  <a:pt x="10236" y="1234713"/>
                </a:lnTo>
                <a:lnTo>
                  <a:pt x="32141" y="1269884"/>
                </a:lnTo>
                <a:lnTo>
                  <a:pt x="63722" y="1296431"/>
                </a:lnTo>
                <a:lnTo>
                  <a:pt x="102650" y="1312035"/>
                </a:lnTo>
                <a:lnTo>
                  <a:pt x="131533" y="1315212"/>
                </a:lnTo>
                <a:lnTo>
                  <a:pt x="2990588" y="1314881"/>
                </a:lnTo>
                <a:lnTo>
                  <a:pt x="3032084" y="1305009"/>
                </a:lnTo>
                <a:lnTo>
                  <a:pt x="3067274" y="1283133"/>
                </a:lnTo>
                <a:lnTo>
                  <a:pt x="3093838" y="1251573"/>
                </a:lnTo>
                <a:lnTo>
                  <a:pt x="3109451" y="1212654"/>
                </a:lnTo>
                <a:lnTo>
                  <a:pt x="3112630" y="1183767"/>
                </a:lnTo>
                <a:lnTo>
                  <a:pt x="3112299" y="122041"/>
                </a:lnTo>
                <a:lnTo>
                  <a:pt x="3102428" y="80546"/>
                </a:lnTo>
                <a:lnTo>
                  <a:pt x="3080551" y="45355"/>
                </a:lnTo>
                <a:lnTo>
                  <a:pt x="3048992" y="18792"/>
                </a:lnTo>
                <a:lnTo>
                  <a:pt x="3010073" y="3178"/>
                </a:lnTo>
                <a:lnTo>
                  <a:pt x="2981185" y="0"/>
                </a:lnTo>
                <a:close/>
              </a:path>
            </a:pathLst>
          </a:custGeom>
          <a:solidFill>
            <a:srgbClr val="2CA1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42887" y="3896105"/>
            <a:ext cx="3112770" cy="1315720"/>
          </a:xfrm>
          <a:custGeom>
            <a:avLst/>
            <a:gdLst/>
            <a:ahLst/>
            <a:cxnLst/>
            <a:rect l="l" t="t" r="r" b="b"/>
            <a:pathLst>
              <a:path w="3112770" h="1315720">
                <a:moveTo>
                  <a:pt x="0" y="131445"/>
                </a:moveTo>
                <a:lnTo>
                  <a:pt x="7028" y="88923"/>
                </a:lnTo>
                <a:lnTo>
                  <a:pt x="26560" y="52208"/>
                </a:lnTo>
                <a:lnTo>
                  <a:pt x="56266" y="23620"/>
                </a:lnTo>
                <a:lnTo>
                  <a:pt x="93818" y="5479"/>
                </a:lnTo>
                <a:lnTo>
                  <a:pt x="2981185" y="0"/>
                </a:lnTo>
                <a:lnTo>
                  <a:pt x="2995866" y="809"/>
                </a:lnTo>
                <a:lnTo>
                  <a:pt x="3036722" y="12256"/>
                </a:lnTo>
                <a:lnTo>
                  <a:pt x="3070992" y="35427"/>
                </a:lnTo>
                <a:lnTo>
                  <a:pt x="3096355" y="68000"/>
                </a:lnTo>
                <a:lnTo>
                  <a:pt x="3110486" y="107652"/>
                </a:lnTo>
                <a:lnTo>
                  <a:pt x="3112630" y="1183767"/>
                </a:lnTo>
                <a:lnTo>
                  <a:pt x="3111821" y="1198447"/>
                </a:lnTo>
                <a:lnTo>
                  <a:pt x="3100373" y="1239304"/>
                </a:lnTo>
                <a:lnTo>
                  <a:pt x="3077202" y="1273574"/>
                </a:lnTo>
                <a:lnTo>
                  <a:pt x="3044629" y="1298936"/>
                </a:lnTo>
                <a:lnTo>
                  <a:pt x="3004977" y="1313068"/>
                </a:lnTo>
                <a:lnTo>
                  <a:pt x="131533" y="1315212"/>
                </a:lnTo>
                <a:lnTo>
                  <a:pt x="116856" y="1314403"/>
                </a:lnTo>
                <a:lnTo>
                  <a:pt x="75997" y="1302963"/>
                </a:lnTo>
                <a:lnTo>
                  <a:pt x="41708" y="1279806"/>
                </a:lnTo>
                <a:lnTo>
                  <a:pt x="16319" y="1247252"/>
                </a:lnTo>
                <a:lnTo>
                  <a:pt x="2158" y="1207621"/>
                </a:lnTo>
                <a:lnTo>
                  <a:pt x="0" y="131445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96697" y="4232147"/>
            <a:ext cx="3112770" cy="1315720"/>
          </a:xfrm>
          <a:custGeom>
            <a:avLst/>
            <a:gdLst/>
            <a:ahLst/>
            <a:cxnLst/>
            <a:rect l="l" t="t" r="r" b="b"/>
            <a:pathLst>
              <a:path w="3112770" h="1315720">
                <a:moveTo>
                  <a:pt x="2981198" y="0"/>
                </a:moveTo>
                <a:lnTo>
                  <a:pt x="121961" y="343"/>
                </a:lnTo>
                <a:lnTo>
                  <a:pt x="80504" y="10270"/>
                </a:lnTo>
                <a:lnTo>
                  <a:pt x="45337" y="32192"/>
                </a:lnTo>
                <a:lnTo>
                  <a:pt x="18786" y="63779"/>
                </a:lnTo>
                <a:lnTo>
                  <a:pt x="3178" y="102700"/>
                </a:lnTo>
                <a:lnTo>
                  <a:pt x="0" y="131571"/>
                </a:lnTo>
                <a:lnTo>
                  <a:pt x="342" y="1193339"/>
                </a:lnTo>
                <a:lnTo>
                  <a:pt x="10265" y="1234802"/>
                </a:lnTo>
                <a:lnTo>
                  <a:pt x="32176" y="1269979"/>
                </a:lnTo>
                <a:lnTo>
                  <a:pt x="63751" y="1296541"/>
                </a:lnTo>
                <a:lnTo>
                  <a:pt x="102664" y="1312158"/>
                </a:lnTo>
                <a:lnTo>
                  <a:pt x="131533" y="1315339"/>
                </a:lnTo>
                <a:lnTo>
                  <a:pt x="2990700" y="1315000"/>
                </a:lnTo>
                <a:lnTo>
                  <a:pt x="3032165" y="1305088"/>
                </a:lnTo>
                <a:lnTo>
                  <a:pt x="3067327" y="1283170"/>
                </a:lnTo>
                <a:lnTo>
                  <a:pt x="3093868" y="1251579"/>
                </a:lnTo>
                <a:lnTo>
                  <a:pt x="3109467" y="1212647"/>
                </a:lnTo>
                <a:lnTo>
                  <a:pt x="3112642" y="1183767"/>
                </a:lnTo>
                <a:lnTo>
                  <a:pt x="3112305" y="122068"/>
                </a:lnTo>
                <a:lnTo>
                  <a:pt x="3102411" y="80584"/>
                </a:lnTo>
                <a:lnTo>
                  <a:pt x="3080529" y="45387"/>
                </a:lnTo>
                <a:lnTo>
                  <a:pt x="3048976" y="18809"/>
                </a:lnTo>
                <a:lnTo>
                  <a:pt x="3010072" y="3182"/>
                </a:lnTo>
                <a:lnTo>
                  <a:pt x="298119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96697" y="4232147"/>
            <a:ext cx="3112770" cy="1315720"/>
          </a:xfrm>
          <a:custGeom>
            <a:avLst/>
            <a:gdLst/>
            <a:ahLst/>
            <a:cxnLst/>
            <a:rect l="l" t="t" r="r" b="b"/>
            <a:pathLst>
              <a:path w="3112770" h="1315720">
                <a:moveTo>
                  <a:pt x="0" y="131571"/>
                </a:moveTo>
                <a:lnTo>
                  <a:pt x="7021" y="89055"/>
                </a:lnTo>
                <a:lnTo>
                  <a:pt x="26536" y="52320"/>
                </a:lnTo>
                <a:lnTo>
                  <a:pt x="56217" y="23696"/>
                </a:lnTo>
                <a:lnTo>
                  <a:pt x="93739" y="5513"/>
                </a:lnTo>
                <a:lnTo>
                  <a:pt x="2981198" y="0"/>
                </a:lnTo>
                <a:lnTo>
                  <a:pt x="2995871" y="809"/>
                </a:lnTo>
                <a:lnTo>
                  <a:pt x="3036710" y="12268"/>
                </a:lnTo>
                <a:lnTo>
                  <a:pt x="3070971" y="35455"/>
                </a:lnTo>
                <a:lnTo>
                  <a:pt x="3096335" y="68038"/>
                </a:lnTo>
                <a:lnTo>
                  <a:pt x="3110482" y="107686"/>
                </a:lnTo>
                <a:lnTo>
                  <a:pt x="3112642" y="1183767"/>
                </a:lnTo>
                <a:lnTo>
                  <a:pt x="3111834" y="1198442"/>
                </a:lnTo>
                <a:lnTo>
                  <a:pt x="3100397" y="1239302"/>
                </a:lnTo>
                <a:lnTo>
                  <a:pt x="3077247" y="1273599"/>
                </a:lnTo>
                <a:lnTo>
                  <a:pt x="3044701" y="1299001"/>
                </a:lnTo>
                <a:lnTo>
                  <a:pt x="3005079" y="1313174"/>
                </a:lnTo>
                <a:lnTo>
                  <a:pt x="131533" y="1315339"/>
                </a:lnTo>
                <a:lnTo>
                  <a:pt x="116863" y="1314529"/>
                </a:lnTo>
                <a:lnTo>
                  <a:pt x="76022" y="1303078"/>
                </a:lnTo>
                <a:lnTo>
                  <a:pt x="41742" y="1279906"/>
                </a:lnTo>
                <a:lnTo>
                  <a:pt x="16351" y="1247341"/>
                </a:lnTo>
                <a:lnTo>
                  <a:pt x="2174" y="1207714"/>
                </a:lnTo>
                <a:lnTo>
                  <a:pt x="0" y="131571"/>
                </a:lnTo>
                <a:close/>
              </a:path>
            </a:pathLst>
          </a:custGeom>
          <a:ln w="25400">
            <a:solidFill>
              <a:srgbClr val="2CA1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935532" y="4380991"/>
            <a:ext cx="2234565" cy="10763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indent="1270" algn="ctr">
              <a:lnSpc>
                <a:spcPct val="101899"/>
              </a:lnSpc>
            </a:pPr>
            <a:r>
              <a:rPr sz="2400" b="1" dirty="0">
                <a:latin typeface="Calibri"/>
                <a:cs typeface="Calibri"/>
              </a:rPr>
              <a:t>ср</a:t>
            </a:r>
            <a:r>
              <a:rPr sz="2400" b="1" spc="-35" dirty="0">
                <a:latin typeface="Calibri"/>
                <a:cs typeface="Calibri"/>
              </a:rPr>
              <a:t>е</a:t>
            </a:r>
            <a:r>
              <a:rPr sz="2400" b="1" dirty="0">
                <a:latin typeface="Calibri"/>
                <a:cs typeface="Calibri"/>
              </a:rPr>
              <a:t>дн</a:t>
            </a:r>
            <a:r>
              <a:rPr sz="2400" b="1" spc="-10" dirty="0">
                <a:latin typeface="Calibri"/>
                <a:cs typeface="Calibri"/>
              </a:rPr>
              <a:t>и</a:t>
            </a:r>
            <a:r>
              <a:rPr sz="2400" b="1" dirty="0">
                <a:latin typeface="Calibri"/>
                <a:cs typeface="Calibri"/>
              </a:rPr>
              <a:t>й пром</a:t>
            </a:r>
            <a:r>
              <a:rPr sz="2400" b="1" spc="-35" dirty="0">
                <a:latin typeface="Calibri"/>
                <a:cs typeface="Calibri"/>
              </a:rPr>
              <a:t>е</a:t>
            </a:r>
            <a:r>
              <a:rPr sz="2400" b="1" dirty="0">
                <a:latin typeface="Calibri"/>
                <a:cs typeface="Calibri"/>
              </a:rPr>
              <a:t>жу</a:t>
            </a:r>
            <a:r>
              <a:rPr sz="2400" b="1" spc="-30" dirty="0">
                <a:latin typeface="Calibri"/>
                <a:cs typeface="Calibri"/>
              </a:rPr>
              <a:t>т</a:t>
            </a:r>
            <a:r>
              <a:rPr sz="2400" b="1" dirty="0">
                <a:latin typeface="Calibri"/>
                <a:cs typeface="Calibri"/>
              </a:rPr>
              <a:t>о</a:t>
            </a:r>
            <a:r>
              <a:rPr sz="2400" b="1" spc="5" dirty="0">
                <a:latin typeface="Calibri"/>
                <a:cs typeface="Calibri"/>
              </a:rPr>
              <a:t>ч</a:t>
            </a:r>
            <a:r>
              <a:rPr sz="2400" b="1" dirty="0">
                <a:latin typeface="Calibri"/>
                <a:cs typeface="Calibri"/>
              </a:rPr>
              <a:t>ный </a:t>
            </a:r>
            <a:r>
              <a:rPr sz="2400" b="1" spc="-40" dirty="0">
                <a:latin typeface="Calibri"/>
                <a:cs typeface="Calibri"/>
              </a:rPr>
              <a:t>к</a:t>
            </a:r>
            <a:r>
              <a:rPr sz="2400" b="1" dirty="0">
                <a:latin typeface="Calibri"/>
                <a:cs typeface="Calibri"/>
              </a:rPr>
              <a:t>оне</a:t>
            </a:r>
            <a:r>
              <a:rPr sz="2400" b="1" spc="5" dirty="0">
                <a:latin typeface="Calibri"/>
                <a:cs typeface="Calibri"/>
              </a:rPr>
              <a:t>ч</a:t>
            </a:r>
            <a:r>
              <a:rPr sz="2400" b="1" dirty="0">
                <a:latin typeface="Calibri"/>
                <a:cs typeface="Calibri"/>
              </a:rPr>
              <a:t>н</a:t>
            </a:r>
            <a:r>
              <a:rPr sz="2400" b="1" spc="-10" dirty="0">
                <a:latin typeface="Calibri"/>
                <a:cs typeface="Calibri"/>
              </a:rPr>
              <a:t>ы</a:t>
            </a:r>
            <a:r>
              <a:rPr sz="2400" b="1" dirty="0">
                <a:latin typeface="Calibri"/>
                <a:cs typeface="Calibri"/>
              </a:rPr>
              <a:t>й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4956047" y="2337816"/>
            <a:ext cx="2477135" cy="647700"/>
          </a:xfrm>
          <a:custGeom>
            <a:avLst/>
            <a:gdLst/>
            <a:ahLst/>
            <a:cxnLst/>
            <a:rect l="l" t="t" r="r" b="b"/>
            <a:pathLst>
              <a:path w="2477134" h="647700">
                <a:moveTo>
                  <a:pt x="2412110" y="0"/>
                </a:moveTo>
                <a:lnTo>
                  <a:pt x="61623" y="74"/>
                </a:lnTo>
                <a:lnTo>
                  <a:pt x="22948" y="15280"/>
                </a:lnTo>
                <a:lnTo>
                  <a:pt x="1610" y="50327"/>
                </a:lnTo>
                <a:lnTo>
                  <a:pt x="0" y="64770"/>
                </a:lnTo>
                <a:lnTo>
                  <a:pt x="74" y="586066"/>
                </a:lnTo>
                <a:lnTo>
                  <a:pt x="15280" y="624698"/>
                </a:lnTo>
                <a:lnTo>
                  <a:pt x="50327" y="646082"/>
                </a:lnTo>
                <a:lnTo>
                  <a:pt x="64769" y="647700"/>
                </a:lnTo>
                <a:lnTo>
                  <a:pt x="2415247" y="647624"/>
                </a:lnTo>
                <a:lnTo>
                  <a:pt x="2453879" y="632377"/>
                </a:lnTo>
                <a:lnTo>
                  <a:pt x="2475263" y="597333"/>
                </a:lnTo>
                <a:lnTo>
                  <a:pt x="2476880" y="582930"/>
                </a:lnTo>
                <a:lnTo>
                  <a:pt x="2476805" y="61623"/>
                </a:lnTo>
                <a:lnTo>
                  <a:pt x="2461558" y="22948"/>
                </a:lnTo>
                <a:lnTo>
                  <a:pt x="2426514" y="1610"/>
                </a:lnTo>
                <a:lnTo>
                  <a:pt x="2412110" y="0"/>
                </a:lnTo>
                <a:close/>
              </a:path>
            </a:pathLst>
          </a:custGeom>
          <a:solidFill>
            <a:srgbClr val="2CA1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956047" y="2337816"/>
            <a:ext cx="2477135" cy="647700"/>
          </a:xfrm>
          <a:custGeom>
            <a:avLst/>
            <a:gdLst/>
            <a:ahLst/>
            <a:cxnLst/>
            <a:rect l="l" t="t" r="r" b="b"/>
            <a:pathLst>
              <a:path w="2477134" h="647700">
                <a:moveTo>
                  <a:pt x="0" y="64770"/>
                </a:moveTo>
                <a:lnTo>
                  <a:pt x="13438" y="25229"/>
                </a:lnTo>
                <a:lnTo>
                  <a:pt x="47394" y="2349"/>
                </a:lnTo>
                <a:lnTo>
                  <a:pt x="2412110" y="0"/>
                </a:lnTo>
                <a:lnTo>
                  <a:pt x="2426514" y="1610"/>
                </a:lnTo>
                <a:lnTo>
                  <a:pt x="2461558" y="22948"/>
                </a:lnTo>
                <a:lnTo>
                  <a:pt x="2476805" y="61623"/>
                </a:lnTo>
                <a:lnTo>
                  <a:pt x="2476880" y="582930"/>
                </a:lnTo>
                <a:lnTo>
                  <a:pt x="2475263" y="597333"/>
                </a:lnTo>
                <a:lnTo>
                  <a:pt x="2453879" y="632377"/>
                </a:lnTo>
                <a:lnTo>
                  <a:pt x="2415247" y="647624"/>
                </a:lnTo>
                <a:lnTo>
                  <a:pt x="64769" y="647700"/>
                </a:lnTo>
                <a:lnTo>
                  <a:pt x="50327" y="646082"/>
                </a:lnTo>
                <a:lnTo>
                  <a:pt x="15280" y="624698"/>
                </a:lnTo>
                <a:lnTo>
                  <a:pt x="74" y="586066"/>
                </a:lnTo>
                <a:lnTo>
                  <a:pt x="0" y="64770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309870" y="2673985"/>
            <a:ext cx="2477135" cy="647700"/>
          </a:xfrm>
          <a:custGeom>
            <a:avLst/>
            <a:gdLst/>
            <a:ahLst/>
            <a:cxnLst/>
            <a:rect l="l" t="t" r="r" b="b"/>
            <a:pathLst>
              <a:path w="2477134" h="647700">
                <a:moveTo>
                  <a:pt x="2412110" y="0"/>
                </a:moveTo>
                <a:lnTo>
                  <a:pt x="61607" y="70"/>
                </a:lnTo>
                <a:lnTo>
                  <a:pt x="22968" y="15245"/>
                </a:lnTo>
                <a:lnTo>
                  <a:pt x="1613" y="50314"/>
                </a:lnTo>
                <a:lnTo>
                  <a:pt x="0" y="64769"/>
                </a:lnTo>
                <a:lnTo>
                  <a:pt x="70" y="585848"/>
                </a:lnTo>
                <a:lnTo>
                  <a:pt x="15234" y="624582"/>
                </a:lnTo>
                <a:lnTo>
                  <a:pt x="50232" y="645958"/>
                </a:lnTo>
                <a:lnTo>
                  <a:pt x="64642" y="647573"/>
                </a:lnTo>
                <a:lnTo>
                  <a:pt x="2415247" y="647498"/>
                </a:lnTo>
                <a:lnTo>
                  <a:pt x="2453879" y="632292"/>
                </a:lnTo>
                <a:lnTo>
                  <a:pt x="2475263" y="597245"/>
                </a:lnTo>
                <a:lnTo>
                  <a:pt x="2476880" y="582802"/>
                </a:lnTo>
                <a:lnTo>
                  <a:pt x="2476805" y="61623"/>
                </a:lnTo>
                <a:lnTo>
                  <a:pt x="2461558" y="22948"/>
                </a:lnTo>
                <a:lnTo>
                  <a:pt x="2426514" y="1610"/>
                </a:lnTo>
                <a:lnTo>
                  <a:pt x="24121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309870" y="2673985"/>
            <a:ext cx="2477135" cy="647700"/>
          </a:xfrm>
          <a:custGeom>
            <a:avLst/>
            <a:gdLst/>
            <a:ahLst/>
            <a:cxnLst/>
            <a:rect l="l" t="t" r="r" b="b"/>
            <a:pathLst>
              <a:path w="2477134" h="647700">
                <a:moveTo>
                  <a:pt x="0" y="64769"/>
                </a:moveTo>
                <a:lnTo>
                  <a:pt x="13454" y="25197"/>
                </a:lnTo>
                <a:lnTo>
                  <a:pt x="47401" y="2327"/>
                </a:lnTo>
                <a:lnTo>
                  <a:pt x="2412110" y="0"/>
                </a:lnTo>
                <a:lnTo>
                  <a:pt x="2426514" y="1610"/>
                </a:lnTo>
                <a:lnTo>
                  <a:pt x="2461558" y="22948"/>
                </a:lnTo>
                <a:lnTo>
                  <a:pt x="2476805" y="61623"/>
                </a:lnTo>
                <a:lnTo>
                  <a:pt x="2476880" y="582802"/>
                </a:lnTo>
                <a:lnTo>
                  <a:pt x="2475263" y="597245"/>
                </a:lnTo>
                <a:lnTo>
                  <a:pt x="2453879" y="632292"/>
                </a:lnTo>
                <a:lnTo>
                  <a:pt x="2415247" y="647498"/>
                </a:lnTo>
                <a:lnTo>
                  <a:pt x="64642" y="647573"/>
                </a:lnTo>
                <a:lnTo>
                  <a:pt x="50232" y="645958"/>
                </a:lnTo>
                <a:lnTo>
                  <a:pt x="15234" y="624582"/>
                </a:lnTo>
                <a:lnTo>
                  <a:pt x="70" y="585848"/>
                </a:lnTo>
                <a:lnTo>
                  <a:pt x="0" y="64769"/>
                </a:lnTo>
                <a:close/>
              </a:path>
            </a:pathLst>
          </a:custGeom>
          <a:ln w="25400">
            <a:solidFill>
              <a:srgbClr val="2CA1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5577585" y="2842641"/>
            <a:ext cx="1942464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spc="-30" dirty="0">
                <a:latin typeface="Calibri"/>
                <a:cs typeface="Calibri"/>
              </a:rPr>
              <a:t>Р</a:t>
            </a:r>
            <a:r>
              <a:rPr sz="2400" b="1" dirty="0">
                <a:latin typeface="Calibri"/>
                <a:cs typeface="Calibri"/>
              </a:rPr>
              <a:t>о</a:t>
            </a:r>
            <a:r>
              <a:rPr sz="2400" b="1" spc="5" dirty="0">
                <a:latin typeface="Calibri"/>
                <a:cs typeface="Calibri"/>
              </a:rPr>
              <a:t>м</a:t>
            </a:r>
            <a:r>
              <a:rPr sz="2400" b="1" dirty="0">
                <a:latin typeface="Calibri"/>
                <a:cs typeface="Calibri"/>
              </a:rPr>
              <a:t>бови</a:t>
            </a:r>
            <a:r>
              <a:rPr sz="2400" b="1" spc="-10" dirty="0">
                <a:latin typeface="Calibri"/>
                <a:cs typeface="Calibri"/>
              </a:rPr>
              <a:t>д</a:t>
            </a:r>
            <a:r>
              <a:rPr sz="2400" b="1" dirty="0">
                <a:latin typeface="Calibri"/>
                <a:cs typeface="Calibri"/>
              </a:rPr>
              <a:t>ный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3963161" y="3911600"/>
            <a:ext cx="2511425" cy="639445"/>
          </a:xfrm>
          <a:custGeom>
            <a:avLst/>
            <a:gdLst/>
            <a:ahLst/>
            <a:cxnLst/>
            <a:rect l="l" t="t" r="r" b="b"/>
            <a:pathLst>
              <a:path w="2511425" h="639445">
                <a:moveTo>
                  <a:pt x="2447036" y="0"/>
                </a:moveTo>
                <a:lnTo>
                  <a:pt x="62196" y="21"/>
                </a:lnTo>
                <a:lnTo>
                  <a:pt x="23221" y="14590"/>
                </a:lnTo>
                <a:lnTo>
                  <a:pt x="1633" y="49451"/>
                </a:lnTo>
                <a:lnTo>
                  <a:pt x="0" y="63881"/>
                </a:lnTo>
                <a:lnTo>
                  <a:pt x="21" y="576740"/>
                </a:lnTo>
                <a:lnTo>
                  <a:pt x="14590" y="615715"/>
                </a:lnTo>
                <a:lnTo>
                  <a:pt x="49451" y="637303"/>
                </a:lnTo>
                <a:lnTo>
                  <a:pt x="63880" y="638937"/>
                </a:lnTo>
                <a:lnTo>
                  <a:pt x="2448720" y="638915"/>
                </a:lnTo>
                <a:lnTo>
                  <a:pt x="2487695" y="624346"/>
                </a:lnTo>
                <a:lnTo>
                  <a:pt x="2509283" y="589485"/>
                </a:lnTo>
                <a:lnTo>
                  <a:pt x="2510916" y="575056"/>
                </a:lnTo>
                <a:lnTo>
                  <a:pt x="2510895" y="62196"/>
                </a:lnTo>
                <a:lnTo>
                  <a:pt x="2496326" y="23221"/>
                </a:lnTo>
                <a:lnTo>
                  <a:pt x="2461465" y="1633"/>
                </a:lnTo>
                <a:lnTo>
                  <a:pt x="2447036" y="0"/>
                </a:lnTo>
                <a:close/>
              </a:path>
            </a:pathLst>
          </a:custGeom>
          <a:solidFill>
            <a:srgbClr val="2CA1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963161" y="3911600"/>
            <a:ext cx="2511425" cy="639445"/>
          </a:xfrm>
          <a:custGeom>
            <a:avLst/>
            <a:gdLst/>
            <a:ahLst/>
            <a:cxnLst/>
            <a:rect l="l" t="t" r="r" b="b"/>
            <a:pathLst>
              <a:path w="2511425" h="639445">
                <a:moveTo>
                  <a:pt x="0" y="63881"/>
                </a:moveTo>
                <a:lnTo>
                  <a:pt x="13608" y="24441"/>
                </a:lnTo>
                <a:lnTo>
                  <a:pt x="47879" y="2016"/>
                </a:lnTo>
                <a:lnTo>
                  <a:pt x="2447036" y="0"/>
                </a:lnTo>
                <a:lnTo>
                  <a:pt x="2461465" y="1633"/>
                </a:lnTo>
                <a:lnTo>
                  <a:pt x="2496326" y="23221"/>
                </a:lnTo>
                <a:lnTo>
                  <a:pt x="2510895" y="62196"/>
                </a:lnTo>
                <a:lnTo>
                  <a:pt x="2510916" y="575056"/>
                </a:lnTo>
                <a:lnTo>
                  <a:pt x="2509283" y="589485"/>
                </a:lnTo>
                <a:lnTo>
                  <a:pt x="2487695" y="624346"/>
                </a:lnTo>
                <a:lnTo>
                  <a:pt x="2448720" y="638915"/>
                </a:lnTo>
                <a:lnTo>
                  <a:pt x="63880" y="638937"/>
                </a:lnTo>
                <a:lnTo>
                  <a:pt x="49451" y="637303"/>
                </a:lnTo>
                <a:lnTo>
                  <a:pt x="14590" y="615715"/>
                </a:lnTo>
                <a:lnTo>
                  <a:pt x="21" y="576740"/>
                </a:lnTo>
                <a:lnTo>
                  <a:pt x="0" y="63881"/>
                </a:lnTo>
                <a:close/>
              </a:path>
            </a:pathLst>
          </a:custGeom>
          <a:ln w="253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316984" y="4247641"/>
            <a:ext cx="2511425" cy="639445"/>
          </a:xfrm>
          <a:custGeom>
            <a:avLst/>
            <a:gdLst/>
            <a:ahLst/>
            <a:cxnLst/>
            <a:rect l="l" t="t" r="r" b="b"/>
            <a:pathLst>
              <a:path w="2511425" h="639445">
                <a:moveTo>
                  <a:pt x="2447036" y="0"/>
                </a:moveTo>
                <a:lnTo>
                  <a:pt x="62093" y="24"/>
                </a:lnTo>
                <a:lnTo>
                  <a:pt x="23179" y="14677"/>
                </a:lnTo>
                <a:lnTo>
                  <a:pt x="1630" y="49585"/>
                </a:lnTo>
                <a:lnTo>
                  <a:pt x="0" y="64007"/>
                </a:lnTo>
                <a:lnTo>
                  <a:pt x="21" y="576867"/>
                </a:lnTo>
                <a:lnTo>
                  <a:pt x="14590" y="615842"/>
                </a:lnTo>
                <a:lnTo>
                  <a:pt x="49451" y="637430"/>
                </a:lnTo>
                <a:lnTo>
                  <a:pt x="63880" y="639063"/>
                </a:lnTo>
                <a:lnTo>
                  <a:pt x="2448714" y="639042"/>
                </a:lnTo>
                <a:lnTo>
                  <a:pt x="2487642" y="624473"/>
                </a:lnTo>
                <a:lnTo>
                  <a:pt x="2509277" y="589612"/>
                </a:lnTo>
                <a:lnTo>
                  <a:pt x="2510916" y="575182"/>
                </a:lnTo>
                <a:lnTo>
                  <a:pt x="2510892" y="62220"/>
                </a:lnTo>
                <a:lnTo>
                  <a:pt x="2496250" y="23254"/>
                </a:lnTo>
                <a:lnTo>
                  <a:pt x="2461412" y="1637"/>
                </a:lnTo>
                <a:lnTo>
                  <a:pt x="244703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316984" y="4247641"/>
            <a:ext cx="2511425" cy="639445"/>
          </a:xfrm>
          <a:custGeom>
            <a:avLst/>
            <a:gdLst/>
            <a:ahLst/>
            <a:cxnLst/>
            <a:rect l="l" t="t" r="r" b="b"/>
            <a:pathLst>
              <a:path w="2511425" h="639445">
                <a:moveTo>
                  <a:pt x="0" y="64007"/>
                </a:moveTo>
                <a:lnTo>
                  <a:pt x="13583" y="24552"/>
                </a:lnTo>
                <a:lnTo>
                  <a:pt x="47797" y="2046"/>
                </a:lnTo>
                <a:lnTo>
                  <a:pt x="2447036" y="0"/>
                </a:lnTo>
                <a:lnTo>
                  <a:pt x="2461412" y="1637"/>
                </a:lnTo>
                <a:lnTo>
                  <a:pt x="2496250" y="23254"/>
                </a:lnTo>
                <a:lnTo>
                  <a:pt x="2510892" y="62220"/>
                </a:lnTo>
                <a:lnTo>
                  <a:pt x="2510916" y="575182"/>
                </a:lnTo>
                <a:lnTo>
                  <a:pt x="2509277" y="589612"/>
                </a:lnTo>
                <a:lnTo>
                  <a:pt x="2487642" y="624473"/>
                </a:lnTo>
                <a:lnTo>
                  <a:pt x="2448714" y="639042"/>
                </a:lnTo>
                <a:lnTo>
                  <a:pt x="63880" y="639063"/>
                </a:lnTo>
                <a:lnTo>
                  <a:pt x="49451" y="637430"/>
                </a:lnTo>
                <a:lnTo>
                  <a:pt x="14590" y="615842"/>
                </a:lnTo>
                <a:lnTo>
                  <a:pt x="21" y="576867"/>
                </a:lnTo>
                <a:lnTo>
                  <a:pt x="0" y="64007"/>
                </a:lnTo>
                <a:close/>
              </a:path>
            </a:pathLst>
          </a:custGeom>
          <a:ln w="25400">
            <a:solidFill>
              <a:srgbClr val="2CA1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4534027" y="4412360"/>
            <a:ext cx="2077720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dirty="0">
                <a:latin typeface="Calibri"/>
                <a:cs typeface="Calibri"/>
              </a:rPr>
              <a:t>пр</a:t>
            </a:r>
            <a:r>
              <a:rPr sz="2400" b="1" spc="-60" dirty="0">
                <a:latin typeface="Calibri"/>
                <a:cs typeface="Calibri"/>
              </a:rPr>
              <a:t>о</a:t>
            </a:r>
            <a:r>
              <a:rPr sz="2400" b="1" spc="-30" dirty="0">
                <a:latin typeface="Calibri"/>
                <a:cs typeface="Calibri"/>
              </a:rPr>
              <a:t>д</a:t>
            </a:r>
            <a:r>
              <a:rPr sz="2400" b="1" spc="-35" dirty="0">
                <a:latin typeface="Calibri"/>
                <a:cs typeface="Calibri"/>
              </a:rPr>
              <a:t>о</a:t>
            </a:r>
            <a:r>
              <a:rPr sz="2400" b="1" dirty="0">
                <a:latin typeface="Calibri"/>
                <a:cs typeface="Calibri"/>
              </a:rPr>
              <a:t>л</a:t>
            </a:r>
            <a:r>
              <a:rPr sz="2400" b="1" spc="-30" dirty="0">
                <a:latin typeface="Calibri"/>
                <a:cs typeface="Calibri"/>
              </a:rPr>
              <a:t>г</a:t>
            </a:r>
            <a:r>
              <a:rPr sz="2400" b="1" dirty="0">
                <a:latin typeface="Calibri"/>
                <a:cs typeface="Calibri"/>
              </a:rPr>
              <a:t>оват</a:t>
            </a:r>
            <a:r>
              <a:rPr sz="2400" b="1" spc="-10" dirty="0">
                <a:latin typeface="Calibri"/>
                <a:cs typeface="Calibri"/>
              </a:rPr>
              <a:t>ы</a:t>
            </a:r>
            <a:r>
              <a:rPr sz="2400" b="1" dirty="0">
                <a:latin typeface="Calibri"/>
                <a:cs typeface="Calibri"/>
              </a:rPr>
              <a:t>й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7185535" y="3914266"/>
            <a:ext cx="1243965" cy="633095"/>
          </a:xfrm>
          <a:custGeom>
            <a:avLst/>
            <a:gdLst/>
            <a:ahLst/>
            <a:cxnLst/>
            <a:rect l="l" t="t" r="r" b="b"/>
            <a:pathLst>
              <a:path w="1243965" h="633095">
                <a:moveTo>
                  <a:pt x="1180715" y="0"/>
                </a:moveTo>
                <a:lnTo>
                  <a:pt x="62502" y="4"/>
                </a:lnTo>
                <a:lnTo>
                  <a:pt x="23382" y="14193"/>
                </a:lnTo>
                <a:lnTo>
                  <a:pt x="1644" y="48964"/>
                </a:lnTo>
                <a:lnTo>
                  <a:pt x="0" y="570357"/>
                </a:lnTo>
                <a:lnTo>
                  <a:pt x="1789" y="584730"/>
                </a:lnTo>
                <a:lnTo>
                  <a:pt x="23885" y="619230"/>
                </a:lnTo>
                <a:lnTo>
                  <a:pt x="63242" y="632967"/>
                </a:lnTo>
                <a:lnTo>
                  <a:pt x="1181351" y="632964"/>
                </a:lnTo>
                <a:lnTo>
                  <a:pt x="1220533" y="618860"/>
                </a:lnTo>
                <a:lnTo>
                  <a:pt x="1242311" y="584137"/>
                </a:lnTo>
                <a:lnTo>
                  <a:pt x="1243957" y="62632"/>
                </a:lnTo>
                <a:lnTo>
                  <a:pt x="1242149" y="48273"/>
                </a:lnTo>
                <a:lnTo>
                  <a:pt x="1220040" y="13761"/>
                </a:lnTo>
                <a:lnTo>
                  <a:pt x="1180715" y="0"/>
                </a:lnTo>
                <a:close/>
              </a:path>
            </a:pathLst>
          </a:custGeom>
          <a:solidFill>
            <a:srgbClr val="2CA1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185532" y="3914266"/>
            <a:ext cx="1243965" cy="633095"/>
          </a:xfrm>
          <a:custGeom>
            <a:avLst/>
            <a:gdLst/>
            <a:ahLst/>
            <a:cxnLst/>
            <a:rect l="l" t="t" r="r" b="b"/>
            <a:pathLst>
              <a:path w="1243965" h="633095">
                <a:moveTo>
                  <a:pt x="0" y="63372"/>
                </a:moveTo>
                <a:lnTo>
                  <a:pt x="13712" y="23998"/>
                </a:lnTo>
                <a:lnTo>
                  <a:pt x="48154" y="1820"/>
                </a:lnTo>
                <a:lnTo>
                  <a:pt x="1180719" y="0"/>
                </a:lnTo>
                <a:lnTo>
                  <a:pt x="1195120" y="1654"/>
                </a:lnTo>
                <a:lnTo>
                  <a:pt x="1229822" y="23461"/>
                </a:lnTo>
                <a:lnTo>
                  <a:pt x="1243960" y="62632"/>
                </a:lnTo>
                <a:lnTo>
                  <a:pt x="1243965" y="569721"/>
                </a:lnTo>
                <a:lnTo>
                  <a:pt x="1242314" y="584137"/>
                </a:lnTo>
                <a:lnTo>
                  <a:pt x="1220536" y="618860"/>
                </a:lnTo>
                <a:lnTo>
                  <a:pt x="1181354" y="632964"/>
                </a:lnTo>
                <a:lnTo>
                  <a:pt x="63246" y="632967"/>
                </a:lnTo>
                <a:lnTo>
                  <a:pt x="48830" y="631317"/>
                </a:lnTo>
                <a:lnTo>
                  <a:pt x="14107" y="609539"/>
                </a:lnTo>
                <a:lnTo>
                  <a:pt x="3" y="570357"/>
                </a:lnTo>
                <a:lnTo>
                  <a:pt x="0" y="63372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7539359" y="4250435"/>
            <a:ext cx="1243965" cy="633095"/>
          </a:xfrm>
          <a:custGeom>
            <a:avLst/>
            <a:gdLst/>
            <a:ahLst/>
            <a:cxnLst/>
            <a:rect l="l" t="t" r="r" b="b"/>
            <a:pathLst>
              <a:path w="1243965" h="633095">
                <a:moveTo>
                  <a:pt x="1180714" y="0"/>
                </a:moveTo>
                <a:lnTo>
                  <a:pt x="62606" y="3"/>
                </a:lnTo>
                <a:lnTo>
                  <a:pt x="23423" y="14107"/>
                </a:lnTo>
                <a:lnTo>
                  <a:pt x="1646" y="48830"/>
                </a:lnTo>
                <a:lnTo>
                  <a:pt x="0" y="570337"/>
                </a:lnTo>
                <a:lnTo>
                  <a:pt x="1808" y="584735"/>
                </a:lnTo>
                <a:lnTo>
                  <a:pt x="23916" y="619246"/>
                </a:lnTo>
                <a:lnTo>
                  <a:pt x="63241" y="632968"/>
                </a:lnTo>
                <a:lnTo>
                  <a:pt x="1181454" y="632963"/>
                </a:lnTo>
                <a:lnTo>
                  <a:pt x="1220575" y="618814"/>
                </a:lnTo>
                <a:lnTo>
                  <a:pt x="1242313" y="584043"/>
                </a:lnTo>
                <a:lnTo>
                  <a:pt x="1243957" y="62610"/>
                </a:lnTo>
                <a:lnTo>
                  <a:pt x="1242168" y="48237"/>
                </a:lnTo>
                <a:lnTo>
                  <a:pt x="1220072" y="13737"/>
                </a:lnTo>
                <a:lnTo>
                  <a:pt x="118071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7539355" y="4250435"/>
            <a:ext cx="1243965" cy="633095"/>
          </a:xfrm>
          <a:custGeom>
            <a:avLst/>
            <a:gdLst/>
            <a:ahLst/>
            <a:cxnLst/>
            <a:rect l="l" t="t" r="r" b="b"/>
            <a:pathLst>
              <a:path w="1243965" h="633095">
                <a:moveTo>
                  <a:pt x="0" y="63245"/>
                </a:moveTo>
                <a:lnTo>
                  <a:pt x="13737" y="23888"/>
                </a:lnTo>
                <a:lnTo>
                  <a:pt x="48237" y="1792"/>
                </a:lnTo>
                <a:lnTo>
                  <a:pt x="1180719" y="0"/>
                </a:lnTo>
                <a:lnTo>
                  <a:pt x="1195134" y="1650"/>
                </a:lnTo>
                <a:lnTo>
                  <a:pt x="1229857" y="23428"/>
                </a:lnTo>
                <a:lnTo>
                  <a:pt x="1243961" y="62610"/>
                </a:lnTo>
                <a:lnTo>
                  <a:pt x="1243965" y="569594"/>
                </a:lnTo>
                <a:lnTo>
                  <a:pt x="1242317" y="584043"/>
                </a:lnTo>
                <a:lnTo>
                  <a:pt x="1220579" y="618814"/>
                </a:lnTo>
                <a:lnTo>
                  <a:pt x="1181458" y="632963"/>
                </a:lnTo>
                <a:lnTo>
                  <a:pt x="63246" y="632968"/>
                </a:lnTo>
                <a:lnTo>
                  <a:pt x="48844" y="631320"/>
                </a:lnTo>
                <a:lnTo>
                  <a:pt x="14142" y="609559"/>
                </a:lnTo>
                <a:lnTo>
                  <a:pt x="4" y="570337"/>
                </a:lnTo>
                <a:lnTo>
                  <a:pt x="0" y="63245"/>
                </a:lnTo>
                <a:close/>
              </a:path>
            </a:pathLst>
          </a:custGeom>
          <a:ln w="25400">
            <a:solidFill>
              <a:srgbClr val="2CA1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7668259" y="4412107"/>
            <a:ext cx="988694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dirty="0">
                <a:latin typeface="Calibri"/>
                <a:cs typeface="Calibri"/>
              </a:rPr>
              <a:t>за</a:t>
            </a:r>
            <a:r>
              <a:rPr sz="2400" b="1" spc="-10" dirty="0">
                <a:latin typeface="Calibri"/>
                <a:cs typeface="Calibri"/>
              </a:rPr>
              <a:t>д</a:t>
            </a:r>
            <a:r>
              <a:rPr sz="2400" b="1" dirty="0">
                <a:latin typeface="Calibri"/>
                <a:cs typeface="Calibri"/>
              </a:rPr>
              <a:t>ний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6960107" y="5235955"/>
            <a:ext cx="1687195" cy="799465"/>
          </a:xfrm>
          <a:custGeom>
            <a:avLst/>
            <a:gdLst/>
            <a:ahLst/>
            <a:cxnLst/>
            <a:rect l="l" t="t" r="r" b="b"/>
            <a:pathLst>
              <a:path w="1687195" h="799464">
                <a:moveTo>
                  <a:pt x="1607312" y="0"/>
                </a:moveTo>
                <a:lnTo>
                  <a:pt x="66763" y="1075"/>
                </a:lnTo>
                <a:lnTo>
                  <a:pt x="29009" y="18335"/>
                </a:lnTo>
                <a:lnTo>
                  <a:pt x="5110" y="51803"/>
                </a:lnTo>
                <a:lnTo>
                  <a:pt x="0" y="80010"/>
                </a:lnTo>
                <a:lnTo>
                  <a:pt x="1063" y="732340"/>
                </a:lnTo>
                <a:lnTo>
                  <a:pt x="18296" y="770153"/>
                </a:lnTo>
                <a:lnTo>
                  <a:pt x="51727" y="794073"/>
                </a:lnTo>
                <a:lnTo>
                  <a:pt x="79883" y="799185"/>
                </a:lnTo>
                <a:lnTo>
                  <a:pt x="1620389" y="798123"/>
                </a:lnTo>
                <a:lnTo>
                  <a:pt x="1658204" y="780899"/>
                </a:lnTo>
                <a:lnTo>
                  <a:pt x="1682093" y="747461"/>
                </a:lnTo>
                <a:lnTo>
                  <a:pt x="1687195" y="719277"/>
                </a:lnTo>
                <a:lnTo>
                  <a:pt x="1686123" y="66856"/>
                </a:lnTo>
                <a:lnTo>
                  <a:pt x="1668911" y="29031"/>
                </a:lnTo>
                <a:lnTo>
                  <a:pt x="1635502" y="5111"/>
                </a:lnTo>
                <a:lnTo>
                  <a:pt x="1607312" y="0"/>
                </a:lnTo>
                <a:close/>
              </a:path>
            </a:pathLst>
          </a:custGeom>
          <a:solidFill>
            <a:srgbClr val="2CA1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960107" y="5235955"/>
            <a:ext cx="1687195" cy="799465"/>
          </a:xfrm>
          <a:custGeom>
            <a:avLst/>
            <a:gdLst/>
            <a:ahLst/>
            <a:cxnLst/>
            <a:rect l="l" t="t" r="r" b="b"/>
            <a:pathLst>
              <a:path w="1687195" h="799464">
                <a:moveTo>
                  <a:pt x="0" y="80010"/>
                </a:moveTo>
                <a:lnTo>
                  <a:pt x="11146" y="39235"/>
                </a:lnTo>
                <a:lnTo>
                  <a:pt x="40367" y="10469"/>
                </a:lnTo>
                <a:lnTo>
                  <a:pt x="1607312" y="0"/>
                </a:lnTo>
                <a:lnTo>
                  <a:pt x="1621844" y="1316"/>
                </a:lnTo>
                <a:lnTo>
                  <a:pt x="1659266" y="19202"/>
                </a:lnTo>
                <a:lnTo>
                  <a:pt x="1682570" y="53091"/>
                </a:lnTo>
                <a:lnTo>
                  <a:pt x="1687195" y="719277"/>
                </a:lnTo>
                <a:lnTo>
                  <a:pt x="1685881" y="733802"/>
                </a:lnTo>
                <a:lnTo>
                  <a:pt x="1668023" y="771243"/>
                </a:lnTo>
                <a:lnTo>
                  <a:pt x="1634156" y="794572"/>
                </a:lnTo>
                <a:lnTo>
                  <a:pt x="79883" y="799185"/>
                </a:lnTo>
                <a:lnTo>
                  <a:pt x="65374" y="797868"/>
                </a:lnTo>
                <a:lnTo>
                  <a:pt x="27953" y="779982"/>
                </a:lnTo>
                <a:lnTo>
                  <a:pt x="4616" y="746099"/>
                </a:lnTo>
                <a:lnTo>
                  <a:pt x="0" y="80010"/>
                </a:lnTo>
                <a:close/>
              </a:path>
            </a:pathLst>
          </a:custGeom>
          <a:ln w="253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7313930" y="5572125"/>
            <a:ext cx="1687195" cy="799465"/>
          </a:xfrm>
          <a:custGeom>
            <a:avLst/>
            <a:gdLst/>
            <a:ahLst/>
            <a:cxnLst/>
            <a:rect l="l" t="t" r="r" b="b"/>
            <a:pathLst>
              <a:path w="1687195" h="799464">
                <a:moveTo>
                  <a:pt x="1607312" y="0"/>
                </a:moveTo>
                <a:lnTo>
                  <a:pt x="66827" y="1064"/>
                </a:lnTo>
                <a:lnTo>
                  <a:pt x="29038" y="18294"/>
                </a:lnTo>
                <a:lnTo>
                  <a:pt x="5115" y="51737"/>
                </a:lnTo>
                <a:lnTo>
                  <a:pt x="0" y="79921"/>
                </a:lnTo>
                <a:lnTo>
                  <a:pt x="1064" y="732298"/>
                </a:lnTo>
                <a:lnTo>
                  <a:pt x="18299" y="770112"/>
                </a:lnTo>
                <a:lnTo>
                  <a:pt x="51729" y="794034"/>
                </a:lnTo>
                <a:lnTo>
                  <a:pt x="79883" y="799147"/>
                </a:lnTo>
                <a:lnTo>
                  <a:pt x="1620398" y="798083"/>
                </a:lnTo>
                <a:lnTo>
                  <a:pt x="1658208" y="780852"/>
                </a:lnTo>
                <a:lnTo>
                  <a:pt x="1682094" y="747410"/>
                </a:lnTo>
                <a:lnTo>
                  <a:pt x="1687195" y="719226"/>
                </a:lnTo>
                <a:lnTo>
                  <a:pt x="1686133" y="66848"/>
                </a:lnTo>
                <a:lnTo>
                  <a:pt x="1668936" y="29034"/>
                </a:lnTo>
                <a:lnTo>
                  <a:pt x="1635516" y="5113"/>
                </a:lnTo>
                <a:lnTo>
                  <a:pt x="160731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7313930" y="5572125"/>
            <a:ext cx="1687195" cy="799465"/>
          </a:xfrm>
          <a:custGeom>
            <a:avLst/>
            <a:gdLst/>
            <a:ahLst/>
            <a:cxnLst/>
            <a:rect l="l" t="t" r="r" b="b"/>
            <a:pathLst>
              <a:path w="1687195" h="799464">
                <a:moveTo>
                  <a:pt x="0" y="79921"/>
                </a:moveTo>
                <a:lnTo>
                  <a:pt x="11158" y="39178"/>
                </a:lnTo>
                <a:lnTo>
                  <a:pt x="40407" y="10438"/>
                </a:lnTo>
                <a:lnTo>
                  <a:pt x="1607312" y="0"/>
                </a:lnTo>
                <a:lnTo>
                  <a:pt x="1621852" y="1317"/>
                </a:lnTo>
                <a:lnTo>
                  <a:pt x="1659290" y="19205"/>
                </a:lnTo>
                <a:lnTo>
                  <a:pt x="1682589" y="53090"/>
                </a:lnTo>
                <a:lnTo>
                  <a:pt x="1687195" y="719226"/>
                </a:lnTo>
                <a:lnTo>
                  <a:pt x="1685881" y="733751"/>
                </a:lnTo>
                <a:lnTo>
                  <a:pt x="1668026" y="771194"/>
                </a:lnTo>
                <a:lnTo>
                  <a:pt x="1634163" y="794530"/>
                </a:lnTo>
                <a:lnTo>
                  <a:pt x="79883" y="799147"/>
                </a:lnTo>
                <a:lnTo>
                  <a:pt x="65376" y="797830"/>
                </a:lnTo>
                <a:lnTo>
                  <a:pt x="27956" y="779941"/>
                </a:lnTo>
                <a:lnTo>
                  <a:pt x="4619" y="746057"/>
                </a:lnTo>
                <a:lnTo>
                  <a:pt x="0" y="79921"/>
                </a:lnTo>
                <a:close/>
              </a:path>
            </a:pathLst>
          </a:custGeom>
          <a:ln w="25399">
            <a:solidFill>
              <a:srgbClr val="2CA1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 txBox="1"/>
          <p:nvPr/>
        </p:nvSpPr>
        <p:spPr>
          <a:xfrm>
            <a:off x="7470775" y="5584647"/>
            <a:ext cx="1373505" cy="7956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2400" b="1" dirty="0">
                <a:latin typeface="Calibri"/>
                <a:cs typeface="Calibri"/>
              </a:rPr>
              <a:t>м</a:t>
            </a:r>
            <a:r>
              <a:rPr sz="2400" b="1" spc="5" dirty="0">
                <a:latin typeface="Calibri"/>
                <a:cs typeface="Calibri"/>
              </a:rPr>
              <a:t>о</a:t>
            </a:r>
            <a:r>
              <a:rPr sz="2400" b="1" spc="-20" dirty="0">
                <a:latin typeface="Calibri"/>
                <a:cs typeface="Calibri"/>
              </a:rPr>
              <a:t>з</a:t>
            </a:r>
            <a:r>
              <a:rPr sz="2400" b="1" spc="-45" dirty="0">
                <a:latin typeface="Calibri"/>
                <a:cs typeface="Calibri"/>
              </a:rPr>
              <a:t>ж</a:t>
            </a:r>
            <a:r>
              <a:rPr sz="2400" b="1" dirty="0">
                <a:latin typeface="Calibri"/>
                <a:cs typeface="Calibri"/>
              </a:rPr>
              <a:t>е</a:t>
            </a:r>
            <a:r>
              <a:rPr sz="2400" b="1" spc="5" dirty="0">
                <a:latin typeface="Calibri"/>
                <a:cs typeface="Calibri"/>
              </a:rPr>
              <a:t>ч</a:t>
            </a:r>
            <a:r>
              <a:rPr sz="2400" b="1" dirty="0">
                <a:latin typeface="Calibri"/>
                <a:cs typeface="Calibri"/>
              </a:rPr>
              <a:t>ок</a:t>
            </a:r>
            <a:endParaRPr sz="2400">
              <a:latin typeface="Calibri"/>
              <a:cs typeface="Calibri"/>
            </a:endParaRPr>
          </a:p>
          <a:p>
            <a:pPr marL="1270" algn="ctr">
              <a:lnSpc>
                <a:spcPct val="100000"/>
              </a:lnSpc>
              <a:spcBef>
                <a:spcPts val="780"/>
              </a:spcBef>
            </a:pPr>
            <a:r>
              <a:rPr sz="2400" b="1" dirty="0">
                <a:latin typeface="Calibri"/>
                <a:cs typeface="Calibri"/>
              </a:rPr>
              <a:t>мост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4901" y="123952"/>
            <a:ext cx="8532495" cy="9848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330575" marR="5080" indent="-3318510" algn="ctr">
              <a:lnSpc>
                <a:spcPct val="100000"/>
              </a:lnSpc>
            </a:pPr>
            <a:r>
              <a:rPr sz="3200" b="1" dirty="0">
                <a:latin typeface="Calibri"/>
                <a:cs typeface="Calibri"/>
              </a:rPr>
              <a:t>Пр</a:t>
            </a:r>
            <a:r>
              <a:rPr sz="3200" b="1" spc="-90" dirty="0">
                <a:latin typeface="Calibri"/>
                <a:cs typeface="Calibri"/>
              </a:rPr>
              <a:t>о</a:t>
            </a:r>
            <a:r>
              <a:rPr sz="3200" b="1" spc="-45" dirty="0">
                <a:latin typeface="Calibri"/>
                <a:cs typeface="Calibri"/>
              </a:rPr>
              <a:t>д</a:t>
            </a:r>
            <a:r>
              <a:rPr sz="3200" b="1" spc="-55" dirty="0">
                <a:latin typeface="Calibri"/>
                <a:cs typeface="Calibri"/>
              </a:rPr>
              <a:t>о</a:t>
            </a:r>
            <a:r>
              <a:rPr sz="3200" b="1" dirty="0">
                <a:latin typeface="Calibri"/>
                <a:cs typeface="Calibri"/>
              </a:rPr>
              <a:t>л</a:t>
            </a:r>
            <a:r>
              <a:rPr sz="3200" b="1" spc="-30" dirty="0">
                <a:latin typeface="Calibri"/>
                <a:cs typeface="Calibri"/>
              </a:rPr>
              <a:t>г</a:t>
            </a:r>
            <a:r>
              <a:rPr sz="3200" b="1" dirty="0">
                <a:latin typeface="Calibri"/>
                <a:cs typeface="Calibri"/>
              </a:rPr>
              <a:t>ова</a:t>
            </a:r>
            <a:r>
              <a:rPr sz="3200" b="1" spc="-10" dirty="0">
                <a:latin typeface="Calibri"/>
                <a:cs typeface="Calibri"/>
              </a:rPr>
              <a:t>т</a:t>
            </a:r>
            <a:r>
              <a:rPr sz="3200" b="1" dirty="0">
                <a:latin typeface="Calibri"/>
                <a:cs typeface="Calibri"/>
              </a:rPr>
              <a:t>ый мозг –</a:t>
            </a:r>
            <a:r>
              <a:rPr sz="3200" b="1" spc="10" dirty="0">
                <a:latin typeface="Calibri"/>
                <a:cs typeface="Calibri"/>
              </a:rPr>
              <a:t> </a:t>
            </a:r>
            <a:r>
              <a:rPr sz="3200" b="1" spc="-65" dirty="0" err="1">
                <a:latin typeface="Calibri"/>
                <a:cs typeface="Calibri"/>
              </a:rPr>
              <a:t>m</a:t>
            </a:r>
            <a:r>
              <a:rPr sz="3200" b="1" spc="-45" dirty="0" err="1">
                <a:latin typeface="Calibri"/>
                <a:cs typeface="Calibri"/>
              </a:rPr>
              <a:t>y</a:t>
            </a:r>
            <a:r>
              <a:rPr sz="3200" b="1" spc="-5" dirty="0" err="1">
                <a:latin typeface="Calibri"/>
                <a:cs typeface="Calibri"/>
              </a:rPr>
              <a:t>elence</a:t>
            </a:r>
            <a:r>
              <a:rPr sz="3200" b="1" spc="-10" dirty="0" err="1">
                <a:latin typeface="Calibri"/>
                <a:cs typeface="Calibri"/>
              </a:rPr>
              <a:t>p</a:t>
            </a:r>
            <a:r>
              <a:rPr sz="3200" b="1" dirty="0" err="1">
                <a:latin typeface="Calibri"/>
                <a:cs typeface="Calibri"/>
              </a:rPr>
              <a:t>halon</a:t>
            </a:r>
            <a:r>
              <a:rPr sz="3200" b="1" spc="-35" dirty="0">
                <a:latin typeface="Calibri"/>
                <a:cs typeface="Calibri"/>
              </a:rPr>
              <a:t> </a:t>
            </a:r>
            <a:endParaRPr lang="ru-RU" sz="3200" b="1" spc="-35" dirty="0" smtClean="0">
              <a:latin typeface="Calibri"/>
              <a:cs typeface="Calibri"/>
            </a:endParaRPr>
          </a:p>
          <a:p>
            <a:pPr marL="3330575" marR="5080" indent="-3318510" algn="ctr">
              <a:lnSpc>
                <a:spcPct val="100000"/>
              </a:lnSpc>
            </a:pPr>
            <a:r>
              <a:rPr sz="3200" b="1" dirty="0" smtClean="0">
                <a:latin typeface="Calibri"/>
                <a:cs typeface="Calibri"/>
              </a:rPr>
              <a:t>/</a:t>
            </a:r>
            <a:r>
              <a:rPr sz="3200" b="1" dirty="0">
                <a:latin typeface="Calibri"/>
                <a:cs typeface="Calibri"/>
              </a:rPr>
              <a:t>med</a:t>
            </a:r>
            <a:r>
              <a:rPr sz="3200" b="1" spc="-20" dirty="0">
                <a:latin typeface="Calibri"/>
                <a:cs typeface="Calibri"/>
              </a:rPr>
              <a:t>u</a:t>
            </a:r>
            <a:r>
              <a:rPr sz="3200" b="1" dirty="0">
                <a:latin typeface="Calibri"/>
                <a:cs typeface="Calibri"/>
              </a:rPr>
              <a:t>lla oblon</a:t>
            </a:r>
            <a:r>
              <a:rPr sz="3200" b="1" spc="-55" dirty="0">
                <a:latin typeface="Calibri"/>
                <a:cs typeface="Calibri"/>
              </a:rPr>
              <a:t>g</a:t>
            </a:r>
            <a:r>
              <a:rPr sz="3200" b="1" spc="-25" dirty="0">
                <a:latin typeface="Calibri"/>
                <a:cs typeface="Calibri"/>
              </a:rPr>
              <a:t>a</a:t>
            </a:r>
            <a:r>
              <a:rPr sz="3200" b="1" spc="-35" dirty="0">
                <a:latin typeface="Calibri"/>
                <a:cs typeface="Calibri"/>
              </a:rPr>
              <a:t>t</a:t>
            </a:r>
            <a:r>
              <a:rPr sz="3200" b="1" spc="-10" dirty="0">
                <a:latin typeface="Calibri"/>
                <a:cs typeface="Calibri"/>
              </a:rPr>
              <a:t>a</a:t>
            </a:r>
            <a:r>
              <a:rPr sz="3200" b="1" dirty="0">
                <a:latin typeface="Calibri"/>
                <a:cs typeface="Calibri"/>
              </a:rPr>
              <a:t>/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36308" y="1219200"/>
            <a:ext cx="8869680" cy="5511165"/>
          </a:xfrm>
          <a:prstGeom prst="rect">
            <a:avLst/>
          </a:prstGeom>
          <a:solidFill>
            <a:schemeClr val="bg2"/>
          </a:solidFill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2800" spc="-15" dirty="0">
                <a:latin typeface="Calibri"/>
                <a:cs typeface="Calibri"/>
              </a:rPr>
              <a:t>с</a:t>
            </a:r>
            <a:r>
              <a:rPr sz="2800" spc="-10" dirty="0">
                <a:latin typeface="Calibri"/>
                <a:cs typeface="Calibri"/>
              </a:rPr>
              <a:t>а</a:t>
            </a:r>
            <a:r>
              <a:rPr sz="2800" spc="-20" dirty="0">
                <a:latin typeface="Calibri"/>
                <a:cs typeface="Calibri"/>
              </a:rPr>
              <a:t>мый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д</a:t>
            </a:r>
            <a:r>
              <a:rPr sz="2800" spc="-25" dirty="0">
                <a:latin typeface="Calibri"/>
                <a:cs typeface="Calibri"/>
              </a:rPr>
              <a:t>р</a:t>
            </a:r>
            <a:r>
              <a:rPr sz="2800" spc="-15" dirty="0">
                <a:latin typeface="Calibri"/>
                <a:cs typeface="Calibri"/>
              </a:rPr>
              <a:t>ев</a:t>
            </a:r>
            <a:r>
              <a:rPr sz="2800" spc="-10" dirty="0">
                <a:latin typeface="Calibri"/>
                <a:cs typeface="Calibri"/>
              </a:rPr>
              <a:t>н</a:t>
            </a:r>
            <a:r>
              <a:rPr sz="2800" spc="-20" dirty="0">
                <a:latin typeface="Calibri"/>
                <a:cs typeface="Calibri"/>
              </a:rPr>
              <a:t>ий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40" dirty="0">
                <a:latin typeface="Calibri"/>
                <a:cs typeface="Calibri"/>
              </a:rPr>
              <a:t>о</a:t>
            </a:r>
            <a:r>
              <a:rPr sz="2800" spc="-150" dirty="0">
                <a:latin typeface="Calibri"/>
                <a:cs typeface="Calibri"/>
              </a:rPr>
              <a:t>т</a:t>
            </a:r>
            <a:r>
              <a:rPr sz="2800" spc="-50" dirty="0">
                <a:latin typeface="Calibri"/>
                <a:cs typeface="Calibri"/>
              </a:rPr>
              <a:t>д</a:t>
            </a:r>
            <a:r>
              <a:rPr sz="2800" spc="-65" dirty="0">
                <a:latin typeface="Calibri"/>
                <a:cs typeface="Calibri"/>
              </a:rPr>
              <a:t>е</a:t>
            </a:r>
            <a:r>
              <a:rPr sz="2800" spc="-15" dirty="0">
                <a:latin typeface="Calibri"/>
                <a:cs typeface="Calibri"/>
              </a:rPr>
              <a:t>л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40" dirty="0">
                <a:latin typeface="Calibri"/>
                <a:cs typeface="Calibri"/>
              </a:rPr>
              <a:t>г</a:t>
            </a:r>
            <a:r>
              <a:rPr sz="2800" spc="-60" dirty="0">
                <a:latin typeface="Calibri"/>
                <a:cs typeface="Calibri"/>
              </a:rPr>
              <a:t>о</a:t>
            </a:r>
            <a:r>
              <a:rPr sz="2800" spc="-15" dirty="0">
                <a:latin typeface="Calibri"/>
                <a:cs typeface="Calibri"/>
              </a:rPr>
              <a:t>ло</a:t>
            </a:r>
            <a:r>
              <a:rPr sz="2800" spc="-10" dirty="0">
                <a:latin typeface="Calibri"/>
                <a:cs typeface="Calibri"/>
              </a:rPr>
              <a:t>в</a:t>
            </a:r>
            <a:r>
              <a:rPr sz="2800" spc="-15" dirty="0">
                <a:latin typeface="Calibri"/>
                <a:cs typeface="Calibri"/>
              </a:rPr>
              <a:t>но</a:t>
            </a:r>
            <a:r>
              <a:rPr sz="2800" spc="-40" dirty="0">
                <a:latin typeface="Calibri"/>
                <a:cs typeface="Calibri"/>
              </a:rPr>
              <a:t>г</a:t>
            </a:r>
            <a:r>
              <a:rPr sz="2800" spc="-15" dirty="0">
                <a:latin typeface="Calibri"/>
                <a:cs typeface="Calibri"/>
              </a:rPr>
              <a:t>о</a:t>
            </a:r>
            <a:r>
              <a:rPr sz="2800" spc="-20" dirty="0">
                <a:latin typeface="Calibri"/>
                <a:cs typeface="Calibri"/>
              </a:rPr>
              <a:t> м</a:t>
            </a:r>
            <a:r>
              <a:rPr sz="2800" spc="-10" dirty="0">
                <a:latin typeface="Calibri"/>
                <a:cs typeface="Calibri"/>
              </a:rPr>
              <a:t>о</a:t>
            </a:r>
            <a:r>
              <a:rPr sz="2800" spc="-15" dirty="0">
                <a:latin typeface="Calibri"/>
                <a:cs typeface="Calibri"/>
              </a:rPr>
              <a:t>зга</a:t>
            </a:r>
            <a:endParaRPr sz="28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355600" algn="l"/>
              </a:tabLst>
            </a:pPr>
            <a:r>
              <a:rPr sz="2800" spc="-20" dirty="0">
                <a:latin typeface="Calibri"/>
                <a:cs typeface="Calibri"/>
              </a:rPr>
              <a:t>фо</a:t>
            </a:r>
            <a:r>
              <a:rPr sz="2800" spc="-30" dirty="0">
                <a:latin typeface="Calibri"/>
                <a:cs typeface="Calibri"/>
              </a:rPr>
              <a:t>р</a:t>
            </a:r>
            <a:r>
              <a:rPr sz="2800" spc="-20" dirty="0">
                <a:latin typeface="Calibri"/>
                <a:cs typeface="Calibri"/>
              </a:rPr>
              <a:t>ма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и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строение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с</a:t>
            </a:r>
            <a:r>
              <a:rPr sz="2800" spc="-60" dirty="0">
                <a:latin typeface="Calibri"/>
                <a:cs typeface="Calibri"/>
              </a:rPr>
              <a:t>х</a:t>
            </a:r>
            <a:r>
              <a:rPr sz="2800" spc="-40" dirty="0">
                <a:latin typeface="Calibri"/>
                <a:cs typeface="Calibri"/>
              </a:rPr>
              <a:t>о</a:t>
            </a:r>
            <a:r>
              <a:rPr sz="2800" spc="-20" dirty="0">
                <a:latin typeface="Calibri"/>
                <a:cs typeface="Calibri"/>
              </a:rPr>
              <a:t>жи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со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спинным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мо</a:t>
            </a:r>
            <a:r>
              <a:rPr sz="2800" spc="-10" dirty="0">
                <a:latin typeface="Calibri"/>
                <a:cs typeface="Calibri"/>
              </a:rPr>
              <a:t>з</a:t>
            </a:r>
            <a:r>
              <a:rPr sz="2800" spc="-45" dirty="0">
                <a:latin typeface="Calibri"/>
                <a:cs typeface="Calibri"/>
              </a:rPr>
              <a:t>г</a:t>
            </a:r>
            <a:r>
              <a:rPr sz="2800" spc="-20" dirty="0">
                <a:latin typeface="Calibri"/>
                <a:cs typeface="Calibri"/>
              </a:rPr>
              <a:t>ом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140" dirty="0">
                <a:latin typeface="Calibri"/>
                <a:cs typeface="Calibri"/>
              </a:rPr>
              <a:t>т</a:t>
            </a:r>
            <a:r>
              <a:rPr sz="2800" spc="-10" dirty="0">
                <a:latin typeface="Calibri"/>
                <a:cs typeface="Calibri"/>
              </a:rPr>
              <a:t>.к.</a:t>
            </a:r>
            <a:endParaRPr sz="2800" dirty="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</a:pPr>
            <a:r>
              <a:rPr sz="2800" spc="-15" dirty="0">
                <a:latin typeface="Calibri"/>
                <a:cs typeface="Calibri"/>
              </a:rPr>
              <a:t>я</a:t>
            </a:r>
            <a:r>
              <a:rPr sz="2800" spc="-45" dirty="0">
                <a:latin typeface="Calibri"/>
                <a:cs typeface="Calibri"/>
              </a:rPr>
              <a:t>в</a:t>
            </a:r>
            <a:r>
              <a:rPr sz="2800" spc="-15" dirty="0">
                <a:latin typeface="Calibri"/>
                <a:cs typeface="Calibri"/>
              </a:rPr>
              <a:t>ля</a:t>
            </a:r>
            <a:r>
              <a:rPr sz="2800" spc="-35" dirty="0">
                <a:latin typeface="Calibri"/>
                <a:cs typeface="Calibri"/>
              </a:rPr>
              <a:t>е</a:t>
            </a:r>
            <a:r>
              <a:rPr sz="2800" spc="-45" dirty="0">
                <a:latin typeface="Calibri"/>
                <a:cs typeface="Calibri"/>
              </a:rPr>
              <a:t>т</a:t>
            </a:r>
            <a:r>
              <a:rPr sz="2800" spc="-15" dirty="0">
                <a:latin typeface="Calibri"/>
                <a:cs typeface="Calibri"/>
              </a:rPr>
              <a:t>ся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е</a:t>
            </a:r>
            <a:r>
              <a:rPr sz="2800" spc="-45" dirty="0">
                <a:latin typeface="Calibri"/>
                <a:cs typeface="Calibri"/>
              </a:rPr>
              <a:t>г</a:t>
            </a:r>
            <a:r>
              <a:rPr sz="2800" spc="-15" dirty="0">
                <a:latin typeface="Calibri"/>
                <a:cs typeface="Calibri"/>
              </a:rPr>
              <a:t>о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30" dirty="0">
                <a:latin typeface="Calibri"/>
                <a:cs typeface="Calibri"/>
              </a:rPr>
              <a:t>п</a:t>
            </a:r>
            <a:r>
              <a:rPr sz="2800" spc="-15" dirty="0">
                <a:latin typeface="Calibri"/>
                <a:cs typeface="Calibri"/>
              </a:rPr>
              <a:t>р</a:t>
            </a:r>
            <a:r>
              <a:rPr sz="2800" spc="-90" dirty="0">
                <a:latin typeface="Calibri"/>
                <a:cs typeface="Calibri"/>
              </a:rPr>
              <a:t>о</a:t>
            </a:r>
            <a:r>
              <a:rPr sz="2800" spc="-50" dirty="0">
                <a:latin typeface="Calibri"/>
                <a:cs typeface="Calibri"/>
              </a:rPr>
              <a:t>д</a:t>
            </a:r>
            <a:r>
              <a:rPr sz="2800" spc="-60" dirty="0">
                <a:latin typeface="Calibri"/>
                <a:cs typeface="Calibri"/>
              </a:rPr>
              <a:t>о</a:t>
            </a:r>
            <a:r>
              <a:rPr sz="2800" spc="-15" dirty="0">
                <a:latin typeface="Calibri"/>
                <a:cs typeface="Calibri"/>
              </a:rPr>
              <a:t>л</a:t>
            </a:r>
            <a:r>
              <a:rPr sz="2800" spc="-50" dirty="0">
                <a:latin typeface="Calibri"/>
                <a:cs typeface="Calibri"/>
              </a:rPr>
              <a:t>ж</a:t>
            </a:r>
            <a:r>
              <a:rPr sz="2800" spc="-15" dirty="0">
                <a:latin typeface="Calibri"/>
                <a:cs typeface="Calibri"/>
              </a:rPr>
              <a:t>ени</a:t>
            </a:r>
            <a:r>
              <a:rPr sz="2800" spc="-25" dirty="0">
                <a:latin typeface="Calibri"/>
                <a:cs typeface="Calibri"/>
              </a:rPr>
              <a:t>е</a:t>
            </a:r>
            <a:r>
              <a:rPr sz="2800" spc="-20" dirty="0">
                <a:latin typeface="Calibri"/>
                <a:cs typeface="Calibri"/>
              </a:rPr>
              <a:t>м</a:t>
            </a:r>
            <a:r>
              <a:rPr sz="2800" spc="-10" dirty="0">
                <a:latin typeface="Calibri"/>
                <a:cs typeface="Calibri"/>
              </a:rPr>
              <a:t> -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b="1" spc="-15" dirty="0">
                <a:solidFill>
                  <a:srgbClr val="C00000"/>
                </a:solidFill>
                <a:latin typeface="Calibri"/>
                <a:cs typeface="Calibri"/>
              </a:rPr>
              <a:t>лу</a:t>
            </a:r>
            <a:r>
              <a:rPr sz="2800" b="1" spc="-70" dirty="0">
                <a:solidFill>
                  <a:srgbClr val="C00000"/>
                </a:solidFill>
                <a:latin typeface="Calibri"/>
                <a:cs typeface="Calibri"/>
              </a:rPr>
              <a:t>к</a:t>
            </a:r>
            <a:r>
              <a:rPr sz="2800" b="1" spc="-15" dirty="0">
                <a:solidFill>
                  <a:srgbClr val="C00000"/>
                </a:solidFill>
                <a:latin typeface="Calibri"/>
                <a:cs typeface="Calibri"/>
              </a:rPr>
              <a:t>овица</a:t>
            </a:r>
            <a:r>
              <a:rPr sz="2800" b="1" spc="2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800" b="1" spc="-15" dirty="0">
                <a:solidFill>
                  <a:srgbClr val="C00000"/>
                </a:solidFill>
                <a:latin typeface="Calibri"/>
                <a:cs typeface="Calibri"/>
              </a:rPr>
              <a:t>спинно</a:t>
            </a:r>
            <a:r>
              <a:rPr sz="2800" b="1" spc="-30" dirty="0">
                <a:solidFill>
                  <a:srgbClr val="C00000"/>
                </a:solidFill>
                <a:latin typeface="Calibri"/>
                <a:cs typeface="Calibri"/>
              </a:rPr>
              <a:t>г</a:t>
            </a:r>
            <a:r>
              <a:rPr sz="2800" b="1" spc="-15" dirty="0">
                <a:solidFill>
                  <a:srgbClr val="C00000"/>
                </a:solidFill>
                <a:latin typeface="Calibri"/>
                <a:cs typeface="Calibri"/>
              </a:rPr>
              <a:t>о</a:t>
            </a:r>
            <a:r>
              <a:rPr sz="2800" b="1" spc="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800" b="1" spc="-20" dirty="0">
                <a:solidFill>
                  <a:srgbClr val="C00000"/>
                </a:solidFill>
                <a:latin typeface="Calibri"/>
                <a:cs typeface="Calibri"/>
              </a:rPr>
              <a:t>мо</a:t>
            </a:r>
            <a:r>
              <a:rPr sz="2800" b="1" spc="-30" dirty="0">
                <a:solidFill>
                  <a:srgbClr val="C00000"/>
                </a:solidFill>
                <a:latin typeface="Calibri"/>
                <a:cs typeface="Calibri"/>
              </a:rPr>
              <a:t>з</a:t>
            </a:r>
            <a:r>
              <a:rPr sz="2800" b="1" spc="-10" dirty="0">
                <a:solidFill>
                  <a:srgbClr val="C00000"/>
                </a:solidFill>
                <a:latin typeface="Calibri"/>
                <a:cs typeface="Calibri"/>
              </a:rPr>
              <a:t>г</a:t>
            </a:r>
            <a:r>
              <a:rPr sz="2800" b="1" spc="-15" dirty="0">
                <a:solidFill>
                  <a:srgbClr val="C00000"/>
                </a:solidFill>
                <a:latin typeface="Calibri"/>
                <a:cs typeface="Calibri"/>
              </a:rPr>
              <a:t>а</a:t>
            </a:r>
            <a:endParaRPr sz="28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355600" algn="l"/>
              </a:tabLst>
            </a:pPr>
            <a:r>
              <a:rPr sz="2800" spc="-85" dirty="0">
                <a:latin typeface="Calibri"/>
                <a:cs typeface="Calibri"/>
              </a:rPr>
              <a:t>о</a:t>
            </a:r>
            <a:r>
              <a:rPr sz="2800" spc="-20" dirty="0">
                <a:latin typeface="Calibri"/>
                <a:cs typeface="Calibri"/>
              </a:rPr>
              <a:t>дин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из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к</a:t>
            </a:r>
            <a:r>
              <a:rPr sz="2800" spc="-45" dirty="0">
                <a:latin typeface="Calibri"/>
                <a:cs typeface="Calibri"/>
              </a:rPr>
              <a:t>р</a:t>
            </a:r>
            <a:r>
              <a:rPr sz="2800" spc="-15" dirty="0">
                <a:latin typeface="Calibri"/>
                <a:cs typeface="Calibri"/>
              </a:rPr>
              <a:t>у</a:t>
            </a:r>
            <a:r>
              <a:rPr sz="2800" spc="-30" dirty="0">
                <a:latin typeface="Calibri"/>
                <a:cs typeface="Calibri"/>
              </a:rPr>
              <a:t>п</a:t>
            </a:r>
            <a:r>
              <a:rPr sz="2800" spc="-20" dirty="0">
                <a:latin typeface="Calibri"/>
                <a:cs typeface="Calibri"/>
              </a:rPr>
              <a:t>нейших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40" dirty="0">
                <a:latin typeface="Calibri"/>
                <a:cs typeface="Calibri"/>
              </a:rPr>
              <a:t>о</a:t>
            </a:r>
            <a:r>
              <a:rPr sz="2800" spc="-150" dirty="0">
                <a:latin typeface="Calibri"/>
                <a:cs typeface="Calibri"/>
              </a:rPr>
              <a:t>т</a:t>
            </a:r>
            <a:r>
              <a:rPr sz="2800" spc="-50" dirty="0">
                <a:latin typeface="Calibri"/>
                <a:cs typeface="Calibri"/>
              </a:rPr>
              <a:t>д</a:t>
            </a:r>
            <a:r>
              <a:rPr sz="2800" spc="-65" dirty="0">
                <a:latin typeface="Calibri"/>
                <a:cs typeface="Calibri"/>
              </a:rPr>
              <a:t>е</a:t>
            </a:r>
            <a:r>
              <a:rPr sz="2800" spc="-15" dirty="0">
                <a:latin typeface="Calibri"/>
                <a:cs typeface="Calibri"/>
              </a:rPr>
              <a:t>лов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40" dirty="0">
                <a:latin typeface="Calibri"/>
                <a:cs typeface="Calibri"/>
              </a:rPr>
              <a:t>г</a:t>
            </a:r>
            <a:r>
              <a:rPr sz="2800" spc="-60" dirty="0">
                <a:latin typeface="Calibri"/>
                <a:cs typeface="Calibri"/>
              </a:rPr>
              <a:t>о</a:t>
            </a:r>
            <a:r>
              <a:rPr sz="2800" spc="-15" dirty="0">
                <a:latin typeface="Calibri"/>
                <a:cs typeface="Calibri"/>
              </a:rPr>
              <a:t>ло</a:t>
            </a:r>
            <a:r>
              <a:rPr sz="2800" spc="-10" dirty="0">
                <a:latin typeface="Calibri"/>
                <a:cs typeface="Calibri"/>
              </a:rPr>
              <a:t>в</a:t>
            </a:r>
            <a:r>
              <a:rPr sz="2800" spc="-15" dirty="0">
                <a:latin typeface="Calibri"/>
                <a:cs typeface="Calibri"/>
              </a:rPr>
              <a:t>но</a:t>
            </a:r>
            <a:r>
              <a:rPr sz="2800" spc="-40" dirty="0">
                <a:latin typeface="Calibri"/>
                <a:cs typeface="Calibri"/>
              </a:rPr>
              <a:t>г</a:t>
            </a:r>
            <a:r>
              <a:rPr sz="2800" spc="-15" dirty="0">
                <a:latin typeface="Calibri"/>
                <a:cs typeface="Calibri"/>
              </a:rPr>
              <a:t>о</a:t>
            </a:r>
            <a:r>
              <a:rPr sz="2800" spc="-20" dirty="0">
                <a:latin typeface="Calibri"/>
                <a:cs typeface="Calibri"/>
              </a:rPr>
              <a:t> м</a:t>
            </a:r>
            <a:r>
              <a:rPr sz="2800" spc="-10" dirty="0">
                <a:latin typeface="Calibri"/>
                <a:cs typeface="Calibri"/>
              </a:rPr>
              <a:t>о</a:t>
            </a:r>
            <a:r>
              <a:rPr sz="2800" spc="-15" dirty="0">
                <a:latin typeface="Calibri"/>
                <a:cs typeface="Calibri"/>
              </a:rPr>
              <a:t>зга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–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10</a:t>
            </a:r>
            <a:r>
              <a:rPr sz="2800" spc="-15" dirty="0">
                <a:latin typeface="Calibri"/>
                <a:cs typeface="Calibri"/>
              </a:rPr>
              <a:t>-</a:t>
            </a:r>
            <a:r>
              <a:rPr sz="2800" spc="-20" dirty="0">
                <a:latin typeface="Calibri"/>
                <a:cs typeface="Calibri"/>
              </a:rPr>
              <a:t>11%</a:t>
            </a:r>
            <a:endParaRPr sz="2800" dirty="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</a:pPr>
            <a:r>
              <a:rPr sz="2800" spc="-40" dirty="0">
                <a:latin typeface="Calibri"/>
                <a:cs typeface="Calibri"/>
              </a:rPr>
              <a:t>о</a:t>
            </a:r>
            <a:r>
              <a:rPr sz="2800" spc="-15" dirty="0">
                <a:latin typeface="Calibri"/>
                <a:cs typeface="Calibri"/>
              </a:rPr>
              <a:t>т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массы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мозга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(у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сви</a:t>
            </a:r>
            <a:r>
              <a:rPr sz="2800" spc="-10" dirty="0">
                <a:latin typeface="Calibri"/>
                <a:cs typeface="Calibri"/>
              </a:rPr>
              <a:t>н</a:t>
            </a:r>
            <a:r>
              <a:rPr sz="2800" spc="-15" dirty="0">
                <a:latin typeface="Calibri"/>
                <a:cs typeface="Calibri"/>
              </a:rPr>
              <a:t>ей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–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25</a:t>
            </a:r>
            <a:r>
              <a:rPr sz="2800" spc="-145" dirty="0">
                <a:latin typeface="Calibri"/>
                <a:cs typeface="Calibri"/>
              </a:rPr>
              <a:t>г</a:t>
            </a:r>
            <a:r>
              <a:rPr sz="2800" spc="-10" dirty="0">
                <a:latin typeface="Calibri"/>
                <a:cs typeface="Calibri"/>
              </a:rPr>
              <a:t>.,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крс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–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50</a:t>
            </a:r>
            <a:r>
              <a:rPr sz="2800" spc="-145" dirty="0">
                <a:latin typeface="Calibri"/>
                <a:cs typeface="Calibri"/>
              </a:rPr>
              <a:t>г</a:t>
            </a:r>
            <a:r>
              <a:rPr sz="2800" spc="-10" dirty="0">
                <a:latin typeface="Calibri"/>
                <a:cs typeface="Calibri"/>
              </a:rPr>
              <a:t>.)</a:t>
            </a:r>
            <a:endParaRPr sz="2800" dirty="0">
              <a:latin typeface="Calibri"/>
              <a:cs typeface="Calibri"/>
            </a:endParaRPr>
          </a:p>
          <a:p>
            <a:pPr marL="115570" algn="ctr">
              <a:lnSpc>
                <a:spcPct val="100000"/>
              </a:lnSpc>
              <a:spcBef>
                <a:spcPts val="670"/>
              </a:spcBef>
            </a:pPr>
            <a:r>
              <a:rPr sz="2800" spc="-40" dirty="0">
                <a:solidFill>
                  <a:srgbClr val="0000FF"/>
                </a:solidFill>
                <a:latin typeface="Calibri"/>
                <a:cs typeface="Calibri"/>
              </a:rPr>
              <a:t>ф</a:t>
            </a:r>
            <a:r>
              <a:rPr sz="2800" spc="-15" dirty="0">
                <a:solidFill>
                  <a:srgbClr val="0000FF"/>
                </a:solidFill>
                <a:latin typeface="Calibri"/>
                <a:cs typeface="Calibri"/>
              </a:rPr>
              <a:t>ункци</a:t>
            </a:r>
            <a:r>
              <a:rPr sz="2800" spc="-30" dirty="0">
                <a:solidFill>
                  <a:srgbClr val="0000FF"/>
                </a:solidFill>
                <a:latin typeface="Calibri"/>
                <a:cs typeface="Calibri"/>
              </a:rPr>
              <a:t>и</a:t>
            </a:r>
            <a:r>
              <a:rPr sz="2800" spc="-10" dirty="0">
                <a:solidFill>
                  <a:srgbClr val="0000FF"/>
                </a:solidFill>
                <a:latin typeface="Calibri"/>
                <a:cs typeface="Calibri"/>
              </a:rPr>
              <a:t>:</a:t>
            </a:r>
            <a:endParaRPr sz="2800" dirty="0">
              <a:latin typeface="Calibri"/>
              <a:cs typeface="Calibri"/>
            </a:endParaRPr>
          </a:p>
          <a:p>
            <a:pPr marL="527685" indent="-514984">
              <a:lnSpc>
                <a:spcPct val="100000"/>
              </a:lnSpc>
              <a:spcBef>
                <a:spcPts val="670"/>
              </a:spcBef>
              <a:buFont typeface="Calibri"/>
              <a:buAutoNum type="arabicPeriod"/>
              <a:tabLst>
                <a:tab pos="528320" algn="l"/>
              </a:tabLst>
            </a:pPr>
            <a:r>
              <a:rPr sz="2800" b="1" spc="-15" dirty="0">
                <a:latin typeface="Calibri"/>
                <a:cs typeface="Calibri"/>
              </a:rPr>
              <a:t>пр</a:t>
            </a:r>
            <a:r>
              <a:rPr sz="2800" b="1" spc="-30" dirty="0">
                <a:latin typeface="Calibri"/>
                <a:cs typeface="Calibri"/>
              </a:rPr>
              <a:t>о</a:t>
            </a:r>
            <a:r>
              <a:rPr sz="2800" b="1" spc="-15" dirty="0">
                <a:latin typeface="Calibri"/>
                <a:cs typeface="Calibri"/>
              </a:rPr>
              <a:t>в</a:t>
            </a:r>
            <a:r>
              <a:rPr sz="2800" b="1" spc="-100" dirty="0">
                <a:latin typeface="Calibri"/>
                <a:cs typeface="Calibri"/>
              </a:rPr>
              <a:t>о</a:t>
            </a:r>
            <a:r>
              <a:rPr sz="2800" b="1" spc="-20" dirty="0">
                <a:latin typeface="Calibri"/>
                <a:cs typeface="Calibri"/>
              </a:rPr>
              <a:t>дни</a:t>
            </a:r>
            <a:r>
              <a:rPr sz="2800" b="1" spc="-60" dirty="0">
                <a:latin typeface="Calibri"/>
                <a:cs typeface="Calibri"/>
              </a:rPr>
              <a:t>к</a:t>
            </a:r>
            <a:r>
              <a:rPr sz="2800" b="1" spc="-15" dirty="0">
                <a:latin typeface="Calibri"/>
                <a:cs typeface="Calibri"/>
              </a:rPr>
              <a:t>ов</a:t>
            </a:r>
            <a:r>
              <a:rPr sz="2800" b="1" spc="-25" dirty="0">
                <a:latin typeface="Calibri"/>
                <a:cs typeface="Calibri"/>
              </a:rPr>
              <a:t>а</a:t>
            </a:r>
            <a:r>
              <a:rPr sz="2800" b="1" spc="-15" dirty="0">
                <a:latin typeface="Calibri"/>
                <a:cs typeface="Calibri"/>
              </a:rPr>
              <a:t>я</a:t>
            </a:r>
            <a:r>
              <a:rPr sz="2800" b="1" spc="5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–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п</a:t>
            </a:r>
            <a:r>
              <a:rPr sz="2800" spc="-25" dirty="0">
                <a:latin typeface="Calibri"/>
                <a:cs typeface="Calibri"/>
              </a:rPr>
              <a:t>р</a:t>
            </a:r>
            <a:r>
              <a:rPr sz="2800" spc="-15" dirty="0">
                <a:latin typeface="Calibri"/>
                <a:cs typeface="Calibri"/>
              </a:rPr>
              <a:t>ов</a:t>
            </a:r>
            <a:r>
              <a:rPr sz="2800" spc="-80" dirty="0">
                <a:latin typeface="Calibri"/>
                <a:cs typeface="Calibri"/>
              </a:rPr>
              <a:t>о</a:t>
            </a:r>
            <a:r>
              <a:rPr sz="2800" spc="-20" dirty="0">
                <a:latin typeface="Calibri"/>
                <a:cs typeface="Calibri"/>
              </a:rPr>
              <a:t>дящие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п</a:t>
            </a:r>
            <a:r>
              <a:rPr sz="2800" spc="-30" dirty="0">
                <a:latin typeface="Calibri"/>
                <a:cs typeface="Calibri"/>
              </a:rPr>
              <a:t>у</a:t>
            </a:r>
            <a:r>
              <a:rPr sz="2800" spc="-15" dirty="0">
                <a:latin typeface="Calibri"/>
                <a:cs typeface="Calibri"/>
              </a:rPr>
              <a:t>ти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из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спинн</a:t>
            </a:r>
            <a:r>
              <a:rPr sz="2800" spc="-10" dirty="0">
                <a:latin typeface="Calibri"/>
                <a:cs typeface="Calibri"/>
              </a:rPr>
              <a:t>о</a:t>
            </a:r>
            <a:r>
              <a:rPr sz="2800" spc="-45" dirty="0">
                <a:latin typeface="Calibri"/>
                <a:cs typeface="Calibri"/>
              </a:rPr>
              <a:t>г</a:t>
            </a:r>
            <a:r>
              <a:rPr sz="2800" spc="-15" dirty="0">
                <a:latin typeface="Calibri"/>
                <a:cs typeface="Calibri"/>
              </a:rPr>
              <a:t>о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мозга</a:t>
            </a:r>
            <a:endParaRPr sz="2800" dirty="0">
              <a:latin typeface="Calibri"/>
              <a:cs typeface="Calibri"/>
            </a:endParaRPr>
          </a:p>
          <a:p>
            <a:pPr marL="527685">
              <a:lnSpc>
                <a:spcPct val="100000"/>
              </a:lnSpc>
            </a:pPr>
            <a:r>
              <a:rPr sz="2800" spc="-15" dirty="0">
                <a:latin typeface="Calibri"/>
                <a:cs typeface="Calibri"/>
              </a:rPr>
              <a:t>в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40" dirty="0">
                <a:latin typeface="Calibri"/>
                <a:cs typeface="Calibri"/>
              </a:rPr>
              <a:t>г</a:t>
            </a:r>
            <a:r>
              <a:rPr sz="2800" spc="-65" dirty="0">
                <a:latin typeface="Calibri"/>
                <a:cs typeface="Calibri"/>
              </a:rPr>
              <a:t>о</a:t>
            </a:r>
            <a:r>
              <a:rPr sz="2800" spc="-15" dirty="0">
                <a:latin typeface="Calibri"/>
                <a:cs typeface="Calibri"/>
              </a:rPr>
              <a:t>лов</a:t>
            </a:r>
            <a:r>
              <a:rPr sz="2800" spc="-10" dirty="0">
                <a:latin typeface="Calibri"/>
                <a:cs typeface="Calibri"/>
              </a:rPr>
              <a:t>н</a:t>
            </a:r>
            <a:r>
              <a:rPr sz="2800" spc="-15" dirty="0">
                <a:latin typeface="Calibri"/>
                <a:cs typeface="Calibri"/>
              </a:rPr>
              <a:t>ой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и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обр</a:t>
            </a:r>
            <a:r>
              <a:rPr sz="2800" spc="-30" dirty="0">
                <a:latin typeface="Calibri"/>
                <a:cs typeface="Calibri"/>
              </a:rPr>
              <a:t>а</a:t>
            </a:r>
            <a:r>
              <a:rPr sz="2800" spc="-15" dirty="0">
                <a:latin typeface="Calibri"/>
                <a:cs typeface="Calibri"/>
              </a:rPr>
              <a:t>тно</a:t>
            </a:r>
            <a:endParaRPr sz="2800" dirty="0">
              <a:latin typeface="Calibri"/>
              <a:cs typeface="Calibri"/>
            </a:endParaRPr>
          </a:p>
          <a:p>
            <a:pPr marL="527685" marR="47625" indent="-514984">
              <a:lnSpc>
                <a:spcPct val="100000"/>
              </a:lnSpc>
              <a:spcBef>
                <a:spcPts val="670"/>
              </a:spcBef>
              <a:buFont typeface="Calibri"/>
              <a:buAutoNum type="arabicPeriod" startAt="2"/>
              <a:tabLst>
                <a:tab pos="528320" algn="l"/>
              </a:tabLst>
            </a:pPr>
            <a:r>
              <a:rPr sz="2800" b="1" spc="-15" dirty="0">
                <a:latin typeface="Calibri"/>
                <a:cs typeface="Calibri"/>
              </a:rPr>
              <a:t>ре</a:t>
            </a:r>
            <a:r>
              <a:rPr sz="2800" b="1" spc="-80" dirty="0">
                <a:latin typeface="Calibri"/>
                <a:cs typeface="Calibri"/>
              </a:rPr>
              <a:t>ф</a:t>
            </a:r>
            <a:r>
              <a:rPr sz="2800" b="1" spc="-15" dirty="0">
                <a:latin typeface="Calibri"/>
                <a:cs typeface="Calibri"/>
              </a:rPr>
              <a:t>лек</a:t>
            </a:r>
            <a:r>
              <a:rPr sz="2800" b="1" spc="-40" dirty="0">
                <a:latin typeface="Calibri"/>
                <a:cs typeface="Calibri"/>
              </a:rPr>
              <a:t>т</a:t>
            </a:r>
            <a:r>
              <a:rPr sz="2800" b="1" spc="-15" dirty="0">
                <a:latin typeface="Calibri"/>
                <a:cs typeface="Calibri"/>
              </a:rPr>
              <a:t>орная</a:t>
            </a:r>
            <a:r>
              <a:rPr sz="2800" b="1" spc="3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–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0" dirty="0">
                <a:latin typeface="Calibri"/>
                <a:cs typeface="Calibri"/>
              </a:rPr>
              <a:t>ц</a:t>
            </a:r>
            <a:r>
              <a:rPr sz="2800" spc="-15" dirty="0">
                <a:latin typeface="Calibri"/>
                <a:cs typeface="Calibri"/>
              </a:rPr>
              <a:t>ентры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дыхания,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крово</a:t>
            </a:r>
            <a:r>
              <a:rPr sz="2800" spc="-10" dirty="0">
                <a:latin typeface="Calibri"/>
                <a:cs typeface="Calibri"/>
              </a:rPr>
              <a:t>о</a:t>
            </a:r>
            <a:r>
              <a:rPr sz="2800" spc="-15" dirty="0">
                <a:latin typeface="Calibri"/>
                <a:cs typeface="Calibri"/>
              </a:rPr>
              <a:t>бра</a:t>
            </a:r>
            <a:r>
              <a:rPr sz="2800" spc="-45" dirty="0">
                <a:latin typeface="Calibri"/>
                <a:cs typeface="Calibri"/>
              </a:rPr>
              <a:t>щ</a:t>
            </a:r>
            <a:r>
              <a:rPr sz="2800" spc="-15" dirty="0">
                <a:latin typeface="Calibri"/>
                <a:cs typeface="Calibri"/>
              </a:rPr>
              <a:t>ения, слю</a:t>
            </a:r>
            <a:r>
              <a:rPr sz="2800" spc="-10" dirty="0">
                <a:latin typeface="Calibri"/>
                <a:cs typeface="Calibri"/>
              </a:rPr>
              <a:t>но-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и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п</a:t>
            </a:r>
            <a:r>
              <a:rPr sz="2800" spc="-45" dirty="0">
                <a:latin typeface="Calibri"/>
                <a:cs typeface="Calibri"/>
              </a:rPr>
              <a:t>о</a:t>
            </a:r>
            <a:r>
              <a:rPr sz="2800" spc="-55" dirty="0">
                <a:latin typeface="Calibri"/>
                <a:cs typeface="Calibri"/>
              </a:rPr>
              <a:t>т</a:t>
            </a:r>
            <a:r>
              <a:rPr sz="2800" spc="-15" dirty="0">
                <a:latin typeface="Calibri"/>
                <a:cs typeface="Calibri"/>
              </a:rPr>
              <a:t>о</a:t>
            </a:r>
            <a:r>
              <a:rPr sz="2800" spc="-35" dirty="0">
                <a:latin typeface="Calibri"/>
                <a:cs typeface="Calibri"/>
              </a:rPr>
              <a:t>о</a:t>
            </a:r>
            <a:r>
              <a:rPr sz="2800" spc="-150" dirty="0">
                <a:latin typeface="Calibri"/>
                <a:cs typeface="Calibri"/>
              </a:rPr>
              <a:t>т</a:t>
            </a:r>
            <a:r>
              <a:rPr sz="2800" spc="-50" dirty="0">
                <a:latin typeface="Calibri"/>
                <a:cs typeface="Calibri"/>
              </a:rPr>
              <a:t>д</a:t>
            </a:r>
            <a:r>
              <a:rPr sz="2800" spc="-65" dirty="0">
                <a:latin typeface="Calibri"/>
                <a:cs typeface="Calibri"/>
              </a:rPr>
              <a:t>е</a:t>
            </a:r>
            <a:r>
              <a:rPr sz="2800" spc="-15" dirty="0">
                <a:latin typeface="Calibri"/>
                <a:cs typeface="Calibri"/>
              </a:rPr>
              <a:t>ления,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55" dirty="0">
                <a:latin typeface="Calibri"/>
                <a:cs typeface="Calibri"/>
              </a:rPr>
              <a:t>ж</a:t>
            </a:r>
            <a:r>
              <a:rPr sz="2800" spc="-15" dirty="0">
                <a:latin typeface="Calibri"/>
                <a:cs typeface="Calibri"/>
              </a:rPr>
              <a:t>ев</a:t>
            </a:r>
            <a:r>
              <a:rPr sz="2800" spc="-10" dirty="0">
                <a:latin typeface="Calibri"/>
                <a:cs typeface="Calibri"/>
              </a:rPr>
              <a:t>а</a:t>
            </a:r>
            <a:r>
              <a:rPr sz="2800" spc="-15" dirty="0">
                <a:latin typeface="Calibri"/>
                <a:cs typeface="Calibri"/>
              </a:rPr>
              <a:t>ния,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14" dirty="0">
                <a:latin typeface="Calibri"/>
                <a:cs typeface="Calibri"/>
              </a:rPr>
              <a:t>г</a:t>
            </a:r>
            <a:r>
              <a:rPr sz="2800" spc="-15" dirty="0">
                <a:latin typeface="Calibri"/>
                <a:cs typeface="Calibri"/>
              </a:rPr>
              <a:t>л</a:t>
            </a:r>
            <a:r>
              <a:rPr sz="2800" spc="-35" dirty="0">
                <a:latin typeface="Calibri"/>
                <a:cs typeface="Calibri"/>
              </a:rPr>
              <a:t>о</a:t>
            </a:r>
            <a:r>
              <a:rPr sz="2800" spc="-15" dirty="0">
                <a:latin typeface="Calibri"/>
                <a:cs typeface="Calibri"/>
              </a:rPr>
              <a:t>тания,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35" dirty="0">
                <a:latin typeface="Calibri"/>
                <a:cs typeface="Calibri"/>
              </a:rPr>
              <a:t>о</a:t>
            </a:r>
            <a:r>
              <a:rPr sz="2800" spc="-15" dirty="0">
                <a:latin typeface="Calibri"/>
                <a:cs typeface="Calibri"/>
              </a:rPr>
              <a:t>трыжки, равно</a:t>
            </a:r>
            <a:r>
              <a:rPr sz="2800" spc="-10" dirty="0">
                <a:latin typeface="Calibri"/>
                <a:cs typeface="Calibri"/>
              </a:rPr>
              <a:t>в</a:t>
            </a:r>
            <a:r>
              <a:rPr sz="2800" spc="-15" dirty="0">
                <a:latin typeface="Calibri"/>
                <a:cs typeface="Calibri"/>
              </a:rPr>
              <a:t>есия,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мышечно</a:t>
            </a:r>
            <a:r>
              <a:rPr sz="2800" spc="-45" dirty="0">
                <a:latin typeface="Calibri"/>
                <a:cs typeface="Calibri"/>
              </a:rPr>
              <a:t>г</a:t>
            </a:r>
            <a:r>
              <a:rPr sz="2800" spc="-15" dirty="0">
                <a:latin typeface="Calibri"/>
                <a:cs typeface="Calibri"/>
              </a:rPr>
              <a:t>о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65" dirty="0">
                <a:latin typeface="Calibri"/>
                <a:cs typeface="Calibri"/>
              </a:rPr>
              <a:t>т</a:t>
            </a:r>
            <a:r>
              <a:rPr sz="2800" spc="-15" dirty="0">
                <a:latin typeface="Calibri"/>
                <a:cs typeface="Calibri"/>
              </a:rPr>
              <a:t>он</a:t>
            </a:r>
            <a:r>
              <a:rPr sz="2800" spc="-35" dirty="0">
                <a:latin typeface="Calibri"/>
                <a:cs typeface="Calibri"/>
              </a:rPr>
              <a:t>у</a:t>
            </a:r>
            <a:r>
              <a:rPr sz="2800" spc="-15" dirty="0">
                <a:latin typeface="Calibri"/>
                <a:cs typeface="Calibri"/>
              </a:rPr>
              <a:t>са,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за</a:t>
            </a:r>
            <a:r>
              <a:rPr sz="2800" spc="-20" dirty="0">
                <a:latin typeface="Calibri"/>
                <a:cs typeface="Calibri"/>
              </a:rPr>
              <a:t>щ</a:t>
            </a:r>
            <a:r>
              <a:rPr sz="2800" spc="-15" dirty="0">
                <a:latin typeface="Calibri"/>
                <a:cs typeface="Calibri"/>
              </a:rPr>
              <a:t>итных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р</a:t>
            </a:r>
            <a:r>
              <a:rPr sz="2800" spc="-25" dirty="0">
                <a:latin typeface="Calibri"/>
                <a:cs typeface="Calibri"/>
              </a:rPr>
              <a:t>е</a:t>
            </a:r>
            <a:r>
              <a:rPr sz="2800" spc="-75" dirty="0">
                <a:latin typeface="Calibri"/>
                <a:cs typeface="Calibri"/>
              </a:rPr>
              <a:t>ф</a:t>
            </a:r>
            <a:r>
              <a:rPr sz="2800" spc="-15" dirty="0">
                <a:latin typeface="Calibri"/>
                <a:cs typeface="Calibri"/>
              </a:rPr>
              <a:t>ле</a:t>
            </a:r>
            <a:r>
              <a:rPr sz="2800" spc="-45" dirty="0">
                <a:latin typeface="Calibri"/>
                <a:cs typeface="Calibri"/>
              </a:rPr>
              <a:t>к</a:t>
            </a:r>
            <a:r>
              <a:rPr sz="2800" spc="-15" dirty="0">
                <a:latin typeface="Calibri"/>
                <a:cs typeface="Calibri"/>
              </a:rPr>
              <a:t>сов (чиха</a:t>
            </a:r>
            <a:r>
              <a:rPr sz="2800" spc="-10" dirty="0">
                <a:latin typeface="Calibri"/>
                <a:cs typeface="Calibri"/>
              </a:rPr>
              <a:t>н</a:t>
            </a:r>
            <a:r>
              <a:rPr sz="2800" spc="-15" dirty="0">
                <a:latin typeface="Calibri"/>
                <a:cs typeface="Calibri"/>
              </a:rPr>
              <a:t>ия,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мигания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век,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50" dirty="0">
                <a:latin typeface="Calibri"/>
                <a:cs typeface="Calibri"/>
              </a:rPr>
              <a:t>к</a:t>
            </a:r>
            <a:r>
              <a:rPr sz="2800" spc="-20" dirty="0">
                <a:latin typeface="Calibri"/>
                <a:cs typeface="Calibri"/>
              </a:rPr>
              <a:t>аш</a:t>
            </a:r>
            <a:r>
              <a:rPr sz="2800" spc="-10" dirty="0">
                <a:latin typeface="Calibri"/>
                <a:cs typeface="Calibri"/>
              </a:rPr>
              <a:t>л</a:t>
            </a:r>
            <a:r>
              <a:rPr sz="2800" spc="-15" dirty="0">
                <a:latin typeface="Calibri"/>
                <a:cs typeface="Calibri"/>
              </a:rPr>
              <a:t>я,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слез</a:t>
            </a:r>
            <a:r>
              <a:rPr sz="2800" spc="-10" dirty="0">
                <a:latin typeface="Calibri"/>
                <a:cs typeface="Calibri"/>
              </a:rPr>
              <a:t>о</a:t>
            </a:r>
            <a:r>
              <a:rPr sz="2800" spc="-40" dirty="0">
                <a:latin typeface="Calibri"/>
                <a:cs typeface="Calibri"/>
              </a:rPr>
              <a:t>о</a:t>
            </a:r>
            <a:r>
              <a:rPr sz="2800" spc="-150" dirty="0">
                <a:latin typeface="Calibri"/>
                <a:cs typeface="Calibri"/>
              </a:rPr>
              <a:t>т</a:t>
            </a:r>
            <a:r>
              <a:rPr sz="2800" spc="-50" dirty="0">
                <a:latin typeface="Calibri"/>
                <a:cs typeface="Calibri"/>
              </a:rPr>
              <a:t>д</a:t>
            </a:r>
            <a:r>
              <a:rPr sz="2800" spc="-65" dirty="0">
                <a:latin typeface="Calibri"/>
                <a:cs typeface="Calibri"/>
              </a:rPr>
              <a:t>е</a:t>
            </a:r>
            <a:r>
              <a:rPr sz="2800" spc="-15" dirty="0">
                <a:latin typeface="Calibri"/>
                <a:cs typeface="Calibri"/>
              </a:rPr>
              <a:t>ления)</a:t>
            </a:r>
            <a:endParaRPr sz="2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3707" y="228600"/>
            <a:ext cx="8229600" cy="492443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marL="550545">
              <a:lnSpc>
                <a:spcPct val="100000"/>
              </a:lnSpc>
            </a:pPr>
            <a:r>
              <a:rPr sz="3200" dirty="0"/>
              <a:t>вид с базальн</a:t>
            </a:r>
            <a:r>
              <a:rPr sz="3200" spc="5" dirty="0"/>
              <a:t>о</a:t>
            </a:r>
            <a:r>
              <a:rPr sz="3200" dirty="0"/>
              <a:t>й</a:t>
            </a:r>
            <a:r>
              <a:rPr sz="3200" spc="-25" dirty="0"/>
              <a:t> </a:t>
            </a:r>
            <a:r>
              <a:rPr sz="3200" dirty="0"/>
              <a:t>(вентра</a:t>
            </a:r>
            <a:r>
              <a:rPr sz="3200" spc="-15" dirty="0"/>
              <a:t>л</a:t>
            </a:r>
            <a:r>
              <a:rPr sz="3200" dirty="0"/>
              <a:t>ьно</a:t>
            </a:r>
            <a:r>
              <a:rPr sz="3200" spc="5" dirty="0"/>
              <a:t>й</a:t>
            </a:r>
            <a:r>
              <a:rPr sz="3200" dirty="0"/>
              <a:t>)</a:t>
            </a:r>
            <a:r>
              <a:rPr sz="3200" spc="10" dirty="0"/>
              <a:t> </a:t>
            </a:r>
            <a:r>
              <a:rPr sz="3200" dirty="0"/>
              <a:t>пове</a:t>
            </a:r>
            <a:r>
              <a:rPr sz="3200" spc="-40" dirty="0"/>
              <a:t>р</a:t>
            </a:r>
            <a:r>
              <a:rPr sz="3200" dirty="0"/>
              <a:t>х</a:t>
            </a:r>
            <a:r>
              <a:rPr sz="3200" spc="5" dirty="0"/>
              <a:t>н</a:t>
            </a:r>
            <a:r>
              <a:rPr sz="3200" dirty="0"/>
              <a:t>ости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66255" y="711835"/>
            <a:ext cx="8832215" cy="6146165"/>
          </a:xfrm>
          <a:prstGeom prst="rect">
            <a:avLst/>
          </a:prstGeom>
          <a:solidFill>
            <a:schemeClr val="bg2"/>
          </a:solidFill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C00000"/>
              </a:buClr>
              <a:buFont typeface="Arial"/>
              <a:buChar char="•"/>
              <a:tabLst>
                <a:tab pos="355600" algn="l"/>
              </a:tabLst>
            </a:pPr>
            <a:r>
              <a:rPr sz="2800" b="1" spc="-15" dirty="0">
                <a:solidFill>
                  <a:srgbClr val="C00000"/>
                </a:solidFill>
                <a:latin typeface="Calibri"/>
                <a:cs typeface="Calibri"/>
              </a:rPr>
              <a:t>ср</a:t>
            </a:r>
            <a:r>
              <a:rPr sz="2800" b="1" spc="-55" dirty="0">
                <a:solidFill>
                  <a:srgbClr val="C00000"/>
                </a:solidFill>
                <a:latin typeface="Calibri"/>
                <a:cs typeface="Calibri"/>
              </a:rPr>
              <a:t>е</a:t>
            </a:r>
            <a:r>
              <a:rPr sz="2800" b="1" spc="-15" dirty="0">
                <a:solidFill>
                  <a:srgbClr val="C00000"/>
                </a:solidFill>
                <a:latin typeface="Calibri"/>
                <a:cs typeface="Calibri"/>
              </a:rPr>
              <a:t>динная</a:t>
            </a:r>
            <a:r>
              <a:rPr sz="2800" b="1" spc="2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800" b="1" spc="-20" dirty="0">
                <a:solidFill>
                  <a:srgbClr val="C00000"/>
                </a:solidFill>
                <a:latin typeface="Calibri"/>
                <a:cs typeface="Calibri"/>
              </a:rPr>
              <a:t>и</a:t>
            </a:r>
            <a:r>
              <a:rPr sz="2800" b="1" spc="-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800" b="1" spc="-15" dirty="0">
                <a:solidFill>
                  <a:srgbClr val="C00000"/>
                </a:solidFill>
                <a:latin typeface="Calibri"/>
                <a:cs typeface="Calibri"/>
              </a:rPr>
              <a:t>бо</a:t>
            </a:r>
            <a:r>
              <a:rPr sz="2800" b="1" spc="-75" dirty="0">
                <a:solidFill>
                  <a:srgbClr val="C00000"/>
                </a:solidFill>
                <a:latin typeface="Calibri"/>
                <a:cs typeface="Calibri"/>
              </a:rPr>
              <a:t>к</a:t>
            </a:r>
            <a:r>
              <a:rPr sz="2800" b="1" spc="-15" dirty="0">
                <a:solidFill>
                  <a:srgbClr val="C00000"/>
                </a:solidFill>
                <a:latin typeface="Calibri"/>
                <a:cs typeface="Calibri"/>
              </a:rPr>
              <a:t>о</a:t>
            </a:r>
            <a:r>
              <a:rPr sz="2800" b="1" spc="-30" dirty="0">
                <a:solidFill>
                  <a:srgbClr val="C00000"/>
                </a:solidFill>
                <a:latin typeface="Calibri"/>
                <a:cs typeface="Calibri"/>
              </a:rPr>
              <a:t>в</a:t>
            </a:r>
            <a:r>
              <a:rPr sz="2800" b="1" spc="-20" dirty="0">
                <a:solidFill>
                  <a:srgbClr val="C00000"/>
                </a:solidFill>
                <a:latin typeface="Calibri"/>
                <a:cs typeface="Calibri"/>
              </a:rPr>
              <a:t>ые</a:t>
            </a:r>
            <a:r>
              <a:rPr sz="2800" b="1" spc="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800" b="1" spc="-15" dirty="0">
                <a:solidFill>
                  <a:srgbClr val="C00000"/>
                </a:solidFill>
                <a:latin typeface="Calibri"/>
                <a:cs typeface="Calibri"/>
              </a:rPr>
              <a:t>в</a:t>
            </a:r>
            <a:r>
              <a:rPr sz="2800" b="1" spc="-25" dirty="0">
                <a:solidFill>
                  <a:srgbClr val="C00000"/>
                </a:solidFill>
                <a:latin typeface="Calibri"/>
                <a:cs typeface="Calibri"/>
              </a:rPr>
              <a:t>е</a:t>
            </a:r>
            <a:r>
              <a:rPr sz="2800" b="1" spc="-15" dirty="0">
                <a:solidFill>
                  <a:srgbClr val="C00000"/>
                </a:solidFill>
                <a:latin typeface="Calibri"/>
                <a:cs typeface="Calibri"/>
              </a:rPr>
              <a:t>нтральн</a:t>
            </a:r>
            <a:r>
              <a:rPr sz="2800" b="1" spc="-30" dirty="0">
                <a:solidFill>
                  <a:srgbClr val="C00000"/>
                </a:solidFill>
                <a:latin typeface="Calibri"/>
                <a:cs typeface="Calibri"/>
              </a:rPr>
              <a:t>ы</a:t>
            </a:r>
            <a:r>
              <a:rPr sz="2800" b="1" spc="-15" dirty="0">
                <a:solidFill>
                  <a:srgbClr val="C00000"/>
                </a:solidFill>
                <a:latin typeface="Calibri"/>
                <a:cs typeface="Calibri"/>
              </a:rPr>
              <a:t>е</a:t>
            </a:r>
            <a:r>
              <a:rPr sz="2800" b="1" spc="2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800" b="1" spc="-15" dirty="0">
                <a:solidFill>
                  <a:srgbClr val="C00000"/>
                </a:solidFill>
                <a:latin typeface="Calibri"/>
                <a:cs typeface="Calibri"/>
              </a:rPr>
              <a:t>бо</a:t>
            </a:r>
            <a:r>
              <a:rPr sz="2800" b="1" spc="-25" dirty="0">
                <a:solidFill>
                  <a:srgbClr val="C00000"/>
                </a:solidFill>
                <a:latin typeface="Calibri"/>
                <a:cs typeface="Calibri"/>
              </a:rPr>
              <a:t>р</a:t>
            </a:r>
            <a:r>
              <a:rPr sz="2800" b="1" spc="-15" dirty="0">
                <a:solidFill>
                  <a:srgbClr val="C00000"/>
                </a:solidFill>
                <a:latin typeface="Calibri"/>
                <a:cs typeface="Calibri"/>
              </a:rPr>
              <a:t>о</a:t>
            </a:r>
            <a:r>
              <a:rPr sz="2800" b="1" spc="-45" dirty="0">
                <a:solidFill>
                  <a:srgbClr val="C00000"/>
                </a:solidFill>
                <a:latin typeface="Calibri"/>
                <a:cs typeface="Calibri"/>
              </a:rPr>
              <a:t>з</a:t>
            </a:r>
            <a:r>
              <a:rPr sz="2800" b="1" spc="-20" dirty="0">
                <a:solidFill>
                  <a:srgbClr val="C00000"/>
                </a:solidFill>
                <a:latin typeface="Calibri"/>
                <a:cs typeface="Calibri"/>
              </a:rPr>
              <a:t>д</a:t>
            </a:r>
            <a:r>
              <a:rPr sz="2800" b="1" dirty="0">
                <a:solidFill>
                  <a:srgbClr val="C00000"/>
                </a:solidFill>
                <a:latin typeface="Calibri"/>
                <a:cs typeface="Calibri"/>
              </a:rPr>
              <a:t>ы</a:t>
            </a:r>
            <a:r>
              <a:rPr sz="2800" spc="-10" dirty="0">
                <a:latin typeface="Calibri"/>
                <a:cs typeface="Calibri"/>
              </a:rPr>
              <a:t>,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400" spc="-35" dirty="0">
                <a:latin typeface="Calibri"/>
                <a:cs typeface="Calibri"/>
              </a:rPr>
              <a:t>к</a:t>
            </a:r>
            <a:r>
              <a:rPr sz="2400" spc="-10" dirty="0">
                <a:latin typeface="Calibri"/>
                <a:cs typeface="Calibri"/>
              </a:rPr>
              <a:t>а</a:t>
            </a:r>
            <a:r>
              <a:rPr sz="2400" spc="-95" dirty="0">
                <a:latin typeface="Calibri"/>
                <a:cs typeface="Calibri"/>
              </a:rPr>
              <a:t>у</a:t>
            </a:r>
            <a:r>
              <a:rPr sz="2400" dirty="0">
                <a:latin typeface="Calibri"/>
                <a:cs typeface="Calibri"/>
              </a:rPr>
              <a:t>дально</a:t>
            </a:r>
          </a:p>
          <a:p>
            <a:pPr marL="355600">
              <a:lnSpc>
                <a:spcPct val="100000"/>
              </a:lnSpc>
              <a:spcBef>
                <a:spcPts val="25"/>
              </a:spcBef>
            </a:pPr>
            <a:r>
              <a:rPr sz="2400" dirty="0">
                <a:latin typeface="Calibri"/>
                <a:cs typeface="Calibri"/>
              </a:rPr>
              <a:t>пере</a:t>
            </a:r>
            <a:r>
              <a:rPr sz="2400" spc="-40" dirty="0">
                <a:latin typeface="Calibri"/>
                <a:cs typeface="Calibri"/>
              </a:rPr>
              <a:t>х</a:t>
            </a:r>
            <a:r>
              <a:rPr sz="2400" spc="-80" dirty="0">
                <a:latin typeface="Calibri"/>
                <a:cs typeface="Calibri"/>
              </a:rPr>
              <a:t>о</a:t>
            </a:r>
            <a:r>
              <a:rPr sz="2400" dirty="0">
                <a:latin typeface="Calibri"/>
                <a:cs typeface="Calibri"/>
              </a:rPr>
              <a:t>дят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в ср</a:t>
            </a:r>
            <a:r>
              <a:rPr sz="2400" spc="-30" dirty="0">
                <a:latin typeface="Calibri"/>
                <a:cs typeface="Calibri"/>
              </a:rPr>
              <a:t>е</a:t>
            </a:r>
            <a:r>
              <a:rPr sz="2400" dirty="0">
                <a:latin typeface="Calibri"/>
                <a:cs typeface="Calibri"/>
              </a:rPr>
              <a:t>динную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вентральную </a:t>
            </a:r>
            <a:r>
              <a:rPr sz="2400" spc="-30" dirty="0">
                <a:latin typeface="Calibri"/>
                <a:cs typeface="Calibri"/>
              </a:rPr>
              <a:t>щ</a:t>
            </a:r>
            <a:r>
              <a:rPr sz="2400" spc="-35" dirty="0">
                <a:latin typeface="Calibri"/>
                <a:cs typeface="Calibri"/>
              </a:rPr>
              <a:t>е</a:t>
            </a:r>
            <a:r>
              <a:rPr sz="2400" dirty="0">
                <a:latin typeface="Calibri"/>
                <a:cs typeface="Calibri"/>
              </a:rPr>
              <a:t>ль спинн</a:t>
            </a:r>
            <a:r>
              <a:rPr sz="2400" spc="-10" dirty="0">
                <a:latin typeface="Calibri"/>
                <a:cs typeface="Calibri"/>
              </a:rPr>
              <a:t>о</a:t>
            </a:r>
            <a:r>
              <a:rPr sz="2400" spc="-30" dirty="0">
                <a:latin typeface="Calibri"/>
                <a:cs typeface="Calibri"/>
              </a:rPr>
              <a:t>г</a:t>
            </a:r>
            <a:r>
              <a:rPr sz="2400" dirty="0">
                <a:latin typeface="Calibri"/>
                <a:cs typeface="Calibri"/>
              </a:rPr>
              <a:t>о </a:t>
            </a:r>
            <a:r>
              <a:rPr sz="2400" spc="-10" dirty="0">
                <a:latin typeface="Calibri"/>
                <a:cs typeface="Calibri"/>
              </a:rPr>
              <a:t>м</a:t>
            </a:r>
            <a:r>
              <a:rPr sz="2400" dirty="0">
                <a:latin typeface="Calibri"/>
                <a:cs typeface="Calibri"/>
              </a:rPr>
              <a:t>оз</a:t>
            </a:r>
            <a:r>
              <a:rPr sz="2400" spc="-15" dirty="0">
                <a:latin typeface="Calibri"/>
                <a:cs typeface="Calibri"/>
              </a:rPr>
              <a:t>г</a:t>
            </a:r>
            <a:r>
              <a:rPr sz="2400" dirty="0">
                <a:latin typeface="Calibri"/>
                <a:cs typeface="Calibri"/>
              </a:rPr>
              <a:t>а</a:t>
            </a:r>
          </a:p>
          <a:p>
            <a:pPr marL="355600" marR="53340" indent="-342900">
              <a:lnSpc>
                <a:spcPct val="100000"/>
              </a:lnSpc>
              <a:spcBef>
                <a:spcPts val="640"/>
              </a:spcBef>
              <a:buClr>
                <a:srgbClr val="C00000"/>
              </a:buClr>
              <a:buFont typeface="Arial"/>
              <a:buChar char="•"/>
              <a:tabLst>
                <a:tab pos="355600" algn="l"/>
                <a:tab pos="1838325" algn="l"/>
              </a:tabLst>
            </a:pPr>
            <a:r>
              <a:rPr sz="2800" spc="-20" dirty="0">
                <a:latin typeface="Calibri"/>
                <a:cs typeface="Calibri"/>
              </a:rPr>
              <a:t>м</a:t>
            </a:r>
            <a:r>
              <a:rPr sz="2800" spc="-50" dirty="0">
                <a:latin typeface="Calibri"/>
                <a:cs typeface="Calibri"/>
              </a:rPr>
              <a:t>е</a:t>
            </a:r>
            <a:r>
              <a:rPr sz="2800" spc="-20" dirty="0">
                <a:latin typeface="Calibri"/>
                <a:cs typeface="Calibri"/>
              </a:rPr>
              <a:t>ж</a:t>
            </a:r>
            <a:r>
              <a:rPr sz="2800" spc="-40" dirty="0">
                <a:latin typeface="Calibri"/>
                <a:cs typeface="Calibri"/>
              </a:rPr>
              <a:t>д</a:t>
            </a:r>
            <a:r>
              <a:rPr sz="2800" spc="-15" dirty="0">
                <a:latin typeface="Calibri"/>
                <a:cs typeface="Calibri"/>
              </a:rPr>
              <a:t>у боро</a:t>
            </a:r>
            <a:r>
              <a:rPr sz="2800" spc="-35" dirty="0">
                <a:latin typeface="Calibri"/>
                <a:cs typeface="Calibri"/>
              </a:rPr>
              <a:t>з</a:t>
            </a:r>
            <a:r>
              <a:rPr sz="2800" spc="-15" dirty="0">
                <a:latin typeface="Calibri"/>
                <a:cs typeface="Calibri"/>
              </a:rPr>
              <a:t>дам</a:t>
            </a:r>
            <a:r>
              <a:rPr sz="2800" spc="-20" dirty="0">
                <a:latin typeface="Calibri"/>
                <a:cs typeface="Calibri"/>
              </a:rPr>
              <a:t>и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–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b="1" spc="-20" dirty="0">
                <a:solidFill>
                  <a:srgbClr val="C00000"/>
                </a:solidFill>
                <a:latin typeface="Calibri"/>
                <a:cs typeface="Calibri"/>
              </a:rPr>
              <a:t>пирамиды</a:t>
            </a:r>
            <a:r>
              <a:rPr sz="2800" b="1" spc="3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– образованы п</a:t>
            </a:r>
            <a:r>
              <a:rPr sz="2400" spc="-10" dirty="0">
                <a:latin typeface="Calibri"/>
                <a:cs typeface="Calibri"/>
              </a:rPr>
              <a:t>и</a:t>
            </a:r>
            <a:r>
              <a:rPr sz="2400" dirty="0">
                <a:latin typeface="Calibri"/>
                <a:cs typeface="Calibri"/>
              </a:rPr>
              <a:t>рам</a:t>
            </a:r>
            <a:r>
              <a:rPr sz="2400" spc="-10" dirty="0">
                <a:latin typeface="Calibri"/>
                <a:cs typeface="Calibri"/>
              </a:rPr>
              <a:t>и</a:t>
            </a:r>
            <a:r>
              <a:rPr sz="2400" dirty="0">
                <a:latin typeface="Calibri"/>
                <a:cs typeface="Calibri"/>
              </a:rPr>
              <a:t>дальными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пр</a:t>
            </a:r>
            <a:r>
              <a:rPr sz="2400" spc="-15" dirty="0">
                <a:latin typeface="Calibri"/>
                <a:cs typeface="Calibri"/>
              </a:rPr>
              <a:t>о</a:t>
            </a:r>
            <a:r>
              <a:rPr sz="2400" dirty="0">
                <a:latin typeface="Calibri"/>
                <a:cs typeface="Calibri"/>
              </a:rPr>
              <a:t>в</a:t>
            </a:r>
            <a:r>
              <a:rPr sz="2400" spc="-80" dirty="0">
                <a:latin typeface="Calibri"/>
                <a:cs typeface="Calibri"/>
              </a:rPr>
              <a:t>о</a:t>
            </a:r>
            <a:r>
              <a:rPr sz="2400" dirty="0">
                <a:latin typeface="Calibri"/>
                <a:cs typeface="Calibri"/>
              </a:rPr>
              <a:t>дящими путями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в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35" dirty="0">
                <a:latin typeface="Calibri"/>
                <a:cs typeface="Calibri"/>
              </a:rPr>
              <a:t>к</a:t>
            </a:r>
            <a:r>
              <a:rPr sz="2400" dirty="0">
                <a:latin typeface="Calibri"/>
                <a:cs typeface="Calibri"/>
              </a:rPr>
              <a:t>о</a:t>
            </a:r>
            <a:r>
              <a:rPr sz="2400" spc="-20" dirty="0">
                <a:latin typeface="Calibri"/>
                <a:cs typeface="Calibri"/>
              </a:rPr>
              <a:t>р</a:t>
            </a:r>
            <a:r>
              <a:rPr sz="2400" dirty="0">
                <a:latin typeface="Calibri"/>
                <a:cs typeface="Calibri"/>
              </a:rPr>
              <a:t>у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30" dirty="0">
                <a:latin typeface="Calibri"/>
                <a:cs typeface="Calibri"/>
              </a:rPr>
              <a:t>г</a:t>
            </a:r>
            <a:r>
              <a:rPr sz="2400" spc="-60" dirty="0">
                <a:latin typeface="Calibri"/>
                <a:cs typeface="Calibri"/>
              </a:rPr>
              <a:t>о</a:t>
            </a:r>
            <a:r>
              <a:rPr sz="2400" dirty="0">
                <a:latin typeface="Calibri"/>
                <a:cs typeface="Calibri"/>
              </a:rPr>
              <a:t>л</a:t>
            </a:r>
            <a:r>
              <a:rPr sz="2400" spc="-10" dirty="0">
                <a:latin typeface="Calibri"/>
                <a:cs typeface="Calibri"/>
              </a:rPr>
              <a:t>о</a:t>
            </a:r>
            <a:r>
              <a:rPr sz="2400" dirty="0">
                <a:latin typeface="Calibri"/>
                <a:cs typeface="Calibri"/>
              </a:rPr>
              <a:t>вно</a:t>
            </a:r>
            <a:r>
              <a:rPr sz="2400" spc="-35" dirty="0">
                <a:latin typeface="Calibri"/>
                <a:cs typeface="Calibri"/>
              </a:rPr>
              <a:t>г</a:t>
            </a:r>
            <a:r>
              <a:rPr sz="2400" dirty="0">
                <a:latin typeface="Calibri"/>
                <a:cs typeface="Calibri"/>
              </a:rPr>
              <a:t>о моз</a:t>
            </a:r>
            <a:r>
              <a:rPr sz="2400" spc="-20" dirty="0">
                <a:latin typeface="Calibri"/>
                <a:cs typeface="Calibri"/>
              </a:rPr>
              <a:t>г</a:t>
            </a:r>
            <a:r>
              <a:rPr sz="2400" dirty="0">
                <a:latin typeface="Calibri"/>
                <a:cs typeface="Calibri"/>
              </a:rPr>
              <a:t>а, </a:t>
            </a:r>
            <a:r>
              <a:rPr sz="2400" spc="-35" dirty="0">
                <a:latin typeface="Calibri"/>
                <a:cs typeface="Calibri"/>
              </a:rPr>
              <a:t>к</a:t>
            </a:r>
            <a:r>
              <a:rPr sz="2400" spc="-10" dirty="0">
                <a:latin typeface="Calibri"/>
                <a:cs typeface="Calibri"/>
              </a:rPr>
              <a:t>а</a:t>
            </a:r>
            <a:r>
              <a:rPr sz="2400" spc="-95" dirty="0">
                <a:latin typeface="Calibri"/>
                <a:cs typeface="Calibri"/>
              </a:rPr>
              <a:t>у</a:t>
            </a:r>
            <a:r>
              <a:rPr sz="2400" dirty="0">
                <a:latin typeface="Calibri"/>
                <a:cs typeface="Calibri"/>
              </a:rPr>
              <a:t>дально	перекрещива</a:t>
            </a:r>
            <a:r>
              <a:rPr sz="2400" spc="-15" dirty="0">
                <a:latin typeface="Calibri"/>
                <a:cs typeface="Calibri"/>
              </a:rPr>
              <a:t>ю</a:t>
            </a:r>
            <a:r>
              <a:rPr sz="2400" spc="-30" dirty="0">
                <a:latin typeface="Calibri"/>
                <a:cs typeface="Calibri"/>
              </a:rPr>
              <a:t>т</a:t>
            </a:r>
            <a:r>
              <a:rPr sz="2400" dirty="0">
                <a:latin typeface="Calibri"/>
                <a:cs typeface="Calibri"/>
              </a:rPr>
              <a:t>ся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–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b="1" spc="-15" dirty="0">
                <a:solidFill>
                  <a:srgbClr val="C00000"/>
                </a:solidFill>
                <a:latin typeface="Calibri"/>
                <a:cs typeface="Calibri"/>
              </a:rPr>
              <a:t>пе</a:t>
            </a:r>
            <a:r>
              <a:rPr sz="2800" b="1" spc="-25" dirty="0">
                <a:solidFill>
                  <a:srgbClr val="C00000"/>
                </a:solidFill>
                <a:latin typeface="Calibri"/>
                <a:cs typeface="Calibri"/>
              </a:rPr>
              <a:t>р</a:t>
            </a:r>
            <a:r>
              <a:rPr sz="2800" b="1" spc="-15" dirty="0">
                <a:solidFill>
                  <a:srgbClr val="C00000"/>
                </a:solidFill>
                <a:latin typeface="Calibri"/>
                <a:cs typeface="Calibri"/>
              </a:rPr>
              <a:t>екр</a:t>
            </a:r>
            <a:r>
              <a:rPr sz="2800" b="1" spc="-30" dirty="0">
                <a:solidFill>
                  <a:srgbClr val="C00000"/>
                </a:solidFill>
                <a:latin typeface="Calibri"/>
                <a:cs typeface="Calibri"/>
              </a:rPr>
              <a:t>е</a:t>
            </a:r>
            <a:r>
              <a:rPr sz="2800" b="1" spc="-15" dirty="0">
                <a:solidFill>
                  <a:srgbClr val="C00000"/>
                </a:solidFill>
                <a:latin typeface="Calibri"/>
                <a:cs typeface="Calibri"/>
              </a:rPr>
              <a:t>ст</a:t>
            </a:r>
            <a:r>
              <a:rPr sz="2800" b="1" spc="5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800" b="1" spc="-20" dirty="0">
                <a:solidFill>
                  <a:srgbClr val="C00000"/>
                </a:solidFill>
                <a:latin typeface="Calibri"/>
                <a:cs typeface="Calibri"/>
              </a:rPr>
              <a:t>пирамид</a:t>
            </a:r>
            <a:endParaRPr sz="28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Clr>
                <a:srgbClr val="C00000"/>
              </a:buClr>
              <a:buFont typeface="Arial"/>
              <a:buChar char="•"/>
              <a:tabLst>
                <a:tab pos="355600" algn="l"/>
              </a:tabLst>
            </a:pPr>
            <a:r>
              <a:rPr sz="2800" b="1" spc="-70" dirty="0">
                <a:solidFill>
                  <a:srgbClr val="C00000"/>
                </a:solidFill>
                <a:latin typeface="Calibri"/>
                <a:cs typeface="Calibri"/>
              </a:rPr>
              <a:t>о</a:t>
            </a:r>
            <a:r>
              <a:rPr sz="2800" b="1" spc="-20" dirty="0">
                <a:solidFill>
                  <a:srgbClr val="C00000"/>
                </a:solidFill>
                <a:latin typeface="Calibri"/>
                <a:cs typeface="Calibri"/>
              </a:rPr>
              <a:t>ливы</a:t>
            </a:r>
            <a:r>
              <a:rPr sz="2800" b="1" spc="1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– овальные возвыш</a:t>
            </a:r>
            <a:r>
              <a:rPr sz="2400" spc="5" dirty="0">
                <a:latin typeface="Calibri"/>
                <a:cs typeface="Calibri"/>
              </a:rPr>
              <a:t>е</a:t>
            </a:r>
            <a:r>
              <a:rPr sz="2400" dirty="0">
                <a:latin typeface="Calibri"/>
                <a:cs typeface="Calibri"/>
              </a:rPr>
              <a:t>ния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д</a:t>
            </a:r>
            <a:r>
              <a:rPr sz="2400" dirty="0">
                <a:latin typeface="Calibri"/>
                <a:cs typeface="Calibri"/>
              </a:rPr>
              <a:t>орс</a:t>
            </a:r>
            <a:r>
              <a:rPr sz="2400" spc="-5" dirty="0">
                <a:latin typeface="Calibri"/>
                <a:cs typeface="Calibri"/>
              </a:rPr>
              <a:t>о-</a:t>
            </a:r>
            <a:r>
              <a:rPr sz="2400" dirty="0">
                <a:latin typeface="Calibri"/>
                <a:cs typeface="Calibri"/>
              </a:rPr>
              <a:t>л</a:t>
            </a:r>
            <a:r>
              <a:rPr sz="2400" spc="-10" dirty="0">
                <a:latin typeface="Calibri"/>
                <a:cs typeface="Calibri"/>
              </a:rPr>
              <a:t>а</a:t>
            </a:r>
            <a:r>
              <a:rPr sz="2400" spc="-30" dirty="0">
                <a:latin typeface="Calibri"/>
                <a:cs typeface="Calibri"/>
              </a:rPr>
              <a:t>т</a:t>
            </a:r>
            <a:r>
              <a:rPr sz="2400" dirty="0">
                <a:latin typeface="Calibri"/>
                <a:cs typeface="Calibri"/>
              </a:rPr>
              <a:t>ерально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о</a:t>
            </a:r>
            <a:r>
              <a:rPr sz="2400" dirty="0">
                <a:latin typeface="Calibri"/>
                <a:cs typeface="Calibri"/>
              </a:rPr>
              <a:t>т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пирам</a:t>
            </a:r>
            <a:r>
              <a:rPr sz="2400" spc="-10" dirty="0">
                <a:latin typeface="Calibri"/>
                <a:cs typeface="Calibri"/>
              </a:rPr>
              <a:t>и</a:t>
            </a:r>
            <a:r>
              <a:rPr sz="2400" dirty="0">
                <a:latin typeface="Calibri"/>
                <a:cs typeface="Calibri"/>
              </a:rPr>
              <a:t>д</a:t>
            </a:r>
          </a:p>
          <a:p>
            <a:pPr marL="355600" indent="-342900">
              <a:lnSpc>
                <a:spcPct val="100000"/>
              </a:lnSpc>
              <a:spcBef>
                <a:spcPts val="675"/>
              </a:spcBef>
              <a:buClr>
                <a:srgbClr val="C00000"/>
              </a:buClr>
              <a:buFont typeface="Arial"/>
              <a:buChar char="•"/>
              <a:tabLst>
                <a:tab pos="355600" algn="l"/>
              </a:tabLst>
            </a:pPr>
            <a:r>
              <a:rPr sz="2800" spc="-40" dirty="0">
                <a:latin typeface="Calibri"/>
                <a:cs typeface="Calibri"/>
              </a:rPr>
              <a:t>о</a:t>
            </a:r>
            <a:r>
              <a:rPr sz="2800" spc="-15" dirty="0">
                <a:latin typeface="Calibri"/>
                <a:cs typeface="Calibri"/>
              </a:rPr>
              <a:t>т</a:t>
            </a:r>
            <a:r>
              <a:rPr sz="2800" spc="-70" dirty="0">
                <a:latin typeface="Calibri"/>
                <a:cs typeface="Calibri"/>
              </a:rPr>
              <a:t>х</a:t>
            </a:r>
            <a:r>
              <a:rPr sz="2800" spc="-85" dirty="0">
                <a:latin typeface="Calibri"/>
                <a:cs typeface="Calibri"/>
              </a:rPr>
              <a:t>о</a:t>
            </a:r>
            <a:r>
              <a:rPr sz="2800" spc="-15" dirty="0">
                <a:latin typeface="Calibri"/>
                <a:cs typeface="Calibri"/>
              </a:rPr>
              <a:t>дит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C00000"/>
                </a:solidFill>
                <a:latin typeface="Calibri"/>
                <a:cs typeface="Calibri"/>
              </a:rPr>
              <a:t>7</a:t>
            </a:r>
            <a:r>
              <a:rPr sz="2800" spc="-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C00000"/>
                </a:solidFill>
                <a:latin typeface="Calibri"/>
                <a:cs typeface="Calibri"/>
              </a:rPr>
              <a:t>пар</a:t>
            </a:r>
            <a:r>
              <a:rPr sz="2800" spc="2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C00000"/>
                </a:solidFill>
                <a:latin typeface="Calibri"/>
                <a:cs typeface="Calibri"/>
              </a:rPr>
              <a:t>че</a:t>
            </a:r>
            <a:r>
              <a:rPr sz="2800" spc="-30" dirty="0">
                <a:solidFill>
                  <a:srgbClr val="C00000"/>
                </a:solidFill>
                <a:latin typeface="Calibri"/>
                <a:cs typeface="Calibri"/>
              </a:rPr>
              <a:t>р</a:t>
            </a:r>
            <a:r>
              <a:rPr sz="2800" spc="-15" dirty="0">
                <a:solidFill>
                  <a:srgbClr val="C00000"/>
                </a:solidFill>
                <a:latin typeface="Calibri"/>
                <a:cs typeface="Calibri"/>
              </a:rPr>
              <a:t>епномоз</a:t>
            </a:r>
            <a:r>
              <a:rPr sz="2800" spc="-40" dirty="0">
                <a:solidFill>
                  <a:srgbClr val="C00000"/>
                </a:solidFill>
                <a:latin typeface="Calibri"/>
                <a:cs typeface="Calibri"/>
              </a:rPr>
              <a:t>г</a:t>
            </a:r>
            <a:r>
              <a:rPr sz="2800" spc="-15" dirty="0">
                <a:solidFill>
                  <a:srgbClr val="C00000"/>
                </a:solidFill>
                <a:latin typeface="Calibri"/>
                <a:cs typeface="Calibri"/>
              </a:rPr>
              <a:t>овых</a:t>
            </a:r>
            <a:r>
              <a:rPr sz="2800" spc="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C00000"/>
                </a:solidFill>
                <a:latin typeface="Calibri"/>
                <a:cs typeface="Calibri"/>
              </a:rPr>
              <a:t>нервов:</a:t>
            </a:r>
            <a:endParaRPr sz="2800" dirty="0">
              <a:latin typeface="Calibri"/>
              <a:cs typeface="Calibri"/>
            </a:endParaRPr>
          </a:p>
          <a:p>
            <a:pPr marL="777240" lvl="1" indent="-222250">
              <a:lnSpc>
                <a:spcPct val="100000"/>
              </a:lnSpc>
              <a:spcBef>
                <a:spcPts val="600"/>
              </a:spcBef>
              <a:buFont typeface="Calibri"/>
              <a:buAutoNum type="arabicPlain" startAt="6"/>
              <a:tabLst>
                <a:tab pos="777875" algn="l"/>
              </a:tabLst>
            </a:pPr>
            <a:r>
              <a:rPr sz="2200" b="1" dirty="0">
                <a:latin typeface="Calibri"/>
                <a:cs typeface="Calibri"/>
              </a:rPr>
              <a:t>– отв</a:t>
            </a:r>
            <a:r>
              <a:rPr sz="2200" b="1" spc="-65" dirty="0">
                <a:latin typeface="Calibri"/>
                <a:cs typeface="Calibri"/>
              </a:rPr>
              <a:t>о</a:t>
            </a:r>
            <a:r>
              <a:rPr sz="2200" b="1" dirty="0">
                <a:latin typeface="Calibri"/>
                <a:cs typeface="Calibri"/>
              </a:rPr>
              <a:t>дящий</a:t>
            </a:r>
            <a:endParaRPr sz="2200" dirty="0">
              <a:latin typeface="Calibri"/>
              <a:cs typeface="Calibri"/>
            </a:endParaRPr>
          </a:p>
          <a:p>
            <a:pPr marL="777240" lvl="1" indent="-222250">
              <a:lnSpc>
                <a:spcPct val="100000"/>
              </a:lnSpc>
              <a:spcBef>
                <a:spcPts val="575"/>
              </a:spcBef>
              <a:buFont typeface="Calibri"/>
              <a:buAutoNum type="arabicPlain" startAt="6"/>
              <a:tabLst>
                <a:tab pos="777875" algn="l"/>
              </a:tabLst>
            </a:pPr>
            <a:r>
              <a:rPr sz="2200" b="1" dirty="0">
                <a:latin typeface="Calibri"/>
                <a:cs typeface="Calibri"/>
              </a:rPr>
              <a:t>– ли</a:t>
            </a:r>
            <a:r>
              <a:rPr sz="2200" b="1" spc="-40" dirty="0">
                <a:latin typeface="Calibri"/>
                <a:cs typeface="Calibri"/>
              </a:rPr>
              <a:t>ц</a:t>
            </a:r>
            <a:r>
              <a:rPr sz="2200" b="1" dirty="0">
                <a:latin typeface="Calibri"/>
                <a:cs typeface="Calibri"/>
              </a:rPr>
              <a:t>ев</a:t>
            </a:r>
            <a:r>
              <a:rPr sz="2200" b="1" spc="5" dirty="0">
                <a:latin typeface="Calibri"/>
                <a:cs typeface="Calibri"/>
              </a:rPr>
              <a:t>о</a:t>
            </a:r>
            <a:r>
              <a:rPr sz="2200" b="1" dirty="0">
                <a:latin typeface="Calibri"/>
                <a:cs typeface="Calibri"/>
              </a:rPr>
              <a:t>й</a:t>
            </a:r>
            <a:endParaRPr sz="2200" dirty="0">
              <a:latin typeface="Calibri"/>
              <a:cs typeface="Calibri"/>
            </a:endParaRPr>
          </a:p>
          <a:p>
            <a:pPr marL="777240" lvl="1" indent="-222250">
              <a:lnSpc>
                <a:spcPct val="100000"/>
              </a:lnSpc>
              <a:spcBef>
                <a:spcPts val="575"/>
              </a:spcBef>
              <a:buFont typeface="Calibri"/>
              <a:buAutoNum type="arabicPlain" startAt="6"/>
              <a:tabLst>
                <a:tab pos="777875" algn="l"/>
              </a:tabLst>
            </a:pPr>
            <a:r>
              <a:rPr sz="2200" b="1" dirty="0">
                <a:latin typeface="Calibri"/>
                <a:cs typeface="Calibri"/>
              </a:rPr>
              <a:t>– рав</a:t>
            </a:r>
            <a:r>
              <a:rPr sz="2200" b="1" spc="-10" dirty="0">
                <a:latin typeface="Calibri"/>
                <a:cs typeface="Calibri"/>
              </a:rPr>
              <a:t>н</a:t>
            </a:r>
            <a:r>
              <a:rPr sz="2200" b="1" dirty="0">
                <a:latin typeface="Calibri"/>
                <a:cs typeface="Calibri"/>
              </a:rPr>
              <a:t>ове</a:t>
            </a:r>
            <a:r>
              <a:rPr sz="2200" b="1" spc="5" dirty="0">
                <a:latin typeface="Calibri"/>
                <a:cs typeface="Calibri"/>
              </a:rPr>
              <a:t>с</a:t>
            </a:r>
            <a:r>
              <a:rPr sz="2200" b="1" dirty="0">
                <a:latin typeface="Calibri"/>
                <a:cs typeface="Calibri"/>
              </a:rPr>
              <a:t>но</a:t>
            </a:r>
            <a:r>
              <a:rPr sz="2200" b="1" spc="-5" dirty="0">
                <a:latin typeface="Calibri"/>
                <a:cs typeface="Calibri"/>
              </a:rPr>
              <a:t>-</a:t>
            </a:r>
            <a:r>
              <a:rPr sz="2200" b="1" dirty="0">
                <a:latin typeface="Calibri"/>
                <a:cs typeface="Calibri"/>
              </a:rPr>
              <a:t>слу</a:t>
            </a:r>
            <a:r>
              <a:rPr sz="2200" b="1" spc="-35" dirty="0">
                <a:latin typeface="Calibri"/>
                <a:cs typeface="Calibri"/>
              </a:rPr>
              <a:t>х</a:t>
            </a:r>
            <a:r>
              <a:rPr sz="2200" b="1" dirty="0">
                <a:latin typeface="Calibri"/>
                <a:cs typeface="Calibri"/>
              </a:rPr>
              <a:t>овой</a:t>
            </a:r>
            <a:endParaRPr sz="2200" dirty="0">
              <a:latin typeface="Calibri"/>
              <a:cs typeface="Calibri"/>
            </a:endParaRPr>
          </a:p>
          <a:p>
            <a:pPr marL="777240" lvl="1" indent="-222250">
              <a:lnSpc>
                <a:spcPct val="100000"/>
              </a:lnSpc>
              <a:spcBef>
                <a:spcPts val="575"/>
              </a:spcBef>
              <a:buFont typeface="Calibri"/>
              <a:buAutoNum type="arabicPlain" startAt="6"/>
              <a:tabLst>
                <a:tab pos="777875" algn="l"/>
              </a:tabLst>
            </a:pPr>
            <a:r>
              <a:rPr sz="2200" b="1" dirty="0">
                <a:latin typeface="Calibri"/>
                <a:cs typeface="Calibri"/>
              </a:rPr>
              <a:t>– язы</a:t>
            </a:r>
            <a:r>
              <a:rPr sz="2200" b="1" spc="-45" dirty="0">
                <a:latin typeface="Calibri"/>
                <a:cs typeface="Calibri"/>
              </a:rPr>
              <a:t>к</a:t>
            </a:r>
            <a:r>
              <a:rPr sz="2200" b="1" dirty="0">
                <a:latin typeface="Calibri"/>
                <a:cs typeface="Calibri"/>
              </a:rPr>
              <a:t>о</a:t>
            </a:r>
            <a:r>
              <a:rPr sz="2200" b="1" spc="-95" dirty="0">
                <a:latin typeface="Calibri"/>
                <a:cs typeface="Calibri"/>
              </a:rPr>
              <a:t>г</a:t>
            </a:r>
            <a:r>
              <a:rPr sz="2200" b="1" dirty="0">
                <a:latin typeface="Calibri"/>
                <a:cs typeface="Calibri"/>
              </a:rPr>
              <a:t>л</a:t>
            </a:r>
            <a:r>
              <a:rPr sz="2200" b="1" spc="-10" dirty="0">
                <a:latin typeface="Calibri"/>
                <a:cs typeface="Calibri"/>
              </a:rPr>
              <a:t>о</a:t>
            </a:r>
            <a:r>
              <a:rPr sz="2200" b="1" spc="-25" dirty="0">
                <a:latin typeface="Calibri"/>
                <a:cs typeface="Calibri"/>
              </a:rPr>
              <a:t>т</a:t>
            </a:r>
            <a:r>
              <a:rPr sz="2200" b="1" dirty="0">
                <a:latin typeface="Calibri"/>
                <a:cs typeface="Calibri"/>
              </a:rPr>
              <a:t>о</a:t>
            </a:r>
            <a:r>
              <a:rPr sz="2200" b="1" spc="5" dirty="0">
                <a:latin typeface="Calibri"/>
                <a:cs typeface="Calibri"/>
              </a:rPr>
              <a:t>ч</a:t>
            </a:r>
            <a:r>
              <a:rPr sz="2200" b="1" dirty="0">
                <a:latin typeface="Calibri"/>
                <a:cs typeface="Calibri"/>
              </a:rPr>
              <a:t>ный</a:t>
            </a:r>
            <a:endParaRPr sz="2200" dirty="0">
              <a:latin typeface="Calibri"/>
              <a:cs typeface="Calibri"/>
            </a:endParaRPr>
          </a:p>
          <a:p>
            <a:pPr marL="931544" lvl="1" indent="-376555">
              <a:lnSpc>
                <a:spcPct val="100000"/>
              </a:lnSpc>
              <a:spcBef>
                <a:spcPts val="575"/>
              </a:spcBef>
              <a:buFont typeface="Calibri"/>
              <a:buAutoNum type="arabicPlain" startAt="6"/>
              <a:tabLst>
                <a:tab pos="932180" algn="l"/>
              </a:tabLst>
            </a:pPr>
            <a:r>
              <a:rPr sz="2200" b="1" dirty="0">
                <a:latin typeface="Calibri"/>
                <a:cs typeface="Calibri"/>
              </a:rPr>
              <a:t>– </a:t>
            </a:r>
            <a:r>
              <a:rPr sz="2200" b="1" spc="-45" dirty="0">
                <a:latin typeface="Calibri"/>
                <a:cs typeface="Calibri"/>
              </a:rPr>
              <a:t>б</a:t>
            </a:r>
            <a:r>
              <a:rPr sz="2200" b="1" dirty="0">
                <a:latin typeface="Calibri"/>
                <a:cs typeface="Calibri"/>
              </a:rPr>
              <a:t>луж</a:t>
            </a:r>
            <a:r>
              <a:rPr sz="2200" b="1" spc="-10" dirty="0">
                <a:latin typeface="Calibri"/>
                <a:cs typeface="Calibri"/>
              </a:rPr>
              <a:t>д</a:t>
            </a:r>
            <a:r>
              <a:rPr sz="2200" b="1" dirty="0">
                <a:latin typeface="Calibri"/>
                <a:cs typeface="Calibri"/>
              </a:rPr>
              <a:t>ающий</a:t>
            </a:r>
            <a:endParaRPr sz="2200" dirty="0">
              <a:latin typeface="Calibri"/>
              <a:cs typeface="Calibri"/>
            </a:endParaRPr>
          </a:p>
          <a:p>
            <a:pPr marL="931544" lvl="1" indent="-376555">
              <a:lnSpc>
                <a:spcPct val="100000"/>
              </a:lnSpc>
              <a:spcBef>
                <a:spcPts val="575"/>
              </a:spcBef>
              <a:buFont typeface="Calibri"/>
              <a:buAutoNum type="arabicPlain" startAt="6"/>
              <a:tabLst>
                <a:tab pos="932180" algn="l"/>
              </a:tabLst>
            </a:pPr>
            <a:r>
              <a:rPr sz="2200" b="1" dirty="0">
                <a:latin typeface="Calibri"/>
                <a:cs typeface="Calibri"/>
              </a:rPr>
              <a:t>– </a:t>
            </a:r>
            <a:r>
              <a:rPr sz="2200" b="1" spc="-30" dirty="0">
                <a:latin typeface="Calibri"/>
                <a:cs typeface="Calibri"/>
              </a:rPr>
              <a:t>д</a:t>
            </a:r>
            <a:r>
              <a:rPr sz="2200" b="1" dirty="0">
                <a:latin typeface="Calibri"/>
                <a:cs typeface="Calibri"/>
              </a:rPr>
              <a:t>обаво</a:t>
            </a:r>
            <a:r>
              <a:rPr sz="2200" b="1" spc="5" dirty="0">
                <a:latin typeface="Calibri"/>
                <a:cs typeface="Calibri"/>
              </a:rPr>
              <a:t>ч</a:t>
            </a:r>
            <a:r>
              <a:rPr sz="2200" b="1" dirty="0">
                <a:latin typeface="Calibri"/>
                <a:cs typeface="Calibri"/>
              </a:rPr>
              <a:t>ный</a:t>
            </a:r>
            <a:endParaRPr sz="2200" dirty="0">
              <a:latin typeface="Calibri"/>
              <a:cs typeface="Calibri"/>
            </a:endParaRPr>
          </a:p>
          <a:p>
            <a:pPr marL="931544" lvl="1" indent="-376555">
              <a:lnSpc>
                <a:spcPct val="100000"/>
              </a:lnSpc>
              <a:spcBef>
                <a:spcPts val="575"/>
              </a:spcBef>
              <a:buFont typeface="Calibri"/>
              <a:buAutoNum type="arabicPlain" startAt="6"/>
              <a:tabLst>
                <a:tab pos="932180" algn="l"/>
              </a:tabLst>
            </a:pPr>
            <a:r>
              <a:rPr sz="2200" b="1" dirty="0">
                <a:latin typeface="Calibri"/>
                <a:cs typeface="Calibri"/>
              </a:rPr>
              <a:t>-</a:t>
            </a:r>
            <a:r>
              <a:rPr sz="2200" b="1" spc="-10" dirty="0"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п</a:t>
            </a:r>
            <a:r>
              <a:rPr sz="2200" b="1" spc="-55" dirty="0">
                <a:latin typeface="Calibri"/>
                <a:cs typeface="Calibri"/>
              </a:rPr>
              <a:t>од</a:t>
            </a:r>
            <a:r>
              <a:rPr sz="2200" b="1" dirty="0">
                <a:latin typeface="Calibri"/>
                <a:cs typeface="Calibri"/>
              </a:rPr>
              <a:t>ъ</a:t>
            </a:r>
            <a:r>
              <a:rPr sz="2200" b="1" spc="5" dirty="0">
                <a:latin typeface="Calibri"/>
                <a:cs typeface="Calibri"/>
              </a:rPr>
              <a:t>я</a:t>
            </a:r>
            <a:r>
              <a:rPr sz="2200" b="1" dirty="0">
                <a:latin typeface="Calibri"/>
                <a:cs typeface="Calibri"/>
              </a:rPr>
              <a:t>з</a:t>
            </a:r>
            <a:r>
              <a:rPr sz="2200" b="1" spc="-10" dirty="0">
                <a:latin typeface="Calibri"/>
                <a:cs typeface="Calibri"/>
              </a:rPr>
              <a:t>ы</a:t>
            </a:r>
            <a:r>
              <a:rPr sz="2200" b="1" dirty="0">
                <a:latin typeface="Calibri"/>
                <a:cs typeface="Calibri"/>
              </a:rPr>
              <a:t>чный</a:t>
            </a:r>
            <a:endParaRPr sz="2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8600" y="762000"/>
            <a:ext cx="8534400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0025">
              <a:lnSpc>
                <a:spcPct val="100000"/>
              </a:lnSpc>
            </a:pPr>
            <a:r>
              <a:rPr sz="3200" dirty="0"/>
              <a:t>вентра</a:t>
            </a:r>
            <a:r>
              <a:rPr sz="3200" spc="-10" dirty="0"/>
              <a:t>л</a:t>
            </a:r>
            <a:r>
              <a:rPr sz="3200" dirty="0"/>
              <a:t>ьная п</a:t>
            </a:r>
            <a:r>
              <a:rPr sz="3200" spc="5" dirty="0"/>
              <a:t>о</a:t>
            </a:r>
            <a:r>
              <a:rPr sz="3200" dirty="0"/>
              <a:t>ве</a:t>
            </a:r>
            <a:r>
              <a:rPr sz="3200" spc="-45" dirty="0"/>
              <a:t>р</a:t>
            </a:r>
            <a:r>
              <a:rPr sz="3200" dirty="0"/>
              <a:t>х</a:t>
            </a:r>
            <a:r>
              <a:rPr sz="3200" spc="5" dirty="0"/>
              <a:t>н</a:t>
            </a:r>
            <a:r>
              <a:rPr sz="3200" dirty="0"/>
              <a:t>ость пр</a:t>
            </a:r>
            <a:r>
              <a:rPr sz="3200" spc="-80" dirty="0"/>
              <a:t>о</a:t>
            </a:r>
            <a:r>
              <a:rPr sz="3200" spc="-45" dirty="0"/>
              <a:t>д</a:t>
            </a:r>
            <a:r>
              <a:rPr sz="3200" spc="-55" dirty="0"/>
              <a:t>о</a:t>
            </a:r>
            <a:r>
              <a:rPr sz="3200" dirty="0"/>
              <a:t>л</a:t>
            </a:r>
            <a:r>
              <a:rPr sz="3200" spc="-30" dirty="0"/>
              <a:t>г</a:t>
            </a:r>
            <a:r>
              <a:rPr sz="3200" dirty="0"/>
              <a:t>ова</a:t>
            </a:r>
            <a:r>
              <a:rPr sz="3200" spc="-40" dirty="0"/>
              <a:t>т</a:t>
            </a:r>
            <a:r>
              <a:rPr sz="3200" dirty="0"/>
              <a:t>о</a:t>
            </a:r>
            <a:r>
              <a:rPr sz="3200" spc="-20" dirty="0"/>
              <a:t>г</a:t>
            </a:r>
            <a:r>
              <a:rPr sz="3200" dirty="0"/>
              <a:t>о</a:t>
            </a:r>
            <a:r>
              <a:rPr sz="3200" spc="-15" dirty="0"/>
              <a:t> </a:t>
            </a:r>
            <a:r>
              <a:rPr sz="3200" dirty="0"/>
              <a:t>моз</a:t>
            </a:r>
            <a:r>
              <a:rPr sz="3200" spc="-10" dirty="0"/>
              <a:t>г</a:t>
            </a:r>
            <a:r>
              <a:rPr sz="3200" dirty="0"/>
              <a:t>а</a:t>
            </a:r>
          </a:p>
        </p:txBody>
      </p:sp>
      <p:sp>
        <p:nvSpPr>
          <p:cNvPr id="3" name="object 3"/>
          <p:cNvSpPr/>
          <p:nvPr/>
        </p:nvSpPr>
        <p:spPr>
          <a:xfrm>
            <a:off x="0" y="1643126"/>
            <a:ext cx="6754876" cy="37369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877052" y="3104260"/>
            <a:ext cx="977900" cy="407034"/>
          </a:xfrm>
          <a:custGeom>
            <a:avLst/>
            <a:gdLst/>
            <a:ahLst/>
            <a:cxnLst/>
            <a:rect l="l" t="t" r="r" b="b"/>
            <a:pathLst>
              <a:path w="977900" h="407035">
                <a:moveTo>
                  <a:pt x="977773" y="0"/>
                </a:moveTo>
                <a:lnTo>
                  <a:pt x="0" y="406526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858000" y="2857563"/>
            <a:ext cx="2072005" cy="500380"/>
          </a:xfrm>
          <a:prstGeom prst="rect">
            <a:avLst/>
          </a:prstGeom>
          <a:solidFill>
            <a:srgbClr val="FF0000"/>
          </a:solidFill>
          <a:ln w="25400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607695" marR="287655" indent="-311150">
              <a:lnSpc>
                <a:spcPct val="78900"/>
              </a:lnSpc>
            </a:pPr>
            <a:r>
              <a:rPr sz="1800" b="1" dirty="0">
                <a:latin typeface="Calibri"/>
                <a:cs typeface="Calibri"/>
              </a:rPr>
              <a:t>с</a:t>
            </a:r>
            <a:r>
              <a:rPr sz="1800" b="1" spc="5" dirty="0">
                <a:latin typeface="Calibri"/>
                <a:cs typeface="Calibri"/>
              </a:rPr>
              <a:t>р</a:t>
            </a:r>
            <a:r>
              <a:rPr sz="1800" b="1" spc="-20" dirty="0">
                <a:latin typeface="Calibri"/>
                <a:cs typeface="Calibri"/>
              </a:rPr>
              <a:t>е</a:t>
            </a:r>
            <a:r>
              <a:rPr sz="1800" b="1" dirty="0">
                <a:latin typeface="Calibri"/>
                <a:cs typeface="Calibri"/>
              </a:rPr>
              <a:t>дин.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ве</a:t>
            </a:r>
            <a:r>
              <a:rPr sz="1800" b="1" spc="5" dirty="0">
                <a:latin typeface="Calibri"/>
                <a:cs typeface="Calibri"/>
              </a:rPr>
              <a:t>н</a:t>
            </a:r>
            <a:r>
              <a:rPr sz="1800" b="1" spc="-10" dirty="0">
                <a:latin typeface="Calibri"/>
                <a:cs typeface="Calibri"/>
              </a:rPr>
              <a:t>т</a:t>
            </a:r>
            <a:r>
              <a:rPr sz="1800" b="1" spc="5" dirty="0">
                <a:latin typeface="Calibri"/>
                <a:cs typeface="Calibri"/>
              </a:rPr>
              <a:t>р</a:t>
            </a:r>
            <a:r>
              <a:rPr sz="1800" b="1" dirty="0">
                <a:latin typeface="Calibri"/>
                <a:cs typeface="Calibri"/>
              </a:rPr>
              <a:t>. боро</a:t>
            </a:r>
            <a:r>
              <a:rPr sz="1800" b="1" spc="-10" dirty="0">
                <a:latin typeface="Calibri"/>
                <a:cs typeface="Calibri"/>
              </a:rPr>
              <a:t>з</a:t>
            </a:r>
            <a:r>
              <a:rPr sz="1800" b="1" dirty="0">
                <a:latin typeface="Calibri"/>
                <a:cs typeface="Calibri"/>
              </a:rPr>
              <a:t>да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620258" y="2569845"/>
            <a:ext cx="591820" cy="556260"/>
          </a:xfrm>
          <a:custGeom>
            <a:avLst/>
            <a:gdLst/>
            <a:ahLst/>
            <a:cxnLst/>
            <a:rect l="l" t="t" r="r" b="b"/>
            <a:pathLst>
              <a:path w="591820" h="556260">
                <a:moveTo>
                  <a:pt x="591565" y="0"/>
                </a:moveTo>
                <a:lnTo>
                  <a:pt x="0" y="556259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6215126" y="2428875"/>
            <a:ext cx="2143125" cy="285750"/>
          </a:xfrm>
          <a:prstGeom prst="rect">
            <a:avLst/>
          </a:prstGeom>
          <a:solidFill>
            <a:srgbClr val="FFC000"/>
          </a:solidFill>
          <a:ln w="25400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90805">
              <a:lnSpc>
                <a:spcPct val="100000"/>
              </a:lnSpc>
            </a:pPr>
            <a:r>
              <a:rPr sz="1800" b="1" dirty="0">
                <a:latin typeface="Calibri"/>
                <a:cs typeface="Calibri"/>
              </a:rPr>
              <a:t>ла</a:t>
            </a:r>
            <a:r>
              <a:rPr sz="1800" b="1" spc="-70" dirty="0">
                <a:latin typeface="Calibri"/>
                <a:cs typeface="Calibri"/>
              </a:rPr>
              <a:t>т</a:t>
            </a:r>
            <a:r>
              <a:rPr sz="1800" b="1" dirty="0">
                <a:latin typeface="Calibri"/>
                <a:cs typeface="Calibri"/>
              </a:rPr>
              <a:t>.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ве</a:t>
            </a:r>
            <a:r>
              <a:rPr sz="1800" b="1" spc="5" dirty="0">
                <a:latin typeface="Calibri"/>
                <a:cs typeface="Calibri"/>
              </a:rPr>
              <a:t>н</a:t>
            </a:r>
            <a:r>
              <a:rPr sz="1800" b="1" spc="-10" dirty="0">
                <a:latin typeface="Calibri"/>
                <a:cs typeface="Calibri"/>
              </a:rPr>
              <a:t>т</a:t>
            </a:r>
            <a:r>
              <a:rPr sz="1800" b="1" spc="5" dirty="0">
                <a:latin typeface="Calibri"/>
                <a:cs typeface="Calibri"/>
              </a:rPr>
              <a:t>р</a:t>
            </a:r>
            <a:r>
              <a:rPr sz="1800" b="1" dirty="0">
                <a:latin typeface="Calibri"/>
                <a:cs typeface="Calibri"/>
              </a:rPr>
              <a:t>.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боро</a:t>
            </a:r>
            <a:r>
              <a:rPr sz="1800" b="1" spc="-10" dirty="0">
                <a:latin typeface="Calibri"/>
                <a:cs typeface="Calibri"/>
              </a:rPr>
              <a:t>з</a:t>
            </a:r>
            <a:r>
              <a:rPr sz="1800" b="1" dirty="0">
                <a:latin typeface="Calibri"/>
                <a:cs typeface="Calibri"/>
              </a:rPr>
              <a:t>да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307710" y="3687190"/>
            <a:ext cx="618490" cy="1097280"/>
          </a:xfrm>
          <a:custGeom>
            <a:avLst/>
            <a:gdLst/>
            <a:ahLst/>
            <a:cxnLst/>
            <a:rect l="l" t="t" r="r" b="b"/>
            <a:pathLst>
              <a:path w="618489" h="1097279">
                <a:moveTo>
                  <a:pt x="618363" y="1097279"/>
                </a:moveTo>
                <a:lnTo>
                  <a:pt x="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929376" y="4643373"/>
            <a:ext cx="2143125" cy="285750"/>
          </a:xfrm>
          <a:prstGeom prst="rect">
            <a:avLst/>
          </a:prstGeom>
          <a:solidFill>
            <a:srgbClr val="FFC000"/>
          </a:solidFill>
          <a:ln w="25400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90170">
              <a:lnSpc>
                <a:spcPct val="100000"/>
              </a:lnSpc>
            </a:pPr>
            <a:r>
              <a:rPr sz="1800" b="1" dirty="0">
                <a:latin typeface="Calibri"/>
                <a:cs typeface="Calibri"/>
              </a:rPr>
              <a:t>ла</a:t>
            </a:r>
            <a:r>
              <a:rPr sz="1800" b="1" spc="-70" dirty="0">
                <a:latin typeface="Calibri"/>
                <a:cs typeface="Calibri"/>
              </a:rPr>
              <a:t>т</a:t>
            </a:r>
            <a:r>
              <a:rPr sz="1800" b="1" dirty="0">
                <a:latin typeface="Calibri"/>
                <a:cs typeface="Calibri"/>
              </a:rPr>
              <a:t>.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ве</a:t>
            </a:r>
            <a:r>
              <a:rPr sz="1800" b="1" spc="5" dirty="0">
                <a:latin typeface="Calibri"/>
                <a:cs typeface="Calibri"/>
              </a:rPr>
              <a:t>н</a:t>
            </a:r>
            <a:r>
              <a:rPr sz="1800" b="1" spc="-10" dirty="0">
                <a:latin typeface="Calibri"/>
                <a:cs typeface="Calibri"/>
              </a:rPr>
              <a:t>т</a:t>
            </a:r>
            <a:r>
              <a:rPr sz="1800" b="1" spc="5" dirty="0">
                <a:latin typeface="Calibri"/>
                <a:cs typeface="Calibri"/>
              </a:rPr>
              <a:t>р</a:t>
            </a:r>
            <a:r>
              <a:rPr sz="1800" b="1" dirty="0">
                <a:latin typeface="Calibri"/>
                <a:cs typeface="Calibri"/>
              </a:rPr>
              <a:t>.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боро</a:t>
            </a:r>
            <a:r>
              <a:rPr sz="1800" b="1" spc="-10" dirty="0">
                <a:latin typeface="Calibri"/>
                <a:cs typeface="Calibri"/>
              </a:rPr>
              <a:t>з</a:t>
            </a:r>
            <a:r>
              <a:rPr sz="1800" b="1" dirty="0">
                <a:latin typeface="Calibri"/>
                <a:cs typeface="Calibri"/>
              </a:rPr>
              <a:t>да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846954" y="2291588"/>
            <a:ext cx="334010" cy="807085"/>
          </a:xfrm>
          <a:custGeom>
            <a:avLst/>
            <a:gdLst/>
            <a:ahLst/>
            <a:cxnLst/>
            <a:rect l="l" t="t" r="r" b="b"/>
            <a:pathLst>
              <a:path w="334010" h="807085">
                <a:moveTo>
                  <a:pt x="333883" y="0"/>
                </a:moveTo>
                <a:lnTo>
                  <a:pt x="0" y="806703"/>
                </a:lnTo>
              </a:path>
            </a:pathLst>
          </a:custGeom>
          <a:ln w="253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4929251" y="2000250"/>
            <a:ext cx="1214755" cy="285750"/>
          </a:xfrm>
          <a:prstGeom prst="rect">
            <a:avLst/>
          </a:prstGeom>
          <a:solidFill>
            <a:schemeClr val="bg2"/>
          </a:solidFill>
          <a:ln w="25400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82550">
              <a:lnSpc>
                <a:spcPct val="100000"/>
              </a:lnSpc>
            </a:pPr>
            <a:r>
              <a:rPr sz="1800" b="1" dirty="0">
                <a:latin typeface="Calibri"/>
                <a:cs typeface="Calibri"/>
              </a:rPr>
              <a:t>пи</a:t>
            </a:r>
            <a:r>
              <a:rPr sz="1800" b="1" spc="5" dirty="0">
                <a:latin typeface="Calibri"/>
                <a:cs typeface="Calibri"/>
              </a:rPr>
              <a:t>р</a:t>
            </a:r>
            <a:r>
              <a:rPr sz="1800" b="1" dirty="0">
                <a:latin typeface="Calibri"/>
                <a:cs typeface="Calibri"/>
              </a:rPr>
              <a:t>амида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061328" y="3711828"/>
            <a:ext cx="721995" cy="358775"/>
          </a:xfrm>
          <a:custGeom>
            <a:avLst/>
            <a:gdLst/>
            <a:ahLst/>
            <a:cxnLst/>
            <a:rect l="l" t="t" r="r" b="b"/>
            <a:pathLst>
              <a:path w="721995" h="358775">
                <a:moveTo>
                  <a:pt x="721868" y="358267"/>
                </a:moveTo>
                <a:lnTo>
                  <a:pt x="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6786626" y="3928998"/>
            <a:ext cx="2214880" cy="2857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5400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10489">
              <a:lnSpc>
                <a:spcPct val="100000"/>
              </a:lnSpc>
            </a:pPr>
            <a:r>
              <a:rPr sz="1800" b="1" dirty="0">
                <a:latin typeface="Calibri"/>
                <a:cs typeface="Calibri"/>
              </a:rPr>
              <a:t>пер</a:t>
            </a:r>
            <a:r>
              <a:rPr sz="1800" b="1" spc="5" dirty="0">
                <a:latin typeface="Calibri"/>
                <a:cs typeface="Calibri"/>
              </a:rPr>
              <a:t>е</a:t>
            </a:r>
            <a:r>
              <a:rPr sz="1800" b="1" dirty="0">
                <a:latin typeface="Calibri"/>
                <a:cs typeface="Calibri"/>
              </a:rPr>
              <a:t>кре</a:t>
            </a:r>
            <a:r>
              <a:rPr sz="1800" b="1" spc="-15" dirty="0">
                <a:latin typeface="Calibri"/>
                <a:cs typeface="Calibri"/>
              </a:rPr>
              <a:t>с</a:t>
            </a:r>
            <a:r>
              <a:rPr sz="1800" b="1" dirty="0">
                <a:latin typeface="Calibri"/>
                <a:cs typeface="Calibri"/>
              </a:rPr>
              <a:t>т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пи</a:t>
            </a:r>
            <a:r>
              <a:rPr sz="1800" b="1" spc="5" dirty="0">
                <a:latin typeface="Calibri"/>
                <a:cs typeface="Calibri"/>
              </a:rPr>
              <a:t>р</a:t>
            </a:r>
            <a:r>
              <a:rPr sz="1800" b="1" dirty="0">
                <a:latin typeface="Calibri"/>
                <a:cs typeface="Calibri"/>
              </a:rPr>
              <a:t>амид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773929" y="4191000"/>
            <a:ext cx="292735" cy="897255"/>
          </a:xfrm>
          <a:custGeom>
            <a:avLst/>
            <a:gdLst/>
            <a:ahLst/>
            <a:cxnLst/>
            <a:rect l="l" t="t" r="r" b="b"/>
            <a:pathLst>
              <a:path w="292735" h="897254">
                <a:moveTo>
                  <a:pt x="292227" y="896874"/>
                </a:moveTo>
                <a:lnTo>
                  <a:pt x="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4714875" y="5072126"/>
            <a:ext cx="786130" cy="285750"/>
          </a:xfrm>
          <a:prstGeom prst="rect">
            <a:avLst/>
          </a:prstGeom>
          <a:solidFill>
            <a:srgbClr val="92D050"/>
          </a:solidFill>
          <a:ln w="25400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84455">
              <a:lnSpc>
                <a:spcPct val="100000"/>
              </a:lnSpc>
            </a:pPr>
            <a:r>
              <a:rPr sz="1800" b="1" spc="-35" dirty="0">
                <a:latin typeface="Calibri"/>
                <a:cs typeface="Calibri"/>
              </a:rPr>
              <a:t>о</a:t>
            </a:r>
            <a:r>
              <a:rPr sz="1800" b="1" dirty="0">
                <a:latin typeface="Calibri"/>
                <a:cs typeface="Calibri"/>
              </a:rPr>
              <a:t>л</a:t>
            </a:r>
            <a:r>
              <a:rPr sz="1800" b="1" spc="5" dirty="0">
                <a:latin typeface="Calibri"/>
                <a:cs typeface="Calibri"/>
              </a:rPr>
              <a:t>и</a:t>
            </a:r>
            <a:r>
              <a:rPr sz="1800" b="1" dirty="0">
                <a:latin typeface="Calibri"/>
                <a:cs typeface="Calibri"/>
              </a:rPr>
              <a:t>ва</a:t>
            </a:r>
            <a:endParaRPr sz="1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" y="574357"/>
            <a:ext cx="8229600" cy="492443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marL="1743710">
              <a:lnSpc>
                <a:spcPct val="100000"/>
              </a:lnSpc>
            </a:pPr>
            <a:r>
              <a:rPr sz="3200" dirty="0"/>
              <a:t>вид с </a:t>
            </a:r>
            <a:r>
              <a:rPr sz="3200" spc="-40" dirty="0"/>
              <a:t>д</a:t>
            </a:r>
            <a:r>
              <a:rPr sz="3200" dirty="0"/>
              <a:t>орсальной</a:t>
            </a:r>
            <a:r>
              <a:rPr sz="3200" spc="-10" dirty="0"/>
              <a:t> </a:t>
            </a:r>
            <a:r>
              <a:rPr sz="3200" dirty="0"/>
              <a:t>пове</a:t>
            </a:r>
            <a:r>
              <a:rPr sz="3200" spc="-40" dirty="0"/>
              <a:t>р</a:t>
            </a:r>
            <a:r>
              <a:rPr sz="3200" dirty="0"/>
              <a:t>х</a:t>
            </a:r>
            <a:r>
              <a:rPr sz="3200" spc="5" dirty="0"/>
              <a:t>н</a:t>
            </a:r>
            <a:r>
              <a:rPr sz="3200" dirty="0"/>
              <a:t>ости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28600" y="1066800"/>
            <a:ext cx="8686800" cy="5799023"/>
          </a:xfrm>
          <a:prstGeom prst="rect">
            <a:avLst/>
          </a:prstGeom>
          <a:solidFill>
            <a:schemeClr val="bg2"/>
          </a:solidFill>
        </p:spPr>
        <p:txBody>
          <a:bodyPr vert="horz" wrap="square" lIns="0" tIns="0" rIns="0" bIns="0" rtlCol="0">
            <a:spAutoFit/>
          </a:bodyPr>
          <a:lstStyle/>
          <a:p>
            <a:pPr marL="355600" marR="781050" indent="-342900">
              <a:lnSpc>
                <a:spcPct val="100000"/>
              </a:lnSpc>
              <a:buClr>
                <a:srgbClr val="C00000"/>
              </a:buClr>
              <a:buFont typeface="Arial"/>
              <a:buChar char="•"/>
              <a:tabLst>
                <a:tab pos="355600" algn="l"/>
              </a:tabLst>
            </a:pPr>
            <a:r>
              <a:rPr sz="2800" b="1" spc="-20" dirty="0">
                <a:solidFill>
                  <a:srgbClr val="C00000"/>
                </a:solidFill>
                <a:latin typeface="Calibri"/>
                <a:cs typeface="Calibri"/>
              </a:rPr>
              <a:t>ромб</a:t>
            </a:r>
            <a:r>
              <a:rPr sz="2800" b="1" spc="-30" dirty="0">
                <a:solidFill>
                  <a:srgbClr val="C00000"/>
                </a:solidFill>
                <a:latin typeface="Calibri"/>
                <a:cs typeface="Calibri"/>
              </a:rPr>
              <a:t>о</a:t>
            </a:r>
            <a:r>
              <a:rPr sz="2800" b="1" spc="-15" dirty="0">
                <a:solidFill>
                  <a:srgbClr val="C00000"/>
                </a:solidFill>
                <a:latin typeface="Calibri"/>
                <a:cs typeface="Calibri"/>
              </a:rPr>
              <a:t>видная</a:t>
            </a:r>
            <a:r>
              <a:rPr sz="2800" b="1" spc="2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800" b="1" spc="-20" dirty="0">
                <a:solidFill>
                  <a:srgbClr val="C00000"/>
                </a:solidFill>
                <a:latin typeface="Calibri"/>
                <a:cs typeface="Calibri"/>
              </a:rPr>
              <a:t>ям</a:t>
            </a:r>
            <a:r>
              <a:rPr sz="2800" b="1" spc="-60" dirty="0">
                <a:solidFill>
                  <a:srgbClr val="C00000"/>
                </a:solidFill>
                <a:latin typeface="Calibri"/>
                <a:cs typeface="Calibri"/>
              </a:rPr>
              <a:t>к</a:t>
            </a:r>
            <a:r>
              <a:rPr sz="2800" b="1" spc="-15" dirty="0">
                <a:solidFill>
                  <a:srgbClr val="C00000"/>
                </a:solidFill>
                <a:latin typeface="Calibri"/>
                <a:cs typeface="Calibri"/>
              </a:rPr>
              <a:t>а</a:t>
            </a:r>
            <a:r>
              <a:rPr sz="2800" b="1" spc="4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–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у</a:t>
            </a:r>
            <a:r>
              <a:rPr sz="2800" spc="-120" dirty="0">
                <a:latin typeface="Calibri"/>
                <a:cs typeface="Calibri"/>
              </a:rPr>
              <a:t>г</a:t>
            </a:r>
            <a:r>
              <a:rPr sz="2800" spc="-15" dirty="0">
                <a:latin typeface="Calibri"/>
                <a:cs typeface="Calibri"/>
              </a:rPr>
              <a:t>лу</a:t>
            </a:r>
            <a:r>
              <a:rPr sz="2800" spc="-75" dirty="0">
                <a:latin typeface="Calibri"/>
                <a:cs typeface="Calibri"/>
              </a:rPr>
              <a:t>б</a:t>
            </a:r>
            <a:r>
              <a:rPr sz="2800" spc="-15" dirty="0">
                <a:latin typeface="Calibri"/>
                <a:cs typeface="Calibri"/>
              </a:rPr>
              <a:t>ление,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огра</a:t>
            </a:r>
            <a:r>
              <a:rPr sz="2800" spc="-10" dirty="0">
                <a:latin typeface="Calibri"/>
                <a:cs typeface="Calibri"/>
              </a:rPr>
              <a:t>н</a:t>
            </a:r>
            <a:r>
              <a:rPr sz="2800" spc="-15" dirty="0">
                <a:latin typeface="Calibri"/>
                <a:cs typeface="Calibri"/>
              </a:rPr>
              <a:t>иченное бо</a:t>
            </a:r>
            <a:r>
              <a:rPr sz="2800" spc="-55" dirty="0">
                <a:latin typeface="Calibri"/>
                <a:cs typeface="Calibri"/>
              </a:rPr>
              <a:t>к</a:t>
            </a:r>
            <a:r>
              <a:rPr sz="2800" spc="-20" dirty="0">
                <a:latin typeface="Calibri"/>
                <a:cs typeface="Calibri"/>
              </a:rPr>
              <a:t>овы</a:t>
            </a:r>
            <a:r>
              <a:rPr sz="2800" spc="-15" dirty="0">
                <a:latin typeface="Calibri"/>
                <a:cs typeface="Calibri"/>
              </a:rPr>
              <a:t>м</a:t>
            </a:r>
            <a:r>
              <a:rPr sz="2800" spc="-20" dirty="0">
                <a:latin typeface="Calibri"/>
                <a:cs typeface="Calibri"/>
              </a:rPr>
              <a:t>и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и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з</a:t>
            </a:r>
            <a:r>
              <a:rPr sz="2800" spc="-15" dirty="0">
                <a:latin typeface="Calibri"/>
                <a:cs typeface="Calibri"/>
              </a:rPr>
              <a:t>ад</a:t>
            </a:r>
            <a:r>
              <a:rPr sz="2800" spc="-10" dirty="0">
                <a:latin typeface="Calibri"/>
                <a:cs typeface="Calibri"/>
              </a:rPr>
              <a:t>н</a:t>
            </a:r>
            <a:r>
              <a:rPr sz="2800" spc="-20" dirty="0">
                <a:latin typeface="Calibri"/>
                <a:cs typeface="Calibri"/>
              </a:rPr>
              <a:t>ими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н</a:t>
            </a:r>
            <a:r>
              <a:rPr sz="2800" spc="-35" dirty="0">
                <a:latin typeface="Calibri"/>
                <a:cs typeface="Calibri"/>
              </a:rPr>
              <a:t>о</a:t>
            </a:r>
            <a:r>
              <a:rPr sz="2800" spc="-20" dirty="0">
                <a:latin typeface="Calibri"/>
                <a:cs typeface="Calibri"/>
              </a:rPr>
              <a:t>ж</a:t>
            </a:r>
            <a:r>
              <a:rPr sz="2800" spc="-50" dirty="0">
                <a:latin typeface="Calibri"/>
                <a:cs typeface="Calibri"/>
              </a:rPr>
              <a:t>к</a:t>
            </a:r>
            <a:r>
              <a:rPr sz="2800" spc="-15" dirty="0">
                <a:latin typeface="Calibri"/>
                <a:cs typeface="Calibri"/>
              </a:rPr>
              <a:t>ам</a:t>
            </a:r>
            <a:r>
              <a:rPr sz="2800" spc="-20" dirty="0">
                <a:latin typeface="Calibri"/>
                <a:cs typeface="Calibri"/>
              </a:rPr>
              <a:t>и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м</a:t>
            </a:r>
            <a:r>
              <a:rPr sz="2800" spc="-10" dirty="0">
                <a:latin typeface="Calibri"/>
                <a:cs typeface="Calibri"/>
              </a:rPr>
              <a:t>о</a:t>
            </a:r>
            <a:r>
              <a:rPr sz="2800" spc="-15" dirty="0">
                <a:latin typeface="Calibri"/>
                <a:cs typeface="Calibri"/>
              </a:rPr>
              <a:t>з</a:t>
            </a:r>
            <a:r>
              <a:rPr sz="2800" spc="-60" dirty="0">
                <a:latin typeface="Calibri"/>
                <a:cs typeface="Calibri"/>
              </a:rPr>
              <a:t>ж</a:t>
            </a:r>
            <a:r>
              <a:rPr sz="2800" spc="-15" dirty="0">
                <a:latin typeface="Calibri"/>
                <a:cs typeface="Calibri"/>
              </a:rPr>
              <a:t>еч</a:t>
            </a:r>
            <a:r>
              <a:rPr sz="2800" spc="-60" dirty="0">
                <a:latin typeface="Calibri"/>
                <a:cs typeface="Calibri"/>
              </a:rPr>
              <a:t>к</a:t>
            </a:r>
            <a:r>
              <a:rPr sz="2800" spc="-15" dirty="0">
                <a:latin typeface="Calibri"/>
                <a:cs typeface="Calibri"/>
              </a:rPr>
              <a:t>а</a:t>
            </a:r>
            <a:endParaRPr sz="2800" dirty="0">
              <a:latin typeface="Calibri"/>
              <a:cs typeface="Calibri"/>
            </a:endParaRPr>
          </a:p>
          <a:p>
            <a:pPr marL="355600" marR="929005" indent="-342900">
              <a:lnSpc>
                <a:spcPct val="100000"/>
              </a:lnSpc>
              <a:spcBef>
                <a:spcPts val="670"/>
              </a:spcBef>
              <a:buClr>
                <a:srgbClr val="C00000"/>
              </a:buClr>
              <a:buFont typeface="Arial"/>
              <a:buChar char="•"/>
              <a:tabLst>
                <a:tab pos="355600" algn="l"/>
              </a:tabLst>
            </a:pPr>
            <a:r>
              <a:rPr sz="2800" b="1" spc="-15" dirty="0">
                <a:solidFill>
                  <a:srgbClr val="C00000"/>
                </a:solidFill>
                <a:latin typeface="Calibri"/>
                <a:cs typeface="Calibri"/>
              </a:rPr>
              <a:t>парн</a:t>
            </a:r>
            <a:r>
              <a:rPr sz="2800" b="1" spc="-30" dirty="0">
                <a:solidFill>
                  <a:srgbClr val="C00000"/>
                </a:solidFill>
                <a:latin typeface="Calibri"/>
                <a:cs typeface="Calibri"/>
              </a:rPr>
              <a:t>о</a:t>
            </a:r>
            <a:r>
              <a:rPr sz="2800" b="1" spc="-15" dirty="0">
                <a:solidFill>
                  <a:srgbClr val="C00000"/>
                </a:solidFill>
                <a:latin typeface="Calibri"/>
                <a:cs typeface="Calibri"/>
              </a:rPr>
              <a:t>е</a:t>
            </a:r>
            <a:r>
              <a:rPr sz="2800" b="1" spc="3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800" b="1" spc="-15" dirty="0">
                <a:solidFill>
                  <a:srgbClr val="C00000"/>
                </a:solidFill>
                <a:latin typeface="Calibri"/>
                <a:cs typeface="Calibri"/>
              </a:rPr>
              <a:t>ср</a:t>
            </a:r>
            <a:r>
              <a:rPr sz="2800" b="1" spc="-50" dirty="0">
                <a:solidFill>
                  <a:srgbClr val="C00000"/>
                </a:solidFill>
                <a:latin typeface="Calibri"/>
                <a:cs typeface="Calibri"/>
              </a:rPr>
              <a:t>е</a:t>
            </a:r>
            <a:r>
              <a:rPr sz="2800" b="1" spc="-20" dirty="0">
                <a:solidFill>
                  <a:srgbClr val="C00000"/>
                </a:solidFill>
                <a:latin typeface="Calibri"/>
                <a:cs typeface="Calibri"/>
              </a:rPr>
              <a:t>динное</a:t>
            </a:r>
            <a:r>
              <a:rPr sz="2800" b="1" spc="1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800" b="1" spc="-15" dirty="0">
                <a:solidFill>
                  <a:srgbClr val="C00000"/>
                </a:solidFill>
                <a:latin typeface="Calibri"/>
                <a:cs typeface="Calibri"/>
              </a:rPr>
              <a:t>во</a:t>
            </a:r>
            <a:r>
              <a:rPr sz="2800" b="1" spc="-30" dirty="0">
                <a:solidFill>
                  <a:srgbClr val="C00000"/>
                </a:solidFill>
                <a:latin typeface="Calibri"/>
                <a:cs typeface="Calibri"/>
              </a:rPr>
              <a:t>з</a:t>
            </a:r>
            <a:r>
              <a:rPr sz="2800" b="1" spc="-20" dirty="0">
                <a:solidFill>
                  <a:srgbClr val="C00000"/>
                </a:solidFill>
                <a:latin typeface="Calibri"/>
                <a:cs typeface="Calibri"/>
              </a:rPr>
              <a:t>вышение</a:t>
            </a:r>
            <a:r>
              <a:rPr sz="2800" b="1" spc="5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–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на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дне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ямки, огра</a:t>
            </a:r>
            <a:r>
              <a:rPr sz="2800" spc="-10" dirty="0">
                <a:latin typeface="Calibri"/>
                <a:cs typeface="Calibri"/>
              </a:rPr>
              <a:t>н</a:t>
            </a:r>
            <a:r>
              <a:rPr sz="2800" spc="-15" dirty="0">
                <a:latin typeface="Calibri"/>
                <a:cs typeface="Calibri"/>
              </a:rPr>
              <a:t>ичено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с</a:t>
            </a:r>
            <a:r>
              <a:rPr sz="2800" spc="-15" dirty="0">
                <a:latin typeface="Calibri"/>
                <a:cs typeface="Calibri"/>
              </a:rPr>
              <a:t>р</a:t>
            </a:r>
            <a:r>
              <a:rPr sz="2800" spc="-55" dirty="0">
                <a:latin typeface="Calibri"/>
                <a:cs typeface="Calibri"/>
              </a:rPr>
              <a:t>е</a:t>
            </a:r>
            <a:r>
              <a:rPr sz="2800" spc="-20" dirty="0">
                <a:latin typeface="Calibri"/>
                <a:cs typeface="Calibri"/>
              </a:rPr>
              <a:t>динн</a:t>
            </a:r>
            <a:r>
              <a:rPr sz="2800" spc="-10" dirty="0">
                <a:latin typeface="Calibri"/>
                <a:cs typeface="Calibri"/>
              </a:rPr>
              <a:t>о</a:t>
            </a:r>
            <a:r>
              <a:rPr sz="2800" spc="-20" dirty="0">
                <a:latin typeface="Calibri"/>
                <a:cs typeface="Calibri"/>
              </a:rPr>
              <a:t>й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и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бо</a:t>
            </a:r>
            <a:r>
              <a:rPr sz="2800" spc="-50" dirty="0">
                <a:latin typeface="Calibri"/>
                <a:cs typeface="Calibri"/>
              </a:rPr>
              <a:t>к</a:t>
            </a:r>
            <a:r>
              <a:rPr sz="2800" spc="-20" dirty="0">
                <a:latin typeface="Calibri"/>
                <a:cs typeface="Calibri"/>
              </a:rPr>
              <a:t>овы</a:t>
            </a:r>
            <a:r>
              <a:rPr sz="2800" spc="-15" dirty="0">
                <a:latin typeface="Calibri"/>
                <a:cs typeface="Calibri"/>
              </a:rPr>
              <a:t>м</a:t>
            </a:r>
            <a:r>
              <a:rPr sz="2800" spc="-20" dirty="0">
                <a:latin typeface="Calibri"/>
                <a:cs typeface="Calibri"/>
              </a:rPr>
              <a:t>и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боро</a:t>
            </a:r>
            <a:r>
              <a:rPr sz="2800" spc="-35" dirty="0">
                <a:latin typeface="Calibri"/>
                <a:cs typeface="Calibri"/>
              </a:rPr>
              <a:t>з</a:t>
            </a:r>
            <a:r>
              <a:rPr sz="2800" spc="-15" dirty="0">
                <a:latin typeface="Calibri"/>
                <a:cs typeface="Calibri"/>
              </a:rPr>
              <a:t>дам</a:t>
            </a:r>
            <a:r>
              <a:rPr sz="2800" spc="-20" dirty="0">
                <a:latin typeface="Calibri"/>
                <a:cs typeface="Calibri"/>
              </a:rPr>
              <a:t>и</a:t>
            </a:r>
            <a:endParaRPr sz="2800" dirty="0">
              <a:latin typeface="Calibri"/>
              <a:cs typeface="Calibri"/>
            </a:endParaRPr>
          </a:p>
          <a:p>
            <a:pPr marL="355600" marR="5080" indent="-342900">
              <a:lnSpc>
                <a:spcPct val="100000"/>
              </a:lnSpc>
              <a:spcBef>
                <a:spcPts val="670"/>
              </a:spcBef>
              <a:buClr>
                <a:srgbClr val="C00000"/>
              </a:buClr>
              <a:buFont typeface="Arial"/>
              <a:buChar char="•"/>
              <a:tabLst>
                <a:tab pos="355600" algn="l"/>
              </a:tabLst>
            </a:pPr>
            <a:r>
              <a:rPr sz="2800" b="1" spc="-15" dirty="0">
                <a:solidFill>
                  <a:srgbClr val="C00000"/>
                </a:solidFill>
                <a:latin typeface="Calibri"/>
                <a:cs typeface="Calibri"/>
              </a:rPr>
              <a:t>п</a:t>
            </a:r>
            <a:r>
              <a:rPr sz="2800" b="1" spc="-75" dirty="0">
                <a:solidFill>
                  <a:srgbClr val="C00000"/>
                </a:solidFill>
                <a:latin typeface="Calibri"/>
                <a:cs typeface="Calibri"/>
              </a:rPr>
              <a:t>о</a:t>
            </a:r>
            <a:r>
              <a:rPr sz="2800" b="1" spc="-15" dirty="0">
                <a:solidFill>
                  <a:srgbClr val="C00000"/>
                </a:solidFill>
                <a:latin typeface="Calibri"/>
                <a:cs typeface="Calibri"/>
              </a:rPr>
              <a:t>ля</a:t>
            </a:r>
            <a:r>
              <a:rPr sz="2800" b="1" spc="3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800" b="1" spc="-15" dirty="0">
                <a:solidFill>
                  <a:srgbClr val="C00000"/>
                </a:solidFill>
                <a:latin typeface="Calibri"/>
                <a:cs typeface="Calibri"/>
              </a:rPr>
              <a:t>черепн</a:t>
            </a:r>
            <a:r>
              <a:rPr sz="2800" b="1" spc="-30" dirty="0">
                <a:solidFill>
                  <a:srgbClr val="C00000"/>
                </a:solidFill>
                <a:latin typeface="Calibri"/>
                <a:cs typeface="Calibri"/>
              </a:rPr>
              <a:t>о</a:t>
            </a:r>
            <a:r>
              <a:rPr sz="2800" b="1" spc="-20" dirty="0">
                <a:solidFill>
                  <a:srgbClr val="C00000"/>
                </a:solidFill>
                <a:latin typeface="Calibri"/>
                <a:cs typeface="Calibri"/>
              </a:rPr>
              <a:t>мо</a:t>
            </a:r>
            <a:r>
              <a:rPr sz="2800" b="1" spc="-30" dirty="0">
                <a:solidFill>
                  <a:srgbClr val="C00000"/>
                </a:solidFill>
                <a:latin typeface="Calibri"/>
                <a:cs typeface="Calibri"/>
              </a:rPr>
              <a:t>з</a:t>
            </a:r>
            <a:r>
              <a:rPr sz="2800" b="1" spc="-20" dirty="0">
                <a:solidFill>
                  <a:srgbClr val="C00000"/>
                </a:solidFill>
                <a:latin typeface="Calibri"/>
                <a:cs typeface="Calibri"/>
              </a:rPr>
              <a:t>говых</a:t>
            </a:r>
            <a:r>
              <a:rPr sz="2800" b="1" spc="3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800" b="1" spc="-15" dirty="0">
                <a:solidFill>
                  <a:srgbClr val="C00000"/>
                </a:solidFill>
                <a:latin typeface="Calibri"/>
                <a:cs typeface="Calibri"/>
              </a:rPr>
              <a:t>нерв</a:t>
            </a:r>
            <a:r>
              <a:rPr sz="2800" b="1" spc="-30" dirty="0">
                <a:solidFill>
                  <a:srgbClr val="C00000"/>
                </a:solidFill>
                <a:latin typeface="Calibri"/>
                <a:cs typeface="Calibri"/>
              </a:rPr>
              <a:t>о</a:t>
            </a:r>
            <a:r>
              <a:rPr sz="2800" b="1" spc="-15" dirty="0">
                <a:solidFill>
                  <a:srgbClr val="C00000"/>
                </a:solidFill>
                <a:latin typeface="Calibri"/>
                <a:cs typeface="Calibri"/>
              </a:rPr>
              <a:t>в</a:t>
            </a:r>
            <a:r>
              <a:rPr sz="2800" b="1" spc="3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–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во</a:t>
            </a:r>
            <a:r>
              <a:rPr sz="2800" spc="-10" dirty="0">
                <a:latin typeface="Calibri"/>
                <a:cs typeface="Calibri"/>
              </a:rPr>
              <a:t>з</a:t>
            </a:r>
            <a:r>
              <a:rPr sz="2800" spc="-20" dirty="0">
                <a:latin typeface="Calibri"/>
                <a:cs typeface="Calibri"/>
              </a:rPr>
              <a:t>вышения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на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д</a:t>
            </a:r>
            <a:r>
              <a:rPr sz="2800" spc="-10" dirty="0">
                <a:latin typeface="Calibri"/>
                <a:cs typeface="Calibri"/>
              </a:rPr>
              <a:t>н</a:t>
            </a:r>
            <a:r>
              <a:rPr sz="2800" spc="-15" dirty="0">
                <a:latin typeface="Calibri"/>
                <a:cs typeface="Calibri"/>
              </a:rPr>
              <a:t>е ямки:</a:t>
            </a:r>
            <a:endParaRPr sz="2800" dirty="0">
              <a:latin typeface="Calibri"/>
              <a:cs typeface="Calibri"/>
            </a:endParaRPr>
          </a:p>
          <a:p>
            <a:pPr marL="527685" indent="-514984">
              <a:lnSpc>
                <a:spcPct val="100000"/>
              </a:lnSpc>
              <a:spcBef>
                <a:spcPts val="670"/>
              </a:spcBef>
              <a:buClr>
                <a:srgbClr val="C00000"/>
              </a:buClr>
              <a:buFont typeface="Calibri"/>
              <a:buAutoNum type="arabicParenR"/>
              <a:tabLst>
                <a:tab pos="528320" algn="l"/>
              </a:tabLst>
            </a:pPr>
            <a:r>
              <a:rPr sz="2800" spc="-15" dirty="0">
                <a:solidFill>
                  <a:srgbClr val="C00000"/>
                </a:solidFill>
                <a:latin typeface="Calibri"/>
                <a:cs typeface="Calibri"/>
              </a:rPr>
              <a:t>ли</a:t>
            </a:r>
            <a:r>
              <a:rPr sz="2800" spc="-50" dirty="0">
                <a:solidFill>
                  <a:srgbClr val="C00000"/>
                </a:solidFill>
                <a:latin typeface="Calibri"/>
                <a:cs typeface="Calibri"/>
              </a:rPr>
              <a:t>ц</a:t>
            </a:r>
            <a:r>
              <a:rPr sz="2800" spc="-15" dirty="0">
                <a:solidFill>
                  <a:srgbClr val="C00000"/>
                </a:solidFill>
                <a:latin typeface="Calibri"/>
                <a:cs typeface="Calibri"/>
              </a:rPr>
              <a:t>евой</a:t>
            </a:r>
            <a:r>
              <a:rPr sz="2800" spc="-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800" spc="-65" dirty="0">
                <a:solidFill>
                  <a:srgbClr val="C00000"/>
                </a:solidFill>
                <a:latin typeface="Calibri"/>
                <a:cs typeface="Calibri"/>
              </a:rPr>
              <a:t>х</a:t>
            </a:r>
            <a:r>
              <a:rPr sz="2800" spc="-60" dirty="0">
                <a:solidFill>
                  <a:srgbClr val="C00000"/>
                </a:solidFill>
                <a:latin typeface="Calibri"/>
                <a:cs typeface="Calibri"/>
              </a:rPr>
              <a:t>о</a:t>
            </a:r>
            <a:r>
              <a:rPr sz="2800" spc="-20" dirty="0">
                <a:solidFill>
                  <a:srgbClr val="C00000"/>
                </a:solidFill>
                <a:latin typeface="Calibri"/>
                <a:cs typeface="Calibri"/>
              </a:rPr>
              <a:t>лмик</a:t>
            </a:r>
            <a:r>
              <a:rPr sz="2800" spc="-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–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с</a:t>
            </a:r>
            <a:r>
              <a:rPr sz="2800" spc="-80" dirty="0">
                <a:latin typeface="Calibri"/>
                <a:cs typeface="Calibri"/>
              </a:rPr>
              <a:t>о</a:t>
            </a:r>
            <a:r>
              <a:rPr sz="2800" spc="-50" dirty="0">
                <a:latin typeface="Calibri"/>
                <a:cs typeface="Calibri"/>
              </a:rPr>
              <a:t>д</a:t>
            </a:r>
            <a:r>
              <a:rPr sz="2800" spc="-15" dirty="0">
                <a:latin typeface="Calibri"/>
                <a:cs typeface="Calibri"/>
              </a:rPr>
              <a:t>е</a:t>
            </a:r>
            <a:r>
              <a:rPr sz="2800" spc="-35" dirty="0">
                <a:latin typeface="Calibri"/>
                <a:cs typeface="Calibri"/>
              </a:rPr>
              <a:t>р</a:t>
            </a:r>
            <a:r>
              <a:rPr sz="2800" spc="-15" dirty="0">
                <a:latin typeface="Calibri"/>
                <a:cs typeface="Calibri"/>
              </a:rPr>
              <a:t>жит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ядра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6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и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7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пар</a:t>
            </a:r>
            <a:endParaRPr sz="2800" dirty="0">
              <a:latin typeface="Calibri"/>
              <a:cs typeface="Calibri"/>
            </a:endParaRPr>
          </a:p>
          <a:p>
            <a:pPr marL="527685" marR="323850" indent="-514984">
              <a:lnSpc>
                <a:spcPct val="100000"/>
              </a:lnSpc>
              <a:spcBef>
                <a:spcPts val="670"/>
              </a:spcBef>
              <a:buClr>
                <a:srgbClr val="C00000"/>
              </a:buClr>
              <a:buFont typeface="Calibri"/>
              <a:buAutoNum type="arabicParenR"/>
              <a:tabLst>
                <a:tab pos="528320" algn="l"/>
              </a:tabLst>
            </a:pPr>
            <a:r>
              <a:rPr sz="2800" spc="-15" dirty="0">
                <a:solidFill>
                  <a:srgbClr val="C00000"/>
                </a:solidFill>
                <a:latin typeface="Calibri"/>
                <a:cs typeface="Calibri"/>
              </a:rPr>
              <a:t>ве</a:t>
            </a:r>
            <a:r>
              <a:rPr sz="2800" spc="-10" dirty="0">
                <a:solidFill>
                  <a:srgbClr val="C00000"/>
                </a:solidFill>
                <a:latin typeface="Calibri"/>
                <a:cs typeface="Calibri"/>
              </a:rPr>
              <a:t>с</a:t>
            </a:r>
            <a:r>
              <a:rPr sz="2800" spc="-15" dirty="0">
                <a:solidFill>
                  <a:srgbClr val="C00000"/>
                </a:solidFill>
                <a:latin typeface="Calibri"/>
                <a:cs typeface="Calibri"/>
              </a:rPr>
              <a:t>ти</a:t>
            </a:r>
            <a:r>
              <a:rPr sz="2800" spc="-45" dirty="0">
                <a:solidFill>
                  <a:srgbClr val="C00000"/>
                </a:solidFill>
                <a:latin typeface="Calibri"/>
                <a:cs typeface="Calibri"/>
              </a:rPr>
              <a:t>б</a:t>
            </a:r>
            <a:r>
              <a:rPr sz="2800" spc="-105" dirty="0">
                <a:solidFill>
                  <a:srgbClr val="C00000"/>
                </a:solidFill>
                <a:latin typeface="Calibri"/>
                <a:cs typeface="Calibri"/>
              </a:rPr>
              <a:t>у</a:t>
            </a:r>
            <a:r>
              <a:rPr sz="2800" spc="-15" dirty="0">
                <a:solidFill>
                  <a:srgbClr val="C00000"/>
                </a:solidFill>
                <a:latin typeface="Calibri"/>
                <a:cs typeface="Calibri"/>
              </a:rPr>
              <a:t>лярное</a:t>
            </a:r>
            <a:r>
              <a:rPr sz="2800" spc="1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C00000"/>
                </a:solidFill>
                <a:latin typeface="Calibri"/>
                <a:cs typeface="Calibri"/>
              </a:rPr>
              <a:t>п</a:t>
            </a:r>
            <a:r>
              <a:rPr sz="2800" spc="-70" dirty="0">
                <a:solidFill>
                  <a:srgbClr val="C00000"/>
                </a:solidFill>
                <a:latin typeface="Calibri"/>
                <a:cs typeface="Calibri"/>
              </a:rPr>
              <a:t>о</a:t>
            </a:r>
            <a:r>
              <a:rPr sz="2800" spc="-15" dirty="0">
                <a:solidFill>
                  <a:srgbClr val="C00000"/>
                </a:solidFill>
                <a:latin typeface="Calibri"/>
                <a:cs typeface="Calibri"/>
              </a:rPr>
              <a:t>ле</a:t>
            </a:r>
            <a:r>
              <a:rPr sz="2800" spc="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–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ве</a:t>
            </a:r>
            <a:r>
              <a:rPr sz="2800" spc="-10" dirty="0">
                <a:latin typeface="Calibri"/>
                <a:cs typeface="Calibri"/>
              </a:rPr>
              <a:t>с</a:t>
            </a:r>
            <a:r>
              <a:rPr sz="2800" spc="-15" dirty="0">
                <a:latin typeface="Calibri"/>
                <a:cs typeface="Calibri"/>
              </a:rPr>
              <a:t>ти</a:t>
            </a:r>
            <a:r>
              <a:rPr sz="2800" spc="-45" dirty="0">
                <a:latin typeface="Calibri"/>
                <a:cs typeface="Calibri"/>
              </a:rPr>
              <a:t>б</a:t>
            </a:r>
            <a:r>
              <a:rPr sz="2800" spc="-105" dirty="0">
                <a:latin typeface="Calibri"/>
                <a:cs typeface="Calibri"/>
              </a:rPr>
              <a:t>у</a:t>
            </a:r>
            <a:r>
              <a:rPr sz="2800" spc="-15" dirty="0">
                <a:latin typeface="Calibri"/>
                <a:cs typeface="Calibri"/>
              </a:rPr>
              <a:t>лярные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и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05" dirty="0">
                <a:latin typeface="Calibri"/>
                <a:cs typeface="Calibri"/>
              </a:rPr>
              <a:t>у</a:t>
            </a:r>
            <a:r>
              <a:rPr sz="2800" spc="-15" dirty="0">
                <a:latin typeface="Calibri"/>
                <a:cs typeface="Calibri"/>
              </a:rPr>
              <a:t>лит</a:t>
            </a:r>
            <a:r>
              <a:rPr sz="2800" spc="-55" dirty="0">
                <a:latin typeface="Calibri"/>
                <a:cs typeface="Calibri"/>
              </a:rPr>
              <a:t>к</a:t>
            </a:r>
            <a:r>
              <a:rPr sz="2800" spc="-20" dirty="0">
                <a:latin typeface="Calibri"/>
                <a:cs typeface="Calibri"/>
              </a:rPr>
              <a:t>овые</a:t>
            </a:r>
            <a:r>
              <a:rPr sz="2800" spc="-15" dirty="0">
                <a:latin typeface="Calibri"/>
                <a:cs typeface="Calibri"/>
              </a:rPr>
              <a:t> яд</a:t>
            </a:r>
            <a:r>
              <a:rPr sz="2800" spc="-25" dirty="0">
                <a:latin typeface="Calibri"/>
                <a:cs typeface="Calibri"/>
              </a:rPr>
              <a:t>р</a:t>
            </a:r>
            <a:r>
              <a:rPr sz="2800" spc="-15" dirty="0">
                <a:latin typeface="Calibri"/>
                <a:cs typeface="Calibri"/>
              </a:rPr>
              <a:t>а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8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пары</a:t>
            </a:r>
            <a:endParaRPr sz="2800" dirty="0">
              <a:latin typeface="Calibri"/>
              <a:cs typeface="Calibri"/>
            </a:endParaRPr>
          </a:p>
          <a:p>
            <a:pPr marL="527685" indent="-514984">
              <a:lnSpc>
                <a:spcPct val="100000"/>
              </a:lnSpc>
              <a:spcBef>
                <a:spcPts val="670"/>
              </a:spcBef>
              <a:buClr>
                <a:srgbClr val="C00000"/>
              </a:buClr>
              <a:buFont typeface="Calibri"/>
              <a:buAutoNum type="arabicParenR"/>
              <a:tabLst>
                <a:tab pos="528320" algn="l"/>
              </a:tabLst>
            </a:pPr>
            <a:r>
              <a:rPr sz="2800" spc="-15" dirty="0">
                <a:solidFill>
                  <a:srgbClr val="C00000"/>
                </a:solidFill>
                <a:latin typeface="Calibri"/>
                <a:cs typeface="Calibri"/>
              </a:rPr>
              <a:t>серое</a:t>
            </a:r>
            <a:r>
              <a:rPr sz="2800" spc="-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C00000"/>
                </a:solidFill>
                <a:latin typeface="Calibri"/>
                <a:cs typeface="Calibri"/>
              </a:rPr>
              <a:t>крыло</a:t>
            </a:r>
            <a:r>
              <a:rPr sz="2800" spc="2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–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яд</a:t>
            </a:r>
            <a:r>
              <a:rPr sz="2800" spc="-25" dirty="0">
                <a:latin typeface="Calibri"/>
                <a:cs typeface="Calibri"/>
              </a:rPr>
              <a:t>р</a:t>
            </a:r>
            <a:r>
              <a:rPr sz="2800" spc="-15" dirty="0">
                <a:latin typeface="Calibri"/>
                <a:cs typeface="Calibri"/>
              </a:rPr>
              <a:t>а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9,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10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и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11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пар</a:t>
            </a:r>
            <a:endParaRPr sz="2800" dirty="0">
              <a:latin typeface="Calibri"/>
              <a:cs typeface="Calibri"/>
            </a:endParaRPr>
          </a:p>
          <a:p>
            <a:pPr marL="527685" indent="-514984">
              <a:lnSpc>
                <a:spcPct val="100000"/>
              </a:lnSpc>
              <a:spcBef>
                <a:spcPts val="675"/>
              </a:spcBef>
              <a:buClr>
                <a:srgbClr val="C00000"/>
              </a:buClr>
              <a:buFont typeface="Calibri"/>
              <a:buAutoNum type="arabicParenR"/>
              <a:tabLst>
                <a:tab pos="528320" algn="l"/>
              </a:tabLst>
            </a:pPr>
            <a:r>
              <a:rPr sz="2800" spc="-15" dirty="0">
                <a:solidFill>
                  <a:srgbClr val="C00000"/>
                </a:solidFill>
                <a:latin typeface="Calibri"/>
                <a:cs typeface="Calibri"/>
              </a:rPr>
              <a:t>писч</a:t>
            </a:r>
            <a:r>
              <a:rPr sz="2800" spc="-25" dirty="0">
                <a:solidFill>
                  <a:srgbClr val="C00000"/>
                </a:solidFill>
                <a:latin typeface="Calibri"/>
                <a:cs typeface="Calibri"/>
              </a:rPr>
              <a:t>е</a:t>
            </a:r>
            <a:r>
              <a:rPr sz="2800" spc="-15" dirty="0">
                <a:solidFill>
                  <a:srgbClr val="C00000"/>
                </a:solidFill>
                <a:latin typeface="Calibri"/>
                <a:cs typeface="Calibri"/>
              </a:rPr>
              <a:t>е</a:t>
            </a:r>
            <a:r>
              <a:rPr sz="2800" spc="1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C00000"/>
                </a:solidFill>
                <a:latin typeface="Calibri"/>
                <a:cs typeface="Calibri"/>
              </a:rPr>
              <a:t>пе</a:t>
            </a:r>
            <a:r>
              <a:rPr sz="2800" spc="-30" dirty="0">
                <a:solidFill>
                  <a:srgbClr val="C00000"/>
                </a:solidFill>
                <a:latin typeface="Calibri"/>
                <a:cs typeface="Calibri"/>
              </a:rPr>
              <a:t>р</a:t>
            </a:r>
            <a:r>
              <a:rPr sz="2800" spc="-15" dirty="0">
                <a:solidFill>
                  <a:srgbClr val="C00000"/>
                </a:solidFill>
                <a:latin typeface="Calibri"/>
                <a:cs typeface="Calibri"/>
              </a:rPr>
              <a:t>о</a:t>
            </a:r>
            <a:r>
              <a:rPr sz="2800" spc="2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-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яд</a:t>
            </a:r>
            <a:r>
              <a:rPr sz="2800" spc="-30" dirty="0">
                <a:latin typeface="Calibri"/>
                <a:cs typeface="Calibri"/>
              </a:rPr>
              <a:t>р</a:t>
            </a:r>
            <a:r>
              <a:rPr sz="2800" spc="-15" dirty="0">
                <a:latin typeface="Calibri"/>
                <a:cs typeface="Calibri"/>
              </a:rPr>
              <a:t>а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9,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10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и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11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пар</a:t>
            </a:r>
            <a:endParaRPr sz="2800" dirty="0">
              <a:latin typeface="Calibri"/>
              <a:cs typeface="Calibri"/>
            </a:endParaRPr>
          </a:p>
          <a:p>
            <a:pPr marL="527685" indent="-514984">
              <a:lnSpc>
                <a:spcPct val="100000"/>
              </a:lnSpc>
              <a:spcBef>
                <a:spcPts val="670"/>
              </a:spcBef>
              <a:buClr>
                <a:srgbClr val="C00000"/>
              </a:buClr>
              <a:buFont typeface="Calibri"/>
              <a:buAutoNum type="arabicParenR"/>
              <a:tabLst>
                <a:tab pos="528320" algn="l"/>
              </a:tabLst>
            </a:pPr>
            <a:r>
              <a:rPr sz="2800" spc="-15" dirty="0">
                <a:solidFill>
                  <a:srgbClr val="C00000"/>
                </a:solidFill>
                <a:latin typeface="Calibri"/>
                <a:cs typeface="Calibri"/>
              </a:rPr>
              <a:t>п</a:t>
            </a:r>
            <a:r>
              <a:rPr sz="2800" spc="-70" dirty="0">
                <a:solidFill>
                  <a:srgbClr val="C00000"/>
                </a:solidFill>
                <a:latin typeface="Calibri"/>
                <a:cs typeface="Calibri"/>
              </a:rPr>
              <a:t>о</a:t>
            </a:r>
            <a:r>
              <a:rPr sz="2800" spc="-15" dirty="0">
                <a:solidFill>
                  <a:srgbClr val="C00000"/>
                </a:solidFill>
                <a:latin typeface="Calibri"/>
                <a:cs typeface="Calibri"/>
              </a:rPr>
              <a:t>ле</a:t>
            </a:r>
            <a:r>
              <a:rPr sz="2800" spc="-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C00000"/>
                </a:solidFill>
                <a:latin typeface="Calibri"/>
                <a:cs typeface="Calibri"/>
              </a:rPr>
              <a:t>п</a:t>
            </a:r>
            <a:r>
              <a:rPr sz="2800" spc="-85" dirty="0">
                <a:solidFill>
                  <a:srgbClr val="C00000"/>
                </a:solidFill>
                <a:latin typeface="Calibri"/>
                <a:cs typeface="Calibri"/>
              </a:rPr>
              <a:t>о</a:t>
            </a:r>
            <a:r>
              <a:rPr sz="2800" spc="-60" dirty="0">
                <a:solidFill>
                  <a:srgbClr val="C00000"/>
                </a:solidFill>
                <a:latin typeface="Calibri"/>
                <a:cs typeface="Calibri"/>
              </a:rPr>
              <a:t>д</a:t>
            </a:r>
            <a:r>
              <a:rPr sz="2800" spc="-15" dirty="0">
                <a:solidFill>
                  <a:srgbClr val="C00000"/>
                </a:solidFill>
                <a:latin typeface="Calibri"/>
                <a:cs typeface="Calibri"/>
              </a:rPr>
              <a:t>ъязычно</a:t>
            </a:r>
            <a:r>
              <a:rPr sz="2800" spc="-40" dirty="0">
                <a:solidFill>
                  <a:srgbClr val="C00000"/>
                </a:solidFill>
                <a:latin typeface="Calibri"/>
                <a:cs typeface="Calibri"/>
              </a:rPr>
              <a:t>г</a:t>
            </a:r>
            <a:r>
              <a:rPr sz="2800" spc="-15" dirty="0">
                <a:solidFill>
                  <a:srgbClr val="C00000"/>
                </a:solidFill>
                <a:latin typeface="Calibri"/>
                <a:cs typeface="Calibri"/>
              </a:rPr>
              <a:t>о</a:t>
            </a:r>
            <a:r>
              <a:rPr sz="2800" spc="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C00000"/>
                </a:solidFill>
                <a:latin typeface="Calibri"/>
                <a:cs typeface="Calibri"/>
              </a:rPr>
              <a:t>нерва</a:t>
            </a:r>
            <a:r>
              <a:rPr sz="2800" spc="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–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яд</a:t>
            </a:r>
            <a:r>
              <a:rPr sz="2800" spc="-25" dirty="0">
                <a:latin typeface="Calibri"/>
                <a:cs typeface="Calibri"/>
              </a:rPr>
              <a:t>р</a:t>
            </a:r>
            <a:r>
              <a:rPr sz="2800" spc="-15" dirty="0">
                <a:latin typeface="Calibri"/>
                <a:cs typeface="Calibri"/>
              </a:rPr>
              <a:t>а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12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пары</a:t>
            </a:r>
            <a:endParaRPr sz="2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4855" y="687358"/>
            <a:ext cx="8686800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3845">
              <a:lnSpc>
                <a:spcPct val="100000"/>
              </a:lnSpc>
            </a:pPr>
            <a:r>
              <a:rPr spc="-45" dirty="0"/>
              <a:t>д</a:t>
            </a:r>
            <a:r>
              <a:rPr dirty="0"/>
              <a:t>орсальная п</a:t>
            </a:r>
            <a:r>
              <a:rPr spc="5" dirty="0"/>
              <a:t>о</a:t>
            </a:r>
            <a:r>
              <a:rPr dirty="0"/>
              <a:t>ве</a:t>
            </a:r>
            <a:r>
              <a:rPr spc="-45" dirty="0"/>
              <a:t>р</a:t>
            </a:r>
            <a:r>
              <a:rPr dirty="0"/>
              <a:t>х</a:t>
            </a:r>
            <a:r>
              <a:rPr spc="5" dirty="0"/>
              <a:t>н</a:t>
            </a:r>
            <a:r>
              <a:rPr dirty="0"/>
              <a:t>ость</a:t>
            </a:r>
            <a:r>
              <a:rPr spc="-10" dirty="0"/>
              <a:t> </a:t>
            </a:r>
            <a:r>
              <a:rPr dirty="0"/>
              <a:t>пр</a:t>
            </a:r>
            <a:r>
              <a:rPr spc="-80" dirty="0"/>
              <a:t>о</a:t>
            </a:r>
            <a:r>
              <a:rPr spc="-45" dirty="0"/>
              <a:t>д</a:t>
            </a:r>
            <a:r>
              <a:rPr spc="-55" dirty="0"/>
              <a:t>о</a:t>
            </a:r>
            <a:r>
              <a:rPr dirty="0"/>
              <a:t>л</a:t>
            </a:r>
            <a:r>
              <a:rPr spc="-30" dirty="0"/>
              <a:t>г</a:t>
            </a:r>
            <a:r>
              <a:rPr dirty="0"/>
              <a:t>ова</a:t>
            </a:r>
            <a:r>
              <a:rPr spc="-40" dirty="0"/>
              <a:t>т</a:t>
            </a:r>
            <a:r>
              <a:rPr dirty="0"/>
              <a:t>о</a:t>
            </a:r>
            <a:r>
              <a:rPr spc="-20" dirty="0"/>
              <a:t>г</a:t>
            </a:r>
            <a:r>
              <a:rPr dirty="0"/>
              <a:t>о</a:t>
            </a:r>
            <a:r>
              <a:rPr spc="-15" dirty="0"/>
              <a:t> </a:t>
            </a:r>
            <a:r>
              <a:rPr dirty="0"/>
              <a:t>моз</a:t>
            </a:r>
            <a:r>
              <a:rPr spc="-10" dirty="0"/>
              <a:t>г</a:t>
            </a:r>
            <a:r>
              <a:rPr dirty="0"/>
              <a:t>а</a:t>
            </a:r>
          </a:p>
        </p:txBody>
      </p:sp>
      <p:sp>
        <p:nvSpPr>
          <p:cNvPr id="3" name="object 3"/>
          <p:cNvSpPr/>
          <p:nvPr/>
        </p:nvSpPr>
        <p:spPr>
          <a:xfrm>
            <a:off x="1143000" y="1214437"/>
            <a:ext cx="6643624" cy="48355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211065" y="2080005"/>
            <a:ext cx="754380" cy="1642745"/>
          </a:xfrm>
          <a:custGeom>
            <a:avLst/>
            <a:gdLst/>
            <a:ahLst/>
            <a:cxnLst/>
            <a:rect l="l" t="t" r="r" b="b"/>
            <a:pathLst>
              <a:path w="754379" h="1642745">
                <a:moveTo>
                  <a:pt x="753872" y="0"/>
                </a:moveTo>
                <a:lnTo>
                  <a:pt x="0" y="1642237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286250" y="1643126"/>
            <a:ext cx="1643380" cy="428625"/>
          </a:xfrm>
          <a:prstGeom prst="rect">
            <a:avLst/>
          </a:prstGeom>
          <a:solidFill>
            <a:schemeClr val="bg2">
              <a:lumMod val="90000"/>
            </a:schemeClr>
          </a:solidFill>
          <a:ln w="25400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75260" marR="167005" indent="92710">
              <a:lnSpc>
                <a:spcPct val="78900"/>
              </a:lnSpc>
            </a:pPr>
            <a:r>
              <a:rPr sz="1800" b="1" dirty="0">
                <a:latin typeface="Calibri"/>
                <a:cs typeface="Calibri"/>
              </a:rPr>
              <a:t>с</a:t>
            </a:r>
            <a:r>
              <a:rPr sz="1800" b="1" spc="5" dirty="0">
                <a:latin typeface="Calibri"/>
                <a:cs typeface="Calibri"/>
              </a:rPr>
              <a:t>р</a:t>
            </a:r>
            <a:r>
              <a:rPr sz="1800" b="1" spc="-20" dirty="0">
                <a:latin typeface="Calibri"/>
                <a:cs typeface="Calibri"/>
              </a:rPr>
              <a:t>е</a:t>
            </a:r>
            <a:r>
              <a:rPr sz="1800" b="1" dirty="0">
                <a:latin typeface="Calibri"/>
                <a:cs typeface="Calibri"/>
              </a:rPr>
              <a:t>дин</a:t>
            </a:r>
            <a:r>
              <a:rPr sz="1800" b="1" spc="5" dirty="0">
                <a:latin typeface="Calibri"/>
                <a:cs typeface="Calibri"/>
              </a:rPr>
              <a:t>н</a:t>
            </a:r>
            <a:r>
              <a:rPr sz="1800" b="1" dirty="0">
                <a:latin typeface="Calibri"/>
                <a:cs typeface="Calibri"/>
              </a:rPr>
              <a:t>ое возвы</a:t>
            </a:r>
            <a:r>
              <a:rPr sz="1800" b="1" spc="-10" dirty="0">
                <a:latin typeface="Calibri"/>
                <a:cs typeface="Calibri"/>
              </a:rPr>
              <a:t>ш</a:t>
            </a:r>
            <a:r>
              <a:rPr sz="1800" b="1" spc="5" dirty="0">
                <a:latin typeface="Calibri"/>
                <a:cs typeface="Calibri"/>
              </a:rPr>
              <a:t>е</a:t>
            </a:r>
            <a:r>
              <a:rPr sz="1800" b="1" dirty="0">
                <a:latin typeface="Calibri"/>
                <a:cs typeface="Calibri"/>
              </a:rPr>
              <a:t>н</a:t>
            </a:r>
            <a:r>
              <a:rPr sz="1800" b="1" spc="5" dirty="0">
                <a:latin typeface="Calibri"/>
                <a:cs typeface="Calibri"/>
              </a:rPr>
              <a:t>и</a:t>
            </a:r>
            <a:r>
              <a:rPr sz="1800" b="1" dirty="0">
                <a:latin typeface="Calibri"/>
                <a:cs typeface="Calibri"/>
              </a:rPr>
              <a:t>е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286000" y="1714500"/>
            <a:ext cx="1571625" cy="428625"/>
          </a:xfrm>
          <a:custGeom>
            <a:avLst/>
            <a:gdLst/>
            <a:ahLst/>
            <a:cxnLst/>
            <a:rect l="l" t="t" r="r" b="b"/>
            <a:pathLst>
              <a:path w="1571625" h="428625">
                <a:moveTo>
                  <a:pt x="0" y="428625"/>
                </a:moveTo>
                <a:lnTo>
                  <a:pt x="1571625" y="428625"/>
                </a:lnTo>
                <a:lnTo>
                  <a:pt x="1571625" y="0"/>
                </a:lnTo>
                <a:lnTo>
                  <a:pt x="0" y="0"/>
                </a:lnTo>
                <a:lnTo>
                  <a:pt x="0" y="428625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286000" y="1714500"/>
            <a:ext cx="1571625" cy="428625"/>
          </a:xfrm>
          <a:custGeom>
            <a:avLst/>
            <a:gdLst/>
            <a:ahLst/>
            <a:cxnLst/>
            <a:rect l="l" t="t" r="r" b="b"/>
            <a:pathLst>
              <a:path w="1571625" h="428625">
                <a:moveTo>
                  <a:pt x="0" y="428625"/>
                </a:moveTo>
                <a:lnTo>
                  <a:pt x="1571625" y="428625"/>
                </a:lnTo>
                <a:lnTo>
                  <a:pt x="1571625" y="0"/>
                </a:lnTo>
                <a:lnTo>
                  <a:pt x="0" y="0"/>
                </a:lnTo>
                <a:lnTo>
                  <a:pt x="0" y="428625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414395" y="2151507"/>
            <a:ext cx="219075" cy="1548765"/>
          </a:xfrm>
          <a:custGeom>
            <a:avLst/>
            <a:gdLst/>
            <a:ahLst/>
            <a:cxnLst/>
            <a:rect l="l" t="t" r="r" b="b"/>
            <a:pathLst>
              <a:path w="219075" h="1548764">
                <a:moveTo>
                  <a:pt x="0" y="0"/>
                </a:moveTo>
                <a:lnTo>
                  <a:pt x="219075" y="1548256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368676" y="1690623"/>
            <a:ext cx="140525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>
                <a:latin typeface="Calibri"/>
                <a:cs typeface="Calibri"/>
              </a:rPr>
              <a:t>ром</a:t>
            </a:r>
            <a:r>
              <a:rPr sz="1800" b="1" spc="5" dirty="0">
                <a:latin typeface="Calibri"/>
                <a:cs typeface="Calibri"/>
              </a:rPr>
              <a:t>б</a:t>
            </a:r>
            <a:r>
              <a:rPr sz="1800" b="1" dirty="0">
                <a:latin typeface="Calibri"/>
                <a:cs typeface="Calibri"/>
              </a:rPr>
              <a:t>овидная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809494" y="1907032"/>
            <a:ext cx="52578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>
                <a:latin typeface="Calibri"/>
                <a:cs typeface="Calibri"/>
              </a:rPr>
              <a:t>ям</a:t>
            </a:r>
            <a:r>
              <a:rPr sz="1800" b="1" spc="-25" dirty="0">
                <a:latin typeface="Calibri"/>
                <a:cs typeface="Calibri"/>
              </a:rPr>
              <a:t>к</a:t>
            </a:r>
            <a:r>
              <a:rPr sz="1800" b="1" dirty="0">
                <a:latin typeface="Calibri"/>
                <a:cs typeface="Calibri"/>
              </a:rPr>
              <a:t>а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409951" y="2426080"/>
            <a:ext cx="1066800" cy="915669"/>
          </a:xfrm>
          <a:custGeom>
            <a:avLst/>
            <a:gdLst/>
            <a:ahLst/>
            <a:cxnLst/>
            <a:rect l="l" t="t" r="r" b="b"/>
            <a:pathLst>
              <a:path w="1066800" h="915670">
                <a:moveTo>
                  <a:pt x="0" y="0"/>
                </a:moveTo>
                <a:lnTo>
                  <a:pt x="1066292" y="91567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714375" y="2214626"/>
            <a:ext cx="1714500" cy="428625"/>
          </a:xfrm>
          <a:prstGeom prst="rect">
            <a:avLst/>
          </a:prstGeom>
          <a:gradFill flip="none" rotWithShape="1">
            <a:gsLst>
              <a:gs pos="0">
                <a:srgbClr val="00AF50">
                  <a:tint val="66000"/>
                  <a:satMod val="160000"/>
                </a:srgbClr>
              </a:gs>
              <a:gs pos="50000">
                <a:srgbClr val="00AF50">
                  <a:tint val="44500"/>
                  <a:satMod val="160000"/>
                </a:srgbClr>
              </a:gs>
              <a:gs pos="100000">
                <a:srgbClr val="00AF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25400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605155" marR="95885" indent="-502284">
              <a:lnSpc>
                <a:spcPct val="78900"/>
              </a:lnSpc>
            </a:pPr>
            <a:r>
              <a:rPr sz="1800" b="1" dirty="0">
                <a:latin typeface="Calibri"/>
                <a:cs typeface="Calibri"/>
              </a:rPr>
              <a:t>ве</a:t>
            </a:r>
            <a:r>
              <a:rPr sz="1800" b="1" spc="5" dirty="0">
                <a:latin typeface="Calibri"/>
                <a:cs typeface="Calibri"/>
              </a:rPr>
              <a:t>с</a:t>
            </a:r>
            <a:r>
              <a:rPr sz="1800" b="1" spc="-10" dirty="0">
                <a:latin typeface="Calibri"/>
                <a:cs typeface="Calibri"/>
              </a:rPr>
              <a:t>т</a:t>
            </a:r>
            <a:r>
              <a:rPr sz="1800" b="1" dirty="0">
                <a:latin typeface="Calibri"/>
                <a:cs typeface="Calibri"/>
              </a:rPr>
              <a:t>и</a:t>
            </a:r>
            <a:r>
              <a:rPr sz="1800" b="1" spc="-25" dirty="0">
                <a:latin typeface="Calibri"/>
                <a:cs typeface="Calibri"/>
              </a:rPr>
              <a:t>б</a:t>
            </a:r>
            <a:r>
              <a:rPr sz="1800" b="1" spc="-65" dirty="0">
                <a:latin typeface="Calibri"/>
                <a:cs typeface="Calibri"/>
              </a:rPr>
              <a:t>у</a:t>
            </a:r>
            <a:r>
              <a:rPr sz="1800" b="1" dirty="0">
                <a:latin typeface="Calibri"/>
                <a:cs typeface="Calibri"/>
              </a:rPr>
              <a:t>ля</a:t>
            </a:r>
            <a:r>
              <a:rPr sz="1800" b="1" spc="5" dirty="0">
                <a:latin typeface="Calibri"/>
                <a:cs typeface="Calibri"/>
              </a:rPr>
              <a:t>р</a:t>
            </a:r>
            <a:r>
              <a:rPr sz="1800" b="1" dirty="0">
                <a:latin typeface="Calibri"/>
                <a:cs typeface="Calibri"/>
              </a:rPr>
              <a:t>н</a:t>
            </a:r>
            <a:r>
              <a:rPr sz="1800" b="1" spc="5" dirty="0">
                <a:latin typeface="Calibri"/>
                <a:cs typeface="Calibri"/>
              </a:rPr>
              <a:t>о</a:t>
            </a:r>
            <a:r>
              <a:rPr sz="1800" b="1" dirty="0">
                <a:latin typeface="Calibri"/>
                <a:cs typeface="Calibri"/>
              </a:rPr>
              <a:t>е п</a:t>
            </a:r>
            <a:r>
              <a:rPr sz="1800" b="1" spc="-35" dirty="0">
                <a:latin typeface="Calibri"/>
                <a:cs typeface="Calibri"/>
              </a:rPr>
              <a:t>о</a:t>
            </a:r>
            <a:r>
              <a:rPr sz="1800" b="1" dirty="0">
                <a:latin typeface="Calibri"/>
                <a:cs typeface="Calibri"/>
              </a:rPr>
              <a:t>ле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000120" y="4587113"/>
            <a:ext cx="22225" cy="1068705"/>
          </a:xfrm>
          <a:custGeom>
            <a:avLst/>
            <a:gdLst/>
            <a:ahLst/>
            <a:cxnLst/>
            <a:rect l="l" t="t" r="r" b="b"/>
            <a:pathLst>
              <a:path w="22225" h="1068704">
                <a:moveTo>
                  <a:pt x="21717" y="1068349"/>
                </a:moveTo>
                <a:lnTo>
                  <a:pt x="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2143125" y="5643562"/>
            <a:ext cx="1857375" cy="500380"/>
          </a:xfrm>
          <a:prstGeom prst="rect">
            <a:avLst/>
          </a:prstGeom>
          <a:gradFill flip="none" rotWithShape="1">
            <a:gsLst>
              <a:gs pos="0">
                <a:srgbClr val="6F2F9F">
                  <a:tint val="66000"/>
                  <a:satMod val="160000"/>
                </a:srgbClr>
              </a:gs>
              <a:gs pos="50000">
                <a:srgbClr val="6F2F9F">
                  <a:tint val="44500"/>
                  <a:satMod val="160000"/>
                </a:srgbClr>
              </a:gs>
              <a:gs pos="100000">
                <a:srgbClr val="6F2F9F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 w="25400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82550" marR="75565" indent="594360">
              <a:lnSpc>
                <a:spcPct val="78900"/>
              </a:lnSpc>
            </a:pPr>
            <a:r>
              <a:rPr sz="1800" b="1" dirty="0">
                <a:latin typeface="Calibri"/>
                <a:cs typeface="Calibri"/>
              </a:rPr>
              <a:t>п</a:t>
            </a:r>
            <a:r>
              <a:rPr sz="1800" b="1" spc="-35" dirty="0">
                <a:latin typeface="Calibri"/>
                <a:cs typeface="Calibri"/>
              </a:rPr>
              <a:t>о</a:t>
            </a:r>
            <a:r>
              <a:rPr sz="1800" b="1" dirty="0">
                <a:latin typeface="Calibri"/>
                <a:cs typeface="Calibri"/>
              </a:rPr>
              <a:t>ле п</a:t>
            </a:r>
            <a:r>
              <a:rPr sz="1800" b="1" spc="-45" dirty="0">
                <a:latin typeface="Calibri"/>
                <a:cs typeface="Calibri"/>
              </a:rPr>
              <a:t>о</a:t>
            </a:r>
            <a:r>
              <a:rPr sz="1800" b="1" spc="-40" dirty="0">
                <a:latin typeface="Calibri"/>
                <a:cs typeface="Calibri"/>
              </a:rPr>
              <a:t>д</a:t>
            </a:r>
            <a:r>
              <a:rPr sz="1800" b="1" dirty="0">
                <a:latin typeface="Calibri"/>
                <a:cs typeface="Calibri"/>
              </a:rPr>
              <a:t>ъ</a:t>
            </a:r>
            <a:r>
              <a:rPr sz="1800" b="1" spc="5" dirty="0">
                <a:latin typeface="Calibri"/>
                <a:cs typeface="Calibri"/>
              </a:rPr>
              <a:t>я</a:t>
            </a:r>
            <a:r>
              <a:rPr sz="1800" b="1" dirty="0">
                <a:latin typeface="Calibri"/>
                <a:cs typeface="Calibri"/>
              </a:rPr>
              <a:t>зычно</a:t>
            </a:r>
            <a:r>
              <a:rPr sz="1800" b="1" spc="-15" dirty="0">
                <a:latin typeface="Calibri"/>
                <a:cs typeface="Calibri"/>
              </a:rPr>
              <a:t>г</a:t>
            </a:r>
            <a:r>
              <a:rPr sz="1800" b="1" dirty="0">
                <a:latin typeface="Calibri"/>
                <a:cs typeface="Calibri"/>
              </a:rPr>
              <a:t>о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н.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985898" y="4333875"/>
            <a:ext cx="639445" cy="884555"/>
          </a:xfrm>
          <a:custGeom>
            <a:avLst/>
            <a:gdLst/>
            <a:ahLst/>
            <a:cxnLst/>
            <a:rect l="l" t="t" r="r" b="b"/>
            <a:pathLst>
              <a:path w="639444" h="884554">
                <a:moveTo>
                  <a:pt x="0" y="884301"/>
                </a:moveTo>
                <a:lnTo>
                  <a:pt x="638937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1071562" y="5215001"/>
            <a:ext cx="1500505" cy="285750"/>
          </a:xfrm>
          <a:prstGeom prst="rect">
            <a:avLst/>
          </a:prstGeom>
          <a:solidFill>
            <a:srgbClr val="FF9966"/>
          </a:solidFill>
          <a:ln w="25400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04775">
              <a:lnSpc>
                <a:spcPct val="100000"/>
              </a:lnSpc>
            </a:pPr>
            <a:r>
              <a:rPr sz="1800" b="1" dirty="0">
                <a:latin typeface="Calibri"/>
                <a:cs typeface="Calibri"/>
              </a:rPr>
              <a:t>с</a:t>
            </a:r>
            <a:r>
              <a:rPr sz="1800" b="1" spc="5" dirty="0">
                <a:latin typeface="Calibri"/>
                <a:cs typeface="Calibri"/>
              </a:rPr>
              <a:t>е</a:t>
            </a:r>
            <a:r>
              <a:rPr sz="1800" b="1" dirty="0">
                <a:latin typeface="Calibri"/>
                <a:cs typeface="Calibri"/>
              </a:rPr>
              <a:t>рое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крыло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3961129" y="4161282"/>
            <a:ext cx="1605280" cy="1395095"/>
          </a:xfrm>
          <a:custGeom>
            <a:avLst/>
            <a:gdLst/>
            <a:ahLst/>
            <a:cxnLst/>
            <a:rect l="l" t="t" r="r" b="b"/>
            <a:pathLst>
              <a:path w="1605279" h="1395095">
                <a:moveTo>
                  <a:pt x="1604772" y="1394587"/>
                </a:moveTo>
                <a:lnTo>
                  <a:pt x="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5000625" y="5572125"/>
            <a:ext cx="1071880" cy="50038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5400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270" algn="ctr">
              <a:lnSpc>
                <a:spcPts val="1935"/>
              </a:lnSpc>
            </a:pPr>
            <a:r>
              <a:rPr sz="1800" b="1" dirty="0">
                <a:latin typeface="Calibri"/>
                <a:cs typeface="Calibri"/>
              </a:rPr>
              <a:t>л</a:t>
            </a:r>
            <a:r>
              <a:rPr sz="1800" b="1" spc="5" dirty="0">
                <a:latin typeface="Calibri"/>
                <a:cs typeface="Calibri"/>
              </a:rPr>
              <a:t>и</a:t>
            </a:r>
            <a:r>
              <a:rPr sz="1800" b="1" spc="-20" dirty="0">
                <a:latin typeface="Calibri"/>
                <a:cs typeface="Calibri"/>
              </a:rPr>
              <a:t>ц</a:t>
            </a:r>
            <a:r>
              <a:rPr sz="1800" b="1" spc="5" dirty="0">
                <a:latin typeface="Calibri"/>
                <a:cs typeface="Calibri"/>
              </a:rPr>
              <a:t>е</a:t>
            </a:r>
            <a:r>
              <a:rPr sz="1800" b="1" dirty="0">
                <a:latin typeface="Calibri"/>
                <a:cs typeface="Calibri"/>
              </a:rPr>
              <a:t>вой</a:t>
            </a:r>
            <a:endParaRPr sz="1800" dirty="0">
              <a:latin typeface="Calibri"/>
              <a:cs typeface="Calibri"/>
            </a:endParaRPr>
          </a:p>
          <a:p>
            <a:pPr marL="52705" algn="ctr">
              <a:lnSpc>
                <a:spcPts val="1935"/>
              </a:lnSpc>
            </a:pPr>
            <a:r>
              <a:rPr sz="1800" b="1" spc="-40" dirty="0">
                <a:latin typeface="Calibri"/>
                <a:cs typeface="Calibri"/>
              </a:rPr>
              <a:t>х</a:t>
            </a:r>
            <a:r>
              <a:rPr sz="1800" b="1" spc="-35" dirty="0">
                <a:latin typeface="Calibri"/>
                <a:cs typeface="Calibri"/>
              </a:rPr>
              <a:t>о</a:t>
            </a:r>
            <a:r>
              <a:rPr sz="1800" b="1" dirty="0">
                <a:latin typeface="Calibri"/>
                <a:cs typeface="Calibri"/>
              </a:rPr>
              <a:t>лмик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2368644" y="3652260"/>
            <a:ext cx="2566670" cy="445770"/>
          </a:xfrm>
          <a:custGeom>
            <a:avLst/>
            <a:gdLst/>
            <a:ahLst/>
            <a:cxnLst/>
            <a:rect l="l" t="t" r="r" b="b"/>
            <a:pathLst>
              <a:path w="2566670" h="445770">
                <a:moveTo>
                  <a:pt x="2953" y="445648"/>
                </a:moveTo>
                <a:lnTo>
                  <a:pt x="1604" y="425457"/>
                </a:lnTo>
                <a:lnTo>
                  <a:pt x="670" y="405897"/>
                </a:lnTo>
                <a:lnTo>
                  <a:pt x="139" y="387092"/>
                </a:lnTo>
                <a:lnTo>
                  <a:pt x="0" y="369166"/>
                </a:lnTo>
                <a:lnTo>
                  <a:pt x="241" y="352244"/>
                </a:lnTo>
                <a:lnTo>
                  <a:pt x="3140" y="308741"/>
                </a:lnTo>
                <a:lnTo>
                  <a:pt x="14542" y="267906"/>
                </a:lnTo>
                <a:lnTo>
                  <a:pt x="1241838" y="171963"/>
                </a:lnTo>
                <a:lnTo>
                  <a:pt x="1245115" y="170571"/>
                </a:lnTo>
                <a:lnTo>
                  <a:pt x="1257133" y="133508"/>
                </a:lnTo>
                <a:lnTo>
                  <a:pt x="1260442" y="91661"/>
                </a:lnTo>
                <a:lnTo>
                  <a:pt x="1260830" y="57663"/>
                </a:lnTo>
                <a:lnTo>
                  <a:pt x="1260444" y="39206"/>
                </a:lnTo>
                <a:lnTo>
                  <a:pt x="1259657" y="19944"/>
                </a:lnTo>
                <a:lnTo>
                  <a:pt x="1258457" y="0"/>
                </a:lnTo>
                <a:lnTo>
                  <a:pt x="1260168" y="19351"/>
                </a:lnTo>
                <a:lnTo>
                  <a:pt x="1267280" y="73716"/>
                </a:lnTo>
                <a:lnTo>
                  <a:pt x="1276629" y="119248"/>
                </a:lnTo>
                <a:lnTo>
                  <a:pt x="1290953" y="158876"/>
                </a:lnTo>
                <a:lnTo>
                  <a:pt x="1298285" y="166825"/>
                </a:lnTo>
                <a:lnTo>
                  <a:pt x="2523903" y="73919"/>
                </a:lnTo>
                <a:lnTo>
                  <a:pt x="2527344" y="74785"/>
                </a:lnTo>
                <a:lnTo>
                  <a:pt x="2544818" y="109402"/>
                </a:lnTo>
                <a:lnTo>
                  <a:pt x="2554445" y="150072"/>
                </a:lnTo>
                <a:lnTo>
                  <a:pt x="2562446" y="201698"/>
                </a:lnTo>
                <a:lnTo>
                  <a:pt x="2564613" y="220780"/>
                </a:lnTo>
                <a:lnTo>
                  <a:pt x="2566479" y="240598"/>
                </a:lnTo>
              </a:path>
            </a:pathLst>
          </a:custGeom>
          <a:ln w="19050">
            <a:solidFill>
              <a:srgbClr val="00A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0"/>
            <a:ext cx="9144000" cy="861774"/>
          </a:xfrm>
          <a:prstGeom prst="rect">
            <a:avLst/>
          </a:prstGeom>
          <a:solidFill>
            <a:schemeClr val="bg2"/>
          </a:solidFill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2800" b="1" spc="-15" dirty="0">
                <a:latin typeface="Calibri"/>
                <a:cs typeface="Calibri"/>
              </a:rPr>
              <a:t>п</a:t>
            </a:r>
            <a:r>
              <a:rPr sz="2800" b="1" spc="-25" dirty="0">
                <a:latin typeface="Calibri"/>
                <a:cs typeface="Calibri"/>
              </a:rPr>
              <a:t>р</a:t>
            </a:r>
            <a:r>
              <a:rPr sz="2800" b="1" spc="-15" dirty="0">
                <a:latin typeface="Calibri"/>
                <a:cs typeface="Calibri"/>
              </a:rPr>
              <a:t>о</a:t>
            </a:r>
            <a:r>
              <a:rPr sz="2800" b="1" spc="-25" dirty="0">
                <a:latin typeface="Calibri"/>
                <a:cs typeface="Calibri"/>
              </a:rPr>
              <a:t>е</a:t>
            </a:r>
            <a:r>
              <a:rPr sz="2800" b="1" spc="-15" dirty="0">
                <a:latin typeface="Calibri"/>
                <a:cs typeface="Calibri"/>
              </a:rPr>
              <a:t>кция</a:t>
            </a:r>
            <a:r>
              <a:rPr sz="2800" b="1" spc="40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я</a:t>
            </a:r>
            <a:r>
              <a:rPr sz="2800" b="1" spc="-45" dirty="0">
                <a:latin typeface="Calibri"/>
                <a:cs typeface="Calibri"/>
              </a:rPr>
              <a:t>д</a:t>
            </a:r>
            <a:r>
              <a:rPr sz="2800" b="1" spc="-15" dirty="0">
                <a:latin typeface="Calibri"/>
                <a:cs typeface="Calibri"/>
              </a:rPr>
              <a:t>ер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п</a:t>
            </a:r>
            <a:r>
              <a:rPr sz="2800" b="1" spc="-25" dirty="0">
                <a:latin typeface="Calibri"/>
                <a:cs typeface="Calibri"/>
              </a:rPr>
              <a:t>р</a:t>
            </a:r>
            <a:r>
              <a:rPr sz="2800" b="1" spc="-95" dirty="0">
                <a:latin typeface="Calibri"/>
                <a:cs typeface="Calibri"/>
              </a:rPr>
              <a:t>о</a:t>
            </a:r>
            <a:r>
              <a:rPr sz="2800" b="1" spc="-40" dirty="0">
                <a:latin typeface="Calibri"/>
                <a:cs typeface="Calibri"/>
              </a:rPr>
              <a:t>д</a:t>
            </a:r>
            <a:r>
              <a:rPr sz="2800" b="1" spc="-70" dirty="0">
                <a:latin typeface="Calibri"/>
                <a:cs typeface="Calibri"/>
              </a:rPr>
              <a:t>о</a:t>
            </a:r>
            <a:r>
              <a:rPr sz="2800" b="1" dirty="0">
                <a:latin typeface="Calibri"/>
                <a:cs typeface="Calibri"/>
              </a:rPr>
              <a:t>л</a:t>
            </a:r>
            <a:r>
              <a:rPr sz="2800" b="1" spc="-20" dirty="0">
                <a:latin typeface="Calibri"/>
                <a:cs typeface="Calibri"/>
              </a:rPr>
              <a:t>г</a:t>
            </a:r>
            <a:r>
              <a:rPr sz="2800" b="1" spc="-15" dirty="0">
                <a:latin typeface="Calibri"/>
                <a:cs typeface="Calibri"/>
              </a:rPr>
              <a:t>о</a:t>
            </a:r>
            <a:r>
              <a:rPr sz="2800" b="1" spc="-30" dirty="0">
                <a:latin typeface="Calibri"/>
                <a:cs typeface="Calibri"/>
              </a:rPr>
              <a:t>ва</a:t>
            </a:r>
            <a:r>
              <a:rPr sz="2800" b="1" spc="-40" dirty="0">
                <a:latin typeface="Calibri"/>
                <a:cs typeface="Calibri"/>
              </a:rPr>
              <a:t>т</a:t>
            </a:r>
            <a:r>
              <a:rPr sz="2800" b="1" dirty="0">
                <a:latin typeface="Calibri"/>
                <a:cs typeface="Calibri"/>
              </a:rPr>
              <a:t>о</a:t>
            </a:r>
            <a:r>
              <a:rPr sz="2800" b="1" spc="-30" dirty="0">
                <a:latin typeface="Calibri"/>
                <a:cs typeface="Calibri"/>
              </a:rPr>
              <a:t>г</a:t>
            </a:r>
            <a:r>
              <a:rPr sz="2800" b="1" spc="-15" dirty="0">
                <a:latin typeface="Calibri"/>
                <a:cs typeface="Calibri"/>
              </a:rPr>
              <a:t>о</a:t>
            </a:r>
            <a:r>
              <a:rPr sz="2800" b="1" spc="-5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м</a:t>
            </a:r>
            <a:r>
              <a:rPr sz="2800" b="1" spc="-30" dirty="0">
                <a:latin typeface="Calibri"/>
                <a:cs typeface="Calibri"/>
              </a:rPr>
              <a:t>о</a:t>
            </a:r>
            <a:r>
              <a:rPr sz="2800" b="1" dirty="0">
                <a:latin typeface="Calibri"/>
                <a:cs typeface="Calibri"/>
              </a:rPr>
              <a:t>з</a:t>
            </a:r>
            <a:r>
              <a:rPr sz="2800" b="1" spc="-20" dirty="0">
                <a:latin typeface="Calibri"/>
                <a:cs typeface="Calibri"/>
              </a:rPr>
              <a:t>г</a:t>
            </a:r>
            <a:r>
              <a:rPr sz="2800" b="1" spc="-15" dirty="0">
                <a:latin typeface="Calibri"/>
                <a:cs typeface="Calibri"/>
              </a:rPr>
              <a:t>а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на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дно</a:t>
            </a:r>
            <a:endParaRPr sz="2800" dirty="0">
              <a:latin typeface="Calibri"/>
              <a:cs typeface="Calibri"/>
            </a:endParaRPr>
          </a:p>
          <a:p>
            <a:pPr marL="1270" algn="ctr">
              <a:lnSpc>
                <a:spcPct val="100000"/>
              </a:lnSpc>
            </a:pPr>
            <a:r>
              <a:rPr sz="2800" b="1" spc="-20" dirty="0">
                <a:latin typeface="Calibri"/>
                <a:cs typeface="Calibri"/>
              </a:rPr>
              <a:t>ромб</a:t>
            </a:r>
            <a:r>
              <a:rPr sz="2800" b="1" spc="-30" dirty="0">
                <a:latin typeface="Calibri"/>
                <a:cs typeface="Calibri"/>
              </a:rPr>
              <a:t>о</a:t>
            </a:r>
            <a:r>
              <a:rPr sz="2800" b="1" spc="-20" dirty="0">
                <a:latin typeface="Calibri"/>
                <a:cs typeface="Calibri"/>
              </a:rPr>
              <a:t>видной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ямки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290700" y="861774"/>
            <a:ext cx="6496050" cy="599622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34224" y="762000"/>
            <a:ext cx="8229600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15489">
              <a:lnSpc>
                <a:spcPct val="100000"/>
              </a:lnSpc>
            </a:pPr>
            <a:r>
              <a:rPr sz="3600" spc="-295" dirty="0"/>
              <a:t>Г</a:t>
            </a:r>
            <a:r>
              <a:rPr sz="3600" spc="-55" dirty="0"/>
              <a:t>о</a:t>
            </a:r>
            <a:r>
              <a:rPr sz="3600" dirty="0"/>
              <a:t>ловной</a:t>
            </a:r>
            <a:r>
              <a:rPr sz="3600" spc="5" dirty="0"/>
              <a:t> </a:t>
            </a:r>
            <a:r>
              <a:rPr sz="3600" dirty="0"/>
              <a:t>мозг</a:t>
            </a:r>
            <a:r>
              <a:rPr sz="3600" spc="10" dirty="0"/>
              <a:t> </a:t>
            </a:r>
            <a:r>
              <a:rPr sz="3600" dirty="0"/>
              <a:t>–</a:t>
            </a:r>
            <a:r>
              <a:rPr sz="3600" spc="5" dirty="0"/>
              <a:t> </a:t>
            </a:r>
            <a:r>
              <a:rPr sz="3600" spc="-5" dirty="0">
                <a:latin typeface="Calibri"/>
                <a:cs typeface="Calibri"/>
              </a:rPr>
              <a:t>ence</a:t>
            </a:r>
            <a:r>
              <a:rPr sz="3600" spc="-10" dirty="0">
                <a:latin typeface="Calibri"/>
                <a:cs typeface="Calibri"/>
              </a:rPr>
              <a:t>p</a:t>
            </a:r>
            <a:r>
              <a:rPr sz="3600" dirty="0">
                <a:latin typeface="Calibri"/>
                <a:cs typeface="Calibri"/>
              </a:rPr>
              <a:t>halon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6448" y="1828800"/>
            <a:ext cx="8885152" cy="4850046"/>
          </a:xfrm>
          <a:prstGeom prst="rect">
            <a:avLst/>
          </a:prstGeom>
          <a:solidFill>
            <a:schemeClr val="bg2"/>
          </a:solidFill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2600" dirty="0">
                <a:latin typeface="Calibri"/>
                <a:cs typeface="Calibri"/>
              </a:rPr>
              <a:t>развитие с</a:t>
            </a:r>
            <a:r>
              <a:rPr sz="2600" spc="-30" dirty="0">
                <a:latin typeface="Calibri"/>
                <a:cs typeface="Calibri"/>
              </a:rPr>
              <a:t>в</a:t>
            </a:r>
            <a:r>
              <a:rPr sz="2600" dirty="0">
                <a:latin typeface="Calibri"/>
                <a:cs typeface="Calibri"/>
              </a:rPr>
              <a:t>яз</a:t>
            </a:r>
            <a:r>
              <a:rPr sz="2600" spc="5" dirty="0">
                <a:latin typeface="Calibri"/>
                <a:cs typeface="Calibri"/>
              </a:rPr>
              <a:t>а</a:t>
            </a:r>
            <a:r>
              <a:rPr sz="2600" dirty="0">
                <a:latin typeface="Calibri"/>
                <a:cs typeface="Calibri"/>
              </a:rPr>
              <a:t>но</a:t>
            </a:r>
            <a:r>
              <a:rPr sz="2600" spc="-2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с</a:t>
            </a:r>
            <a:r>
              <a:rPr sz="2600" spc="-1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эв</a:t>
            </a:r>
            <a:r>
              <a:rPr sz="2600" spc="-55" dirty="0">
                <a:latin typeface="Calibri"/>
                <a:cs typeface="Calibri"/>
              </a:rPr>
              <a:t>о</a:t>
            </a:r>
            <a:r>
              <a:rPr sz="2600" dirty="0">
                <a:latin typeface="Calibri"/>
                <a:cs typeface="Calibri"/>
              </a:rPr>
              <a:t>люц</a:t>
            </a:r>
            <a:r>
              <a:rPr sz="2600" spc="-10" dirty="0">
                <a:latin typeface="Calibri"/>
                <a:cs typeface="Calibri"/>
              </a:rPr>
              <a:t>и</a:t>
            </a:r>
            <a:r>
              <a:rPr sz="2600" dirty="0">
                <a:latin typeface="Calibri"/>
                <a:cs typeface="Calibri"/>
              </a:rPr>
              <a:t>ей</a:t>
            </a:r>
            <a:r>
              <a:rPr sz="2600" spc="-1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ор</a:t>
            </a:r>
            <a:r>
              <a:rPr sz="2600" spc="-15" dirty="0">
                <a:latin typeface="Calibri"/>
                <a:cs typeface="Calibri"/>
              </a:rPr>
              <a:t>г</a:t>
            </a:r>
            <a:r>
              <a:rPr sz="2600" dirty="0">
                <a:latin typeface="Calibri"/>
                <a:cs typeface="Calibri"/>
              </a:rPr>
              <a:t>анов</a:t>
            </a:r>
            <a:r>
              <a:rPr sz="2600" spc="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ч</a:t>
            </a:r>
            <a:r>
              <a:rPr sz="2600" dirty="0">
                <a:latin typeface="Calibri"/>
                <a:cs typeface="Calibri"/>
              </a:rPr>
              <a:t>увств</a:t>
            </a:r>
          </a:p>
          <a:p>
            <a:pPr marL="355600" marR="1189355" indent="-342900">
              <a:lnSpc>
                <a:spcPct val="100000"/>
              </a:lnSpc>
              <a:spcBef>
                <a:spcPts val="720"/>
              </a:spcBef>
              <a:buFont typeface="Arial"/>
              <a:buChar char="•"/>
              <a:tabLst>
                <a:tab pos="355600" algn="l"/>
              </a:tabLst>
            </a:pPr>
            <a:r>
              <a:rPr sz="2600" dirty="0">
                <a:latin typeface="Calibri"/>
                <a:cs typeface="Calibri"/>
              </a:rPr>
              <a:t>р</a:t>
            </a:r>
            <a:r>
              <a:rPr sz="2600" spc="-10" dirty="0">
                <a:latin typeface="Calibri"/>
                <a:cs typeface="Calibri"/>
              </a:rPr>
              <a:t>е</a:t>
            </a:r>
            <a:r>
              <a:rPr sz="2600" dirty="0">
                <a:latin typeface="Calibri"/>
                <a:cs typeface="Calibri"/>
              </a:rPr>
              <a:t>г</a:t>
            </a:r>
            <a:r>
              <a:rPr sz="2600" spc="-105" dirty="0">
                <a:latin typeface="Calibri"/>
                <a:cs typeface="Calibri"/>
              </a:rPr>
              <a:t>у</a:t>
            </a:r>
            <a:r>
              <a:rPr sz="2600" dirty="0">
                <a:latin typeface="Calibri"/>
                <a:cs typeface="Calibri"/>
              </a:rPr>
              <a:t>ли</a:t>
            </a:r>
            <a:r>
              <a:rPr sz="2600" spc="-25" dirty="0">
                <a:latin typeface="Calibri"/>
                <a:cs typeface="Calibri"/>
              </a:rPr>
              <a:t>р</a:t>
            </a:r>
            <a:r>
              <a:rPr sz="2600" spc="-40" dirty="0">
                <a:latin typeface="Calibri"/>
                <a:cs typeface="Calibri"/>
              </a:rPr>
              <a:t>у</a:t>
            </a:r>
            <a:r>
              <a:rPr sz="2600" spc="-20" dirty="0">
                <a:latin typeface="Calibri"/>
                <a:cs typeface="Calibri"/>
              </a:rPr>
              <a:t>е</a:t>
            </a:r>
            <a:r>
              <a:rPr sz="2600" dirty="0">
                <a:latin typeface="Calibri"/>
                <a:cs typeface="Calibri"/>
              </a:rPr>
              <a:t>т</a:t>
            </a:r>
            <a:r>
              <a:rPr sz="2600" spc="1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и </a:t>
            </a:r>
            <a:r>
              <a:rPr sz="2600" spc="-45" dirty="0">
                <a:latin typeface="Calibri"/>
                <a:cs typeface="Calibri"/>
              </a:rPr>
              <a:t>к</a:t>
            </a:r>
            <a:r>
              <a:rPr sz="2600" dirty="0">
                <a:latin typeface="Calibri"/>
                <a:cs typeface="Calibri"/>
              </a:rPr>
              <a:t>оо</a:t>
            </a:r>
            <a:r>
              <a:rPr sz="2600" spc="-70" dirty="0">
                <a:latin typeface="Calibri"/>
                <a:cs typeface="Calibri"/>
              </a:rPr>
              <a:t>р</a:t>
            </a:r>
            <a:r>
              <a:rPr sz="2600" dirty="0">
                <a:latin typeface="Calibri"/>
                <a:cs typeface="Calibri"/>
              </a:rPr>
              <a:t>дини</a:t>
            </a:r>
            <a:r>
              <a:rPr sz="2600" spc="-25" dirty="0">
                <a:latin typeface="Calibri"/>
                <a:cs typeface="Calibri"/>
              </a:rPr>
              <a:t>р</a:t>
            </a:r>
            <a:r>
              <a:rPr sz="2600" spc="-40" dirty="0">
                <a:latin typeface="Calibri"/>
                <a:cs typeface="Calibri"/>
              </a:rPr>
              <a:t>у</a:t>
            </a:r>
            <a:r>
              <a:rPr sz="2600" spc="-20" dirty="0">
                <a:latin typeface="Calibri"/>
                <a:cs typeface="Calibri"/>
              </a:rPr>
              <a:t>е</a:t>
            </a:r>
            <a:r>
              <a:rPr sz="2600" dirty="0">
                <a:latin typeface="Calibri"/>
                <a:cs typeface="Calibri"/>
              </a:rPr>
              <a:t>т</a:t>
            </a:r>
            <a:r>
              <a:rPr sz="2600" spc="1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всю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нервную </a:t>
            </a:r>
            <a:r>
              <a:rPr sz="2600" spc="-20" dirty="0">
                <a:latin typeface="Calibri"/>
                <a:cs typeface="Calibri"/>
              </a:rPr>
              <a:t>д</a:t>
            </a:r>
            <a:r>
              <a:rPr sz="2600" dirty="0">
                <a:latin typeface="Calibri"/>
                <a:cs typeface="Calibri"/>
              </a:rPr>
              <a:t>ея</a:t>
            </a:r>
            <a:r>
              <a:rPr sz="2600" spc="-25" dirty="0">
                <a:latin typeface="Calibri"/>
                <a:cs typeface="Calibri"/>
              </a:rPr>
              <a:t>т</a:t>
            </a:r>
            <a:r>
              <a:rPr sz="2600" spc="-55" dirty="0">
                <a:latin typeface="Calibri"/>
                <a:cs typeface="Calibri"/>
              </a:rPr>
              <a:t>е</a:t>
            </a:r>
            <a:r>
              <a:rPr sz="2600" dirty="0">
                <a:latin typeface="Calibri"/>
                <a:cs typeface="Calibri"/>
              </a:rPr>
              <a:t>льнос</a:t>
            </a:r>
            <a:r>
              <a:rPr sz="2600" spc="5" dirty="0">
                <a:latin typeface="Calibri"/>
                <a:cs typeface="Calibri"/>
              </a:rPr>
              <a:t>т</a:t>
            </a:r>
            <a:r>
              <a:rPr sz="2600" dirty="0">
                <a:latin typeface="Calibri"/>
                <a:cs typeface="Calibri"/>
              </a:rPr>
              <a:t>ь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и жизненно</a:t>
            </a:r>
            <a:r>
              <a:rPr sz="2600" spc="-2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ва</a:t>
            </a:r>
            <a:r>
              <a:rPr sz="2600" spc="-10" dirty="0">
                <a:latin typeface="Calibri"/>
                <a:cs typeface="Calibri"/>
              </a:rPr>
              <a:t>ж</a:t>
            </a:r>
            <a:r>
              <a:rPr sz="2600" dirty="0">
                <a:latin typeface="Calibri"/>
                <a:cs typeface="Calibri"/>
              </a:rPr>
              <a:t>н</a:t>
            </a:r>
            <a:r>
              <a:rPr sz="2600" spc="5" dirty="0">
                <a:latin typeface="Calibri"/>
                <a:cs typeface="Calibri"/>
              </a:rPr>
              <a:t>ы</a:t>
            </a:r>
            <a:r>
              <a:rPr sz="2600" dirty="0">
                <a:latin typeface="Calibri"/>
                <a:cs typeface="Calibri"/>
              </a:rPr>
              <a:t>е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spc="-15" dirty="0">
                <a:latin typeface="Calibri"/>
                <a:cs typeface="Calibri"/>
              </a:rPr>
              <a:t>ф</a:t>
            </a:r>
            <a:r>
              <a:rPr sz="2600" dirty="0">
                <a:latin typeface="Calibri"/>
                <a:cs typeface="Calibri"/>
              </a:rPr>
              <a:t>ункции ор</a:t>
            </a:r>
            <a:r>
              <a:rPr sz="2600" spc="-20" dirty="0">
                <a:latin typeface="Calibri"/>
                <a:cs typeface="Calibri"/>
              </a:rPr>
              <a:t>г</a:t>
            </a:r>
            <a:r>
              <a:rPr sz="2600" dirty="0">
                <a:latin typeface="Calibri"/>
                <a:cs typeface="Calibri"/>
              </a:rPr>
              <a:t>анизма</a:t>
            </a:r>
          </a:p>
          <a:p>
            <a:pPr marL="355600" indent="-342900">
              <a:lnSpc>
                <a:spcPct val="100000"/>
              </a:lnSpc>
              <a:spcBef>
                <a:spcPts val="720"/>
              </a:spcBef>
              <a:buFont typeface="Arial"/>
              <a:buChar char="•"/>
              <a:tabLst>
                <a:tab pos="355600" algn="l"/>
              </a:tabLst>
            </a:pPr>
            <a:r>
              <a:rPr sz="2600" dirty="0">
                <a:latin typeface="Calibri"/>
                <a:cs typeface="Calibri"/>
              </a:rPr>
              <a:t>ана</a:t>
            </a:r>
            <a:r>
              <a:rPr sz="2600" spc="-40" dirty="0">
                <a:latin typeface="Calibri"/>
                <a:cs typeface="Calibri"/>
              </a:rPr>
              <a:t>т</a:t>
            </a:r>
            <a:r>
              <a:rPr sz="2600" dirty="0">
                <a:latin typeface="Calibri"/>
                <a:cs typeface="Calibri"/>
              </a:rPr>
              <a:t>омич</a:t>
            </a:r>
            <a:r>
              <a:rPr sz="2600" spc="-15" dirty="0">
                <a:latin typeface="Calibri"/>
                <a:cs typeface="Calibri"/>
              </a:rPr>
              <a:t>е</a:t>
            </a:r>
            <a:r>
              <a:rPr sz="2600" dirty="0">
                <a:latin typeface="Calibri"/>
                <a:cs typeface="Calibri"/>
              </a:rPr>
              <a:t>ски</a:t>
            </a:r>
            <a:r>
              <a:rPr sz="2600" spc="-1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-</a:t>
            </a:r>
            <a:r>
              <a:rPr sz="2600" spc="-1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пр</a:t>
            </a:r>
            <a:r>
              <a:rPr sz="2600" spc="-90" dirty="0">
                <a:latin typeface="Calibri"/>
                <a:cs typeface="Calibri"/>
              </a:rPr>
              <a:t>о</a:t>
            </a:r>
            <a:r>
              <a:rPr sz="2600" spc="-20" dirty="0">
                <a:latin typeface="Calibri"/>
                <a:cs typeface="Calibri"/>
              </a:rPr>
              <a:t>д</a:t>
            </a:r>
            <a:r>
              <a:rPr sz="2600" spc="-60" dirty="0">
                <a:latin typeface="Calibri"/>
                <a:cs typeface="Calibri"/>
              </a:rPr>
              <a:t>о</a:t>
            </a:r>
            <a:r>
              <a:rPr sz="2600" dirty="0">
                <a:latin typeface="Calibri"/>
                <a:cs typeface="Calibri"/>
              </a:rPr>
              <a:t>л</a:t>
            </a:r>
            <a:r>
              <a:rPr sz="2600" spc="-40" dirty="0">
                <a:latin typeface="Calibri"/>
                <a:cs typeface="Calibri"/>
              </a:rPr>
              <a:t>ж</a:t>
            </a:r>
            <a:r>
              <a:rPr sz="2600" dirty="0">
                <a:latin typeface="Calibri"/>
                <a:cs typeface="Calibri"/>
              </a:rPr>
              <a:t>ен</a:t>
            </a:r>
            <a:r>
              <a:rPr sz="2600" spc="-10" dirty="0">
                <a:latin typeface="Calibri"/>
                <a:cs typeface="Calibri"/>
              </a:rPr>
              <a:t>и</a:t>
            </a:r>
            <a:r>
              <a:rPr sz="2600" dirty="0">
                <a:latin typeface="Calibri"/>
                <a:cs typeface="Calibri"/>
              </a:rPr>
              <a:t>е</a:t>
            </a:r>
            <a:r>
              <a:rPr sz="2600" spc="-1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спинно</a:t>
            </a:r>
            <a:r>
              <a:rPr sz="2600" spc="-45" dirty="0">
                <a:latin typeface="Calibri"/>
                <a:cs typeface="Calibri"/>
              </a:rPr>
              <a:t>г</a:t>
            </a:r>
            <a:r>
              <a:rPr sz="2600" dirty="0">
                <a:latin typeface="Calibri"/>
                <a:cs typeface="Calibri"/>
              </a:rPr>
              <a:t>о моз</a:t>
            </a:r>
            <a:r>
              <a:rPr sz="2600" spc="-25" dirty="0">
                <a:latin typeface="Calibri"/>
                <a:cs typeface="Calibri"/>
              </a:rPr>
              <a:t>г</a:t>
            </a:r>
            <a:r>
              <a:rPr sz="2600" dirty="0">
                <a:latin typeface="Calibri"/>
                <a:cs typeface="Calibri"/>
              </a:rPr>
              <a:t>а</a:t>
            </a:r>
          </a:p>
          <a:p>
            <a:pPr marL="355600" indent="-342900">
              <a:lnSpc>
                <a:spcPct val="100000"/>
              </a:lnSpc>
              <a:spcBef>
                <a:spcPts val="720"/>
              </a:spcBef>
              <a:buFont typeface="Arial"/>
              <a:buChar char="•"/>
              <a:tabLst>
                <a:tab pos="355600" algn="l"/>
              </a:tabLst>
            </a:pPr>
            <a:r>
              <a:rPr sz="2600" dirty="0">
                <a:latin typeface="Calibri"/>
                <a:cs typeface="Calibri"/>
              </a:rPr>
              <a:t>разви</a:t>
            </a:r>
            <a:r>
              <a:rPr sz="2600" spc="5" dirty="0">
                <a:latin typeface="Calibri"/>
                <a:cs typeface="Calibri"/>
              </a:rPr>
              <a:t>л</a:t>
            </a:r>
            <a:r>
              <a:rPr sz="2600" dirty="0">
                <a:latin typeface="Calibri"/>
                <a:cs typeface="Calibri"/>
              </a:rPr>
              <a:t>ся</a:t>
            </a:r>
            <a:r>
              <a:rPr sz="2600" spc="-2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по</a:t>
            </a:r>
            <a:r>
              <a:rPr sz="2600" spc="-10" dirty="0">
                <a:latin typeface="Calibri"/>
                <a:cs typeface="Calibri"/>
              </a:rPr>
              <a:t>з</a:t>
            </a:r>
            <a:r>
              <a:rPr sz="2600" spc="-40" dirty="0">
                <a:latin typeface="Calibri"/>
                <a:cs typeface="Calibri"/>
              </a:rPr>
              <a:t>ж</a:t>
            </a:r>
            <a:r>
              <a:rPr sz="2600" dirty="0">
                <a:latin typeface="Calibri"/>
                <a:cs typeface="Calibri"/>
              </a:rPr>
              <a:t>е</a:t>
            </a:r>
            <a:r>
              <a:rPr sz="2600" spc="-1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спинно</a:t>
            </a:r>
            <a:r>
              <a:rPr sz="2600" spc="-40" dirty="0">
                <a:latin typeface="Calibri"/>
                <a:cs typeface="Calibri"/>
              </a:rPr>
              <a:t>г</a:t>
            </a:r>
            <a:r>
              <a:rPr sz="2600" dirty="0">
                <a:latin typeface="Calibri"/>
                <a:cs typeface="Calibri"/>
              </a:rPr>
              <a:t>о моз</a:t>
            </a:r>
            <a:r>
              <a:rPr sz="2600" spc="-15" dirty="0">
                <a:latin typeface="Calibri"/>
                <a:cs typeface="Calibri"/>
              </a:rPr>
              <a:t>г</a:t>
            </a:r>
            <a:r>
              <a:rPr sz="2600" dirty="0">
                <a:latin typeface="Calibri"/>
                <a:cs typeface="Calibri"/>
              </a:rPr>
              <a:t>а,</a:t>
            </a:r>
            <a:r>
              <a:rPr sz="2600" spc="-1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но </a:t>
            </a:r>
            <a:r>
              <a:rPr sz="2600" spc="-130" dirty="0">
                <a:latin typeface="Calibri"/>
                <a:cs typeface="Calibri"/>
              </a:rPr>
              <a:t>г</a:t>
            </a:r>
            <a:r>
              <a:rPr sz="2600" dirty="0">
                <a:latin typeface="Calibri"/>
                <a:cs typeface="Calibri"/>
              </a:rPr>
              <a:t>ла</a:t>
            </a:r>
            <a:r>
              <a:rPr sz="2600" spc="5" dirty="0">
                <a:latin typeface="Calibri"/>
                <a:cs typeface="Calibri"/>
              </a:rPr>
              <a:t>в</a:t>
            </a:r>
            <a:r>
              <a:rPr sz="2600" dirty="0">
                <a:latin typeface="Calibri"/>
                <a:cs typeface="Calibri"/>
              </a:rPr>
              <a:t>нее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е</a:t>
            </a:r>
            <a:r>
              <a:rPr sz="2600" spc="-50" dirty="0">
                <a:latin typeface="Calibri"/>
                <a:cs typeface="Calibri"/>
              </a:rPr>
              <a:t>г</a:t>
            </a:r>
            <a:r>
              <a:rPr sz="2600" dirty="0">
                <a:latin typeface="Calibri"/>
                <a:cs typeface="Calibri"/>
              </a:rPr>
              <a:t>о</a:t>
            </a:r>
          </a:p>
          <a:p>
            <a:pPr marL="355600" marR="5080" indent="-342900">
              <a:lnSpc>
                <a:spcPct val="100000"/>
              </a:lnSpc>
              <a:spcBef>
                <a:spcPts val="720"/>
              </a:spcBef>
              <a:buFont typeface="Arial"/>
              <a:buChar char="•"/>
              <a:tabLst>
                <a:tab pos="355600" algn="l"/>
              </a:tabLst>
            </a:pPr>
            <a:r>
              <a:rPr sz="2600" dirty="0">
                <a:latin typeface="Calibri"/>
                <a:cs typeface="Calibri"/>
              </a:rPr>
              <a:t>в строении</a:t>
            </a:r>
            <a:r>
              <a:rPr sz="2600" spc="-1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с</a:t>
            </a:r>
            <a:r>
              <a:rPr sz="2600" spc="-50" dirty="0">
                <a:latin typeface="Calibri"/>
                <a:cs typeface="Calibri"/>
              </a:rPr>
              <a:t>х</a:t>
            </a:r>
            <a:r>
              <a:rPr sz="2600" spc="-25" dirty="0">
                <a:latin typeface="Calibri"/>
                <a:cs typeface="Calibri"/>
              </a:rPr>
              <a:t>о</a:t>
            </a:r>
            <a:r>
              <a:rPr sz="2600" dirty="0">
                <a:latin typeface="Calibri"/>
                <a:cs typeface="Calibri"/>
              </a:rPr>
              <a:t>ж</a:t>
            </a:r>
            <a:r>
              <a:rPr sz="2600" spc="-1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со спинн</a:t>
            </a:r>
            <a:r>
              <a:rPr sz="2600" spc="5" dirty="0">
                <a:latin typeface="Calibri"/>
                <a:cs typeface="Calibri"/>
              </a:rPr>
              <a:t>ы</a:t>
            </a:r>
            <a:r>
              <a:rPr sz="2600" dirty="0">
                <a:latin typeface="Calibri"/>
                <a:cs typeface="Calibri"/>
              </a:rPr>
              <a:t>м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моз</a:t>
            </a:r>
            <a:r>
              <a:rPr sz="2600" spc="-40" dirty="0">
                <a:latin typeface="Calibri"/>
                <a:cs typeface="Calibri"/>
              </a:rPr>
              <a:t>г</a:t>
            </a:r>
            <a:r>
              <a:rPr sz="2600" dirty="0">
                <a:latin typeface="Calibri"/>
                <a:cs typeface="Calibri"/>
              </a:rPr>
              <a:t>ом (</a:t>
            </a:r>
            <a:r>
              <a:rPr sz="2600" spc="-120" dirty="0">
                <a:latin typeface="Calibri"/>
                <a:cs typeface="Calibri"/>
              </a:rPr>
              <a:t>т</a:t>
            </a:r>
            <a:r>
              <a:rPr sz="2600" dirty="0">
                <a:latin typeface="Calibri"/>
                <a:cs typeface="Calibri"/>
              </a:rPr>
              <a:t>.к. развился на</a:t>
            </a:r>
            <a:r>
              <a:rPr sz="2600" spc="-1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е</a:t>
            </a:r>
            <a:r>
              <a:rPr sz="2600" spc="-55" dirty="0">
                <a:latin typeface="Calibri"/>
                <a:cs typeface="Calibri"/>
              </a:rPr>
              <a:t>г</a:t>
            </a:r>
            <a:r>
              <a:rPr sz="2600" dirty="0">
                <a:latin typeface="Calibri"/>
                <a:cs typeface="Calibri"/>
              </a:rPr>
              <a:t>о</a:t>
            </a:r>
            <a:r>
              <a:rPr sz="2600" spc="1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базе),</a:t>
            </a:r>
            <a:r>
              <a:rPr sz="2600" spc="-1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но,</a:t>
            </a:r>
            <a:r>
              <a:rPr sz="2600" spc="-1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вви</a:t>
            </a:r>
            <a:r>
              <a:rPr sz="2600" spc="-30" dirty="0">
                <a:latin typeface="Calibri"/>
                <a:cs typeface="Calibri"/>
              </a:rPr>
              <a:t>д</a:t>
            </a:r>
            <a:r>
              <a:rPr sz="2600" dirty="0">
                <a:latin typeface="Calibri"/>
                <a:cs typeface="Calibri"/>
              </a:rPr>
              <a:t>у</a:t>
            </a:r>
            <a:r>
              <a:rPr sz="2600" spc="-1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мно</a:t>
            </a:r>
            <a:r>
              <a:rPr sz="2600" spc="-45" dirty="0">
                <a:latin typeface="Calibri"/>
                <a:cs typeface="Calibri"/>
              </a:rPr>
              <a:t>г</a:t>
            </a:r>
            <a:r>
              <a:rPr sz="2600" dirty="0">
                <a:latin typeface="Calibri"/>
                <a:cs typeface="Calibri"/>
              </a:rPr>
              <a:t>ообразия ф</a:t>
            </a:r>
            <a:r>
              <a:rPr sz="2600" spc="-15" dirty="0">
                <a:latin typeface="Calibri"/>
                <a:cs typeface="Calibri"/>
              </a:rPr>
              <a:t>у</a:t>
            </a:r>
            <a:r>
              <a:rPr sz="2600" dirty="0">
                <a:latin typeface="Calibri"/>
                <a:cs typeface="Calibri"/>
              </a:rPr>
              <a:t>нкц</a:t>
            </a:r>
            <a:r>
              <a:rPr sz="2600" spc="-15" dirty="0">
                <a:latin typeface="Calibri"/>
                <a:cs typeface="Calibri"/>
              </a:rPr>
              <a:t>и</a:t>
            </a:r>
            <a:r>
              <a:rPr sz="2600" dirty="0">
                <a:latin typeface="Calibri"/>
                <a:cs typeface="Calibri"/>
              </a:rPr>
              <a:t>й, </a:t>
            </a:r>
            <a:r>
              <a:rPr sz="2600" spc="-15" dirty="0">
                <a:latin typeface="Calibri"/>
                <a:cs typeface="Calibri"/>
              </a:rPr>
              <a:t>у</a:t>
            </a:r>
            <a:r>
              <a:rPr sz="2600" dirty="0">
                <a:latin typeface="Calibri"/>
                <a:cs typeface="Calibri"/>
              </a:rPr>
              <a:t>строен сл</a:t>
            </a:r>
            <a:r>
              <a:rPr sz="2600" spc="-15" dirty="0">
                <a:latin typeface="Calibri"/>
                <a:cs typeface="Calibri"/>
              </a:rPr>
              <a:t>о</a:t>
            </a:r>
            <a:r>
              <a:rPr sz="2600" dirty="0">
                <a:latin typeface="Calibri"/>
                <a:cs typeface="Calibri"/>
              </a:rPr>
              <a:t>жнее</a:t>
            </a:r>
          </a:p>
          <a:p>
            <a:pPr marL="355600" marR="782320" indent="-342900">
              <a:lnSpc>
                <a:spcPct val="100000"/>
              </a:lnSpc>
              <a:spcBef>
                <a:spcPts val="720"/>
              </a:spcBef>
              <a:buFont typeface="Arial"/>
              <a:buChar char="•"/>
              <a:tabLst>
                <a:tab pos="355600" algn="l"/>
              </a:tabLst>
            </a:pPr>
            <a:r>
              <a:rPr sz="2600" dirty="0">
                <a:latin typeface="Calibri"/>
                <a:cs typeface="Calibri"/>
              </a:rPr>
              <a:t>поме</a:t>
            </a:r>
            <a:r>
              <a:rPr sz="2600" spc="-10" dirty="0">
                <a:latin typeface="Calibri"/>
                <a:cs typeface="Calibri"/>
              </a:rPr>
              <a:t>щ</a:t>
            </a:r>
            <a:r>
              <a:rPr sz="2600" dirty="0">
                <a:latin typeface="Calibri"/>
                <a:cs typeface="Calibri"/>
              </a:rPr>
              <a:t>а</a:t>
            </a:r>
            <a:r>
              <a:rPr sz="2600" spc="-15" dirty="0">
                <a:latin typeface="Calibri"/>
                <a:cs typeface="Calibri"/>
              </a:rPr>
              <a:t>е</a:t>
            </a:r>
            <a:r>
              <a:rPr sz="2600" spc="-25" dirty="0">
                <a:latin typeface="Calibri"/>
                <a:cs typeface="Calibri"/>
              </a:rPr>
              <a:t>т</a:t>
            </a:r>
            <a:r>
              <a:rPr sz="2600" dirty="0">
                <a:latin typeface="Calibri"/>
                <a:cs typeface="Calibri"/>
              </a:rPr>
              <a:t>ся</a:t>
            </a:r>
            <a:r>
              <a:rPr sz="2600" spc="-1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в ч</a:t>
            </a:r>
            <a:r>
              <a:rPr sz="2600" spc="-15" dirty="0">
                <a:latin typeface="Calibri"/>
                <a:cs typeface="Calibri"/>
              </a:rPr>
              <a:t>е</a:t>
            </a:r>
            <a:r>
              <a:rPr sz="2600" dirty="0">
                <a:latin typeface="Calibri"/>
                <a:cs typeface="Calibri"/>
              </a:rPr>
              <a:t>р</a:t>
            </a:r>
            <a:r>
              <a:rPr sz="2600" spc="-10" dirty="0">
                <a:latin typeface="Calibri"/>
                <a:cs typeface="Calibri"/>
              </a:rPr>
              <a:t>е</a:t>
            </a:r>
            <a:r>
              <a:rPr sz="2600" dirty="0">
                <a:latin typeface="Calibri"/>
                <a:cs typeface="Calibri"/>
              </a:rPr>
              <a:t>пной</a:t>
            </a:r>
            <a:r>
              <a:rPr sz="2600" spc="15" dirty="0">
                <a:latin typeface="Calibri"/>
                <a:cs typeface="Calibri"/>
              </a:rPr>
              <a:t> </a:t>
            </a:r>
            <a:r>
              <a:rPr sz="2600" spc="-50" dirty="0">
                <a:latin typeface="Calibri"/>
                <a:cs typeface="Calibri"/>
              </a:rPr>
              <a:t>к</a:t>
            </a:r>
            <a:r>
              <a:rPr sz="2600" dirty="0">
                <a:latin typeface="Calibri"/>
                <a:cs typeface="Calibri"/>
              </a:rPr>
              <a:t>ороб</a:t>
            </a:r>
            <a:r>
              <a:rPr sz="2600" spc="-40" dirty="0">
                <a:latin typeface="Calibri"/>
                <a:cs typeface="Calibri"/>
              </a:rPr>
              <a:t>к</a:t>
            </a:r>
            <a:r>
              <a:rPr sz="2600" dirty="0">
                <a:latin typeface="Calibri"/>
                <a:cs typeface="Calibri"/>
              </a:rPr>
              <a:t>е из </a:t>
            </a:r>
            <a:r>
              <a:rPr sz="2600" spc="-55" dirty="0">
                <a:latin typeface="Calibri"/>
                <a:cs typeface="Calibri"/>
              </a:rPr>
              <a:t>к</a:t>
            </a:r>
            <a:r>
              <a:rPr sz="2600" dirty="0">
                <a:latin typeface="Calibri"/>
                <a:cs typeface="Calibri"/>
              </a:rPr>
              <a:t>ос</a:t>
            </a:r>
            <a:r>
              <a:rPr sz="2600" spc="-15" dirty="0">
                <a:latin typeface="Calibri"/>
                <a:cs typeface="Calibri"/>
              </a:rPr>
              <a:t>т</a:t>
            </a:r>
            <a:r>
              <a:rPr sz="2600" dirty="0">
                <a:latin typeface="Calibri"/>
                <a:cs typeface="Calibri"/>
              </a:rPr>
              <a:t>ей моз</a:t>
            </a:r>
            <a:r>
              <a:rPr sz="2600" spc="-40" dirty="0">
                <a:latin typeface="Calibri"/>
                <a:cs typeface="Calibri"/>
              </a:rPr>
              <a:t>г</a:t>
            </a:r>
            <a:r>
              <a:rPr sz="2600" dirty="0">
                <a:latin typeface="Calibri"/>
                <a:cs typeface="Calibri"/>
              </a:rPr>
              <a:t>ов</a:t>
            </a:r>
            <a:r>
              <a:rPr sz="2600" spc="5" dirty="0">
                <a:latin typeface="Calibri"/>
                <a:cs typeface="Calibri"/>
              </a:rPr>
              <a:t>о</a:t>
            </a:r>
            <a:r>
              <a:rPr sz="2600" spc="-45" dirty="0">
                <a:latin typeface="Calibri"/>
                <a:cs typeface="Calibri"/>
              </a:rPr>
              <a:t>г</a:t>
            </a:r>
            <a:r>
              <a:rPr sz="2600" dirty="0">
                <a:latin typeface="Calibri"/>
                <a:cs typeface="Calibri"/>
              </a:rPr>
              <a:t>о</a:t>
            </a:r>
            <a:r>
              <a:rPr sz="2600" spc="1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ч</a:t>
            </a:r>
            <a:r>
              <a:rPr sz="2600" spc="-10" dirty="0">
                <a:latin typeface="Calibri"/>
                <a:cs typeface="Calibri"/>
              </a:rPr>
              <a:t>е</a:t>
            </a:r>
            <a:r>
              <a:rPr sz="2600" dirty="0">
                <a:latin typeface="Calibri"/>
                <a:cs typeface="Calibri"/>
              </a:rPr>
              <a:t>р</a:t>
            </a:r>
            <a:r>
              <a:rPr sz="2600" spc="-10" dirty="0">
                <a:latin typeface="Calibri"/>
                <a:cs typeface="Calibri"/>
              </a:rPr>
              <a:t>е</a:t>
            </a:r>
            <a:r>
              <a:rPr sz="2600" dirty="0">
                <a:latin typeface="Calibri"/>
                <a:cs typeface="Calibri"/>
              </a:rPr>
              <a:t>па, пов</a:t>
            </a:r>
            <a:r>
              <a:rPr sz="2600" spc="-30" dirty="0">
                <a:latin typeface="Calibri"/>
                <a:cs typeface="Calibri"/>
              </a:rPr>
              <a:t>т</a:t>
            </a:r>
            <a:r>
              <a:rPr sz="2600" dirty="0">
                <a:latin typeface="Calibri"/>
                <a:cs typeface="Calibri"/>
              </a:rPr>
              <a:t>оряя</a:t>
            </a:r>
            <a:r>
              <a:rPr sz="2600" spc="5" dirty="0">
                <a:latin typeface="Calibri"/>
                <a:cs typeface="Calibri"/>
              </a:rPr>
              <a:t> с</a:t>
            </a:r>
            <a:r>
              <a:rPr sz="2600" dirty="0">
                <a:latin typeface="Calibri"/>
                <a:cs typeface="Calibri"/>
              </a:rPr>
              <a:t>воей</a:t>
            </a:r>
            <a:r>
              <a:rPr sz="2600" spc="-1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формой её внутренний </a:t>
            </a:r>
            <a:r>
              <a:rPr sz="2600" spc="-15" dirty="0">
                <a:latin typeface="Calibri"/>
                <a:cs typeface="Calibri"/>
              </a:rPr>
              <a:t>р</a:t>
            </a:r>
            <a:r>
              <a:rPr sz="2600" spc="-55" dirty="0">
                <a:latin typeface="Calibri"/>
                <a:cs typeface="Calibri"/>
              </a:rPr>
              <a:t>е</a:t>
            </a:r>
            <a:r>
              <a:rPr sz="2600" dirty="0">
                <a:latin typeface="Calibri"/>
                <a:cs typeface="Calibri"/>
              </a:rPr>
              <a:t>льеф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6221" y="498158"/>
            <a:ext cx="8229600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42110">
              <a:lnSpc>
                <a:spcPct val="100000"/>
              </a:lnSpc>
            </a:pPr>
            <a:r>
              <a:rPr sz="3200" b="1" dirty="0"/>
              <a:t>Строение </a:t>
            </a:r>
            <a:r>
              <a:rPr sz="3200" b="1" spc="5" dirty="0"/>
              <a:t>п</a:t>
            </a:r>
            <a:r>
              <a:rPr sz="3200" b="1" dirty="0"/>
              <a:t>р</a:t>
            </a:r>
            <a:r>
              <a:rPr sz="3200" b="1" spc="-85" dirty="0"/>
              <a:t>о</a:t>
            </a:r>
            <a:r>
              <a:rPr sz="3200" b="1" spc="-45" dirty="0"/>
              <a:t>д</a:t>
            </a:r>
            <a:r>
              <a:rPr sz="3200" b="1" spc="-55" dirty="0"/>
              <a:t>о</a:t>
            </a:r>
            <a:r>
              <a:rPr sz="3200" b="1" dirty="0"/>
              <a:t>л</a:t>
            </a:r>
            <a:r>
              <a:rPr sz="3200" b="1" spc="-30" dirty="0"/>
              <a:t>г</a:t>
            </a:r>
            <a:r>
              <a:rPr sz="3200" b="1" dirty="0"/>
              <a:t>ова</a:t>
            </a:r>
            <a:r>
              <a:rPr sz="3200" b="1" spc="-40" dirty="0"/>
              <a:t>т</a:t>
            </a:r>
            <a:r>
              <a:rPr sz="3200" b="1" dirty="0"/>
              <a:t>о</a:t>
            </a:r>
            <a:r>
              <a:rPr sz="3200" b="1" spc="-20" dirty="0"/>
              <a:t>г</a:t>
            </a:r>
            <a:r>
              <a:rPr sz="3200" b="1" dirty="0"/>
              <a:t>о</a:t>
            </a:r>
            <a:r>
              <a:rPr sz="3200" b="1" spc="-15" dirty="0"/>
              <a:t> </a:t>
            </a:r>
            <a:r>
              <a:rPr sz="3200" b="1" dirty="0"/>
              <a:t>моз</a:t>
            </a:r>
            <a:r>
              <a:rPr sz="3200" b="1" spc="-10" dirty="0"/>
              <a:t>г</a:t>
            </a:r>
            <a:r>
              <a:rPr sz="3200" b="1" dirty="0"/>
              <a:t>а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9520" y="990600"/>
            <a:ext cx="8892079" cy="5757545"/>
          </a:xfrm>
          <a:prstGeom prst="rect">
            <a:avLst/>
          </a:prstGeom>
          <a:solidFill>
            <a:schemeClr val="bg2"/>
          </a:solidFill>
        </p:spPr>
        <p:txBody>
          <a:bodyPr vert="horz" wrap="square" lIns="0" tIns="0" rIns="0" bIns="0" rtlCol="0">
            <a:spAutoFit/>
          </a:bodyPr>
          <a:lstStyle/>
          <a:p>
            <a:pPr marL="355600" marR="656590" indent="-342900">
              <a:lnSpc>
                <a:spcPts val="3000"/>
              </a:lnSpc>
              <a:buClr>
                <a:srgbClr val="C00000"/>
              </a:buClr>
              <a:buFont typeface="Arial"/>
              <a:buChar char="•"/>
              <a:tabLst>
                <a:tab pos="355600" algn="l"/>
                <a:tab pos="1406525" algn="l"/>
              </a:tabLst>
            </a:pPr>
            <a:r>
              <a:rPr sz="2800" b="1" spc="-15" dirty="0">
                <a:solidFill>
                  <a:srgbClr val="C00000"/>
                </a:solidFill>
                <a:latin typeface="Calibri"/>
                <a:cs typeface="Calibri"/>
              </a:rPr>
              <a:t>серое	</a:t>
            </a:r>
            <a:r>
              <a:rPr sz="2800" b="1" spc="-20" dirty="0">
                <a:solidFill>
                  <a:srgbClr val="C00000"/>
                </a:solidFill>
                <a:latin typeface="Calibri"/>
                <a:cs typeface="Calibri"/>
              </a:rPr>
              <a:t>мо</a:t>
            </a:r>
            <a:r>
              <a:rPr sz="2800" b="1" spc="-30" dirty="0">
                <a:solidFill>
                  <a:srgbClr val="C00000"/>
                </a:solidFill>
                <a:latin typeface="Calibri"/>
                <a:cs typeface="Calibri"/>
              </a:rPr>
              <a:t>з</a:t>
            </a:r>
            <a:r>
              <a:rPr sz="2800" b="1" spc="-20" dirty="0">
                <a:solidFill>
                  <a:srgbClr val="C00000"/>
                </a:solidFill>
                <a:latin typeface="Calibri"/>
                <a:cs typeface="Calibri"/>
              </a:rPr>
              <a:t>г</a:t>
            </a:r>
            <a:r>
              <a:rPr sz="2800" b="1" spc="-15" dirty="0">
                <a:solidFill>
                  <a:srgbClr val="C00000"/>
                </a:solidFill>
                <a:latin typeface="Calibri"/>
                <a:cs typeface="Calibri"/>
              </a:rPr>
              <a:t>ов</a:t>
            </a:r>
            <a:r>
              <a:rPr sz="2800" b="1" spc="-30" dirty="0">
                <a:solidFill>
                  <a:srgbClr val="C00000"/>
                </a:solidFill>
                <a:latin typeface="Calibri"/>
                <a:cs typeface="Calibri"/>
              </a:rPr>
              <a:t>о</a:t>
            </a:r>
            <a:r>
              <a:rPr sz="2800" b="1" spc="-15" dirty="0">
                <a:solidFill>
                  <a:srgbClr val="C00000"/>
                </a:solidFill>
                <a:latin typeface="Calibri"/>
                <a:cs typeface="Calibri"/>
              </a:rPr>
              <a:t>е</a:t>
            </a:r>
            <a:r>
              <a:rPr sz="2800" b="1" spc="2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800" b="1" spc="-15" dirty="0">
                <a:solidFill>
                  <a:srgbClr val="C00000"/>
                </a:solidFill>
                <a:latin typeface="Calibri"/>
                <a:cs typeface="Calibri"/>
              </a:rPr>
              <a:t>ве</a:t>
            </a:r>
            <a:r>
              <a:rPr sz="2800" b="1" spc="-55" dirty="0">
                <a:solidFill>
                  <a:srgbClr val="C00000"/>
                </a:solidFill>
                <a:latin typeface="Calibri"/>
                <a:cs typeface="Calibri"/>
              </a:rPr>
              <a:t>щ</a:t>
            </a:r>
            <a:r>
              <a:rPr sz="2800" b="1" spc="-15" dirty="0">
                <a:solidFill>
                  <a:srgbClr val="C00000"/>
                </a:solidFill>
                <a:latin typeface="Calibri"/>
                <a:cs typeface="Calibri"/>
              </a:rPr>
              <a:t>ество</a:t>
            </a:r>
            <a:r>
              <a:rPr sz="2800" b="1" spc="4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C00000"/>
                </a:solidFill>
                <a:latin typeface="Calibri"/>
                <a:cs typeface="Calibri"/>
              </a:rPr>
              <a:t>в</a:t>
            </a:r>
            <a:r>
              <a:rPr sz="2800" spc="-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C00000"/>
                </a:solidFill>
                <a:latin typeface="Calibri"/>
                <a:cs typeface="Calibri"/>
              </a:rPr>
              <a:t>ви</a:t>
            </a:r>
            <a:r>
              <a:rPr sz="2800" spc="-45" dirty="0">
                <a:solidFill>
                  <a:srgbClr val="C00000"/>
                </a:solidFill>
                <a:latin typeface="Calibri"/>
                <a:cs typeface="Calibri"/>
              </a:rPr>
              <a:t>д</a:t>
            </a:r>
            <a:r>
              <a:rPr sz="2800" spc="-15" dirty="0">
                <a:solidFill>
                  <a:srgbClr val="C00000"/>
                </a:solidFill>
                <a:latin typeface="Calibri"/>
                <a:cs typeface="Calibri"/>
              </a:rPr>
              <a:t>е</a:t>
            </a:r>
            <a:r>
              <a:rPr sz="2800" spc="-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C00000"/>
                </a:solidFill>
                <a:latin typeface="Calibri"/>
                <a:cs typeface="Calibri"/>
              </a:rPr>
              <a:t>я</a:t>
            </a:r>
            <a:r>
              <a:rPr sz="2800" spc="-50" dirty="0">
                <a:solidFill>
                  <a:srgbClr val="C00000"/>
                </a:solidFill>
                <a:latin typeface="Calibri"/>
                <a:cs typeface="Calibri"/>
              </a:rPr>
              <a:t>д</a:t>
            </a:r>
            <a:r>
              <a:rPr sz="2800" spc="-15" dirty="0">
                <a:solidFill>
                  <a:srgbClr val="C00000"/>
                </a:solidFill>
                <a:latin typeface="Calibri"/>
                <a:cs typeface="Calibri"/>
              </a:rPr>
              <a:t>е</a:t>
            </a:r>
            <a:r>
              <a:rPr sz="2800" spc="-20" dirty="0">
                <a:solidFill>
                  <a:srgbClr val="C00000"/>
                </a:solidFill>
                <a:latin typeface="Calibri"/>
                <a:cs typeface="Calibri"/>
              </a:rPr>
              <a:t>р</a:t>
            </a:r>
            <a:r>
              <a:rPr sz="2800" spc="-10" dirty="0">
                <a:latin typeface="Calibri"/>
                <a:cs typeface="Calibri"/>
              </a:rPr>
              <a:t>,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40" dirty="0">
                <a:latin typeface="Calibri"/>
                <a:cs typeface="Calibri"/>
              </a:rPr>
              <a:t>о</a:t>
            </a:r>
            <a:r>
              <a:rPr sz="2800" spc="-15" dirty="0">
                <a:latin typeface="Calibri"/>
                <a:cs typeface="Calibri"/>
              </a:rPr>
              <a:t>т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5" dirty="0">
                <a:latin typeface="Calibri"/>
                <a:cs typeface="Calibri"/>
              </a:rPr>
              <a:t>к</a:t>
            </a:r>
            <a:r>
              <a:rPr sz="2800" spc="-40" dirty="0">
                <a:latin typeface="Calibri"/>
                <a:cs typeface="Calibri"/>
              </a:rPr>
              <a:t>о</a:t>
            </a:r>
            <a:r>
              <a:rPr sz="2800" spc="-55" dirty="0">
                <a:latin typeface="Calibri"/>
                <a:cs typeface="Calibri"/>
              </a:rPr>
              <a:t>т</a:t>
            </a:r>
            <a:r>
              <a:rPr sz="2800" spc="-15" dirty="0">
                <a:latin typeface="Calibri"/>
                <a:cs typeface="Calibri"/>
              </a:rPr>
              <a:t>орых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40" dirty="0">
                <a:latin typeface="Calibri"/>
                <a:cs typeface="Calibri"/>
              </a:rPr>
              <a:t>о</a:t>
            </a:r>
            <a:r>
              <a:rPr sz="2800" spc="-15" dirty="0">
                <a:latin typeface="Calibri"/>
                <a:cs typeface="Calibri"/>
              </a:rPr>
              <a:t>т</a:t>
            </a:r>
            <a:r>
              <a:rPr sz="2800" spc="-65" dirty="0">
                <a:latin typeface="Calibri"/>
                <a:cs typeface="Calibri"/>
              </a:rPr>
              <a:t>х</a:t>
            </a:r>
            <a:r>
              <a:rPr sz="2800" spc="-85" dirty="0">
                <a:latin typeface="Calibri"/>
                <a:cs typeface="Calibri"/>
              </a:rPr>
              <a:t>о</a:t>
            </a:r>
            <a:r>
              <a:rPr sz="2800" spc="-15" dirty="0">
                <a:latin typeface="Calibri"/>
                <a:cs typeface="Calibri"/>
              </a:rPr>
              <a:t>дят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чере</a:t>
            </a:r>
            <a:r>
              <a:rPr sz="2800" spc="-30" dirty="0">
                <a:latin typeface="Calibri"/>
                <a:cs typeface="Calibri"/>
              </a:rPr>
              <a:t>п</a:t>
            </a:r>
            <a:r>
              <a:rPr sz="2800" spc="-15" dirty="0">
                <a:latin typeface="Calibri"/>
                <a:cs typeface="Calibri"/>
              </a:rPr>
              <a:t>номоз</a:t>
            </a:r>
            <a:r>
              <a:rPr sz="2800" spc="-35" dirty="0">
                <a:latin typeface="Calibri"/>
                <a:cs typeface="Calibri"/>
              </a:rPr>
              <a:t>г</a:t>
            </a:r>
            <a:r>
              <a:rPr sz="2800" spc="-20" dirty="0">
                <a:latin typeface="Calibri"/>
                <a:cs typeface="Calibri"/>
              </a:rPr>
              <a:t>овые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нервы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с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6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по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12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па</a:t>
            </a:r>
            <a:r>
              <a:rPr sz="2800" spc="-45" dirty="0">
                <a:latin typeface="Calibri"/>
                <a:cs typeface="Calibri"/>
              </a:rPr>
              <a:t>р</a:t>
            </a:r>
            <a:r>
              <a:rPr sz="2800" spc="-15" dirty="0">
                <a:latin typeface="Calibri"/>
                <a:cs typeface="Calibri"/>
              </a:rPr>
              <a:t>у</a:t>
            </a:r>
            <a:endParaRPr sz="2800" dirty="0">
              <a:latin typeface="Calibri"/>
              <a:cs typeface="Calibri"/>
            </a:endParaRPr>
          </a:p>
          <a:p>
            <a:pPr marL="1755775">
              <a:lnSpc>
                <a:spcPct val="100000"/>
              </a:lnSpc>
              <a:spcBef>
                <a:spcPts val="275"/>
              </a:spcBef>
            </a:pPr>
            <a:r>
              <a:rPr sz="2800" u="heavy" spc="-645" dirty="0">
                <a:latin typeface="Calibri"/>
                <a:cs typeface="Calibri"/>
              </a:rPr>
              <a:t> </a:t>
            </a:r>
            <a:r>
              <a:rPr sz="2800" u="heavy" spc="-15" dirty="0">
                <a:latin typeface="Calibri"/>
                <a:cs typeface="Calibri"/>
              </a:rPr>
              <a:t>яд</a:t>
            </a:r>
            <a:r>
              <a:rPr sz="2800" u="heavy" spc="-30" dirty="0">
                <a:latin typeface="Calibri"/>
                <a:cs typeface="Calibri"/>
              </a:rPr>
              <a:t>р</a:t>
            </a:r>
            <a:r>
              <a:rPr sz="2800" u="heavy" spc="-15" dirty="0">
                <a:latin typeface="Calibri"/>
                <a:cs typeface="Calibri"/>
              </a:rPr>
              <a:t>а</a:t>
            </a:r>
            <a:r>
              <a:rPr sz="2800" u="heavy" spc="0" dirty="0">
                <a:latin typeface="Calibri"/>
                <a:cs typeface="Calibri"/>
              </a:rPr>
              <a:t> </a:t>
            </a:r>
            <a:r>
              <a:rPr sz="2800" u="heavy" spc="-40" dirty="0">
                <a:latin typeface="Calibri"/>
                <a:cs typeface="Calibri"/>
              </a:rPr>
              <a:t>ф</a:t>
            </a:r>
            <a:r>
              <a:rPr sz="2800" u="heavy" spc="-15" dirty="0">
                <a:latin typeface="Calibri"/>
                <a:cs typeface="Calibri"/>
              </a:rPr>
              <a:t>унк</a:t>
            </a:r>
            <a:r>
              <a:rPr sz="2800" u="heavy" spc="-35" dirty="0">
                <a:latin typeface="Calibri"/>
                <a:cs typeface="Calibri"/>
              </a:rPr>
              <a:t>ц</a:t>
            </a:r>
            <a:r>
              <a:rPr sz="2800" u="heavy" spc="-15" dirty="0">
                <a:latin typeface="Calibri"/>
                <a:cs typeface="Calibri"/>
              </a:rPr>
              <a:t>ионально</a:t>
            </a:r>
            <a:r>
              <a:rPr sz="2800" u="heavy" spc="0" dirty="0">
                <a:latin typeface="Calibri"/>
                <a:cs typeface="Calibri"/>
              </a:rPr>
              <a:t> </a:t>
            </a:r>
            <a:r>
              <a:rPr sz="2800" u="heavy" spc="-15" dirty="0">
                <a:latin typeface="Calibri"/>
                <a:cs typeface="Calibri"/>
              </a:rPr>
              <a:t>ра</a:t>
            </a:r>
            <a:r>
              <a:rPr sz="2800" u="heavy" spc="-40" dirty="0">
                <a:latin typeface="Calibri"/>
                <a:cs typeface="Calibri"/>
              </a:rPr>
              <a:t>з</a:t>
            </a:r>
            <a:r>
              <a:rPr sz="2800" u="heavy" spc="-50" dirty="0">
                <a:latin typeface="Calibri"/>
                <a:cs typeface="Calibri"/>
              </a:rPr>
              <a:t>д</a:t>
            </a:r>
            <a:r>
              <a:rPr sz="2800" u="heavy" spc="-70" dirty="0">
                <a:latin typeface="Calibri"/>
                <a:cs typeface="Calibri"/>
              </a:rPr>
              <a:t>е</a:t>
            </a:r>
            <a:r>
              <a:rPr sz="2800" u="heavy" spc="-15" dirty="0">
                <a:latin typeface="Calibri"/>
                <a:cs typeface="Calibri"/>
              </a:rPr>
              <a:t>лены на: </a:t>
            </a:r>
            <a:endParaRPr sz="2800" dirty="0">
              <a:latin typeface="Calibri"/>
              <a:cs typeface="Calibri"/>
            </a:endParaRPr>
          </a:p>
          <a:p>
            <a:pPr marL="527685" marR="1418590" indent="-514984">
              <a:lnSpc>
                <a:spcPct val="89300"/>
              </a:lnSpc>
              <a:spcBef>
                <a:spcPts val="670"/>
              </a:spcBef>
              <a:buFont typeface="Calibri"/>
              <a:buAutoNum type="arabicPeriod"/>
              <a:tabLst>
                <a:tab pos="528320" algn="l"/>
              </a:tabLst>
            </a:pPr>
            <a:r>
              <a:rPr sz="2800" b="1" spc="-15" dirty="0">
                <a:latin typeface="Calibri"/>
                <a:cs typeface="Calibri"/>
              </a:rPr>
              <a:t>чувстви</a:t>
            </a:r>
            <a:r>
              <a:rPr sz="2800" b="1" spc="-25" dirty="0">
                <a:latin typeface="Calibri"/>
                <a:cs typeface="Calibri"/>
              </a:rPr>
              <a:t>т</a:t>
            </a:r>
            <a:r>
              <a:rPr sz="2800" b="1" spc="-70" dirty="0">
                <a:latin typeface="Calibri"/>
                <a:cs typeface="Calibri"/>
              </a:rPr>
              <a:t>е</a:t>
            </a:r>
            <a:r>
              <a:rPr sz="2800" b="1" spc="-20" dirty="0">
                <a:latin typeface="Calibri"/>
                <a:cs typeface="Calibri"/>
              </a:rPr>
              <a:t>льные</a:t>
            </a:r>
            <a:r>
              <a:rPr sz="2800" b="1" spc="3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–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л</a:t>
            </a:r>
            <a:r>
              <a:rPr sz="2800" spc="-50" dirty="0">
                <a:latin typeface="Calibri"/>
                <a:cs typeface="Calibri"/>
              </a:rPr>
              <a:t>е</a:t>
            </a:r>
            <a:r>
              <a:rPr sz="2800" spc="-55" dirty="0">
                <a:latin typeface="Calibri"/>
                <a:cs typeface="Calibri"/>
              </a:rPr>
              <a:t>ж</a:t>
            </a:r>
            <a:r>
              <a:rPr sz="2800" spc="-15" dirty="0">
                <a:latin typeface="Calibri"/>
                <a:cs typeface="Calibri"/>
              </a:rPr>
              <a:t>ат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ла</a:t>
            </a:r>
            <a:r>
              <a:rPr sz="2800" spc="-50" dirty="0">
                <a:latin typeface="Calibri"/>
                <a:cs typeface="Calibri"/>
              </a:rPr>
              <a:t>т</a:t>
            </a:r>
            <a:r>
              <a:rPr sz="2800" spc="-15" dirty="0">
                <a:latin typeface="Calibri"/>
                <a:cs typeface="Calibri"/>
              </a:rPr>
              <a:t>ерально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в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60" dirty="0">
                <a:latin typeface="Calibri"/>
                <a:cs typeface="Calibri"/>
              </a:rPr>
              <a:t>то</a:t>
            </a:r>
            <a:r>
              <a:rPr sz="2800" spc="-15" dirty="0">
                <a:latin typeface="Calibri"/>
                <a:cs typeface="Calibri"/>
              </a:rPr>
              <a:t>л</a:t>
            </a:r>
            <a:r>
              <a:rPr sz="2800" spc="-45" dirty="0">
                <a:latin typeface="Calibri"/>
                <a:cs typeface="Calibri"/>
              </a:rPr>
              <a:t>щ</a:t>
            </a:r>
            <a:r>
              <a:rPr sz="2800" spc="-15" dirty="0">
                <a:latin typeface="Calibri"/>
                <a:cs typeface="Calibri"/>
              </a:rPr>
              <a:t>е ромбо</a:t>
            </a:r>
            <a:r>
              <a:rPr sz="2800" spc="-10" dirty="0">
                <a:latin typeface="Calibri"/>
                <a:cs typeface="Calibri"/>
              </a:rPr>
              <a:t>в</a:t>
            </a:r>
            <a:r>
              <a:rPr sz="2800" spc="-20" dirty="0">
                <a:latin typeface="Calibri"/>
                <a:cs typeface="Calibri"/>
              </a:rPr>
              <a:t>идной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ямки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(тройничный,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ли</a:t>
            </a:r>
            <a:r>
              <a:rPr sz="2800" spc="-50" dirty="0">
                <a:latin typeface="Calibri"/>
                <a:cs typeface="Calibri"/>
              </a:rPr>
              <a:t>ц</a:t>
            </a:r>
            <a:r>
              <a:rPr sz="2800" spc="-15" dirty="0">
                <a:latin typeface="Calibri"/>
                <a:cs typeface="Calibri"/>
              </a:rPr>
              <a:t>евой, язы</a:t>
            </a:r>
            <a:r>
              <a:rPr sz="2800" spc="-60" dirty="0">
                <a:latin typeface="Calibri"/>
                <a:cs typeface="Calibri"/>
              </a:rPr>
              <a:t>к</a:t>
            </a:r>
            <a:r>
              <a:rPr sz="2800" spc="-15" dirty="0">
                <a:latin typeface="Calibri"/>
                <a:cs typeface="Calibri"/>
              </a:rPr>
              <a:t>о</a:t>
            </a:r>
            <a:r>
              <a:rPr sz="2800" spc="-114" dirty="0">
                <a:latin typeface="Calibri"/>
                <a:cs typeface="Calibri"/>
              </a:rPr>
              <a:t>г</a:t>
            </a:r>
            <a:r>
              <a:rPr sz="2800" spc="-15" dirty="0">
                <a:latin typeface="Calibri"/>
                <a:cs typeface="Calibri"/>
              </a:rPr>
              <a:t>л</a:t>
            </a:r>
            <a:r>
              <a:rPr sz="2800" spc="-40" dirty="0">
                <a:latin typeface="Calibri"/>
                <a:cs typeface="Calibri"/>
              </a:rPr>
              <a:t>о</a:t>
            </a:r>
            <a:r>
              <a:rPr sz="2800" spc="-55" dirty="0">
                <a:latin typeface="Calibri"/>
                <a:cs typeface="Calibri"/>
              </a:rPr>
              <a:t>т</a:t>
            </a:r>
            <a:r>
              <a:rPr sz="2800" spc="-20" dirty="0">
                <a:latin typeface="Calibri"/>
                <a:cs typeface="Calibri"/>
              </a:rPr>
              <a:t>очный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нн</a:t>
            </a:r>
            <a:r>
              <a:rPr sz="2800" dirty="0">
                <a:latin typeface="Calibri"/>
                <a:cs typeface="Calibri"/>
              </a:rPr>
              <a:t>.)</a:t>
            </a:r>
          </a:p>
          <a:p>
            <a:pPr marL="527685" marR="309245" indent="-514984">
              <a:lnSpc>
                <a:spcPts val="3000"/>
              </a:lnSpc>
              <a:spcBef>
                <a:spcPts val="710"/>
              </a:spcBef>
              <a:buFont typeface="Calibri"/>
              <a:buAutoNum type="arabicPeriod"/>
              <a:tabLst>
                <a:tab pos="528320" algn="l"/>
              </a:tabLst>
            </a:pPr>
            <a:r>
              <a:rPr sz="2800" b="1" spc="-15" dirty="0">
                <a:latin typeface="Calibri"/>
                <a:cs typeface="Calibri"/>
              </a:rPr>
              <a:t>двиг</a:t>
            </a:r>
            <a:r>
              <a:rPr sz="2800" b="1" spc="-35" dirty="0">
                <a:latin typeface="Calibri"/>
                <a:cs typeface="Calibri"/>
              </a:rPr>
              <a:t>а</a:t>
            </a:r>
            <a:r>
              <a:rPr sz="2800" b="1" spc="-30" dirty="0">
                <a:latin typeface="Calibri"/>
                <a:cs typeface="Calibri"/>
              </a:rPr>
              <a:t>т</a:t>
            </a:r>
            <a:r>
              <a:rPr sz="2800" b="1" spc="-70" dirty="0">
                <a:latin typeface="Calibri"/>
                <a:cs typeface="Calibri"/>
              </a:rPr>
              <a:t>е</a:t>
            </a:r>
            <a:r>
              <a:rPr sz="2800" b="1" spc="-20" dirty="0">
                <a:latin typeface="Calibri"/>
                <a:cs typeface="Calibri"/>
              </a:rPr>
              <a:t>льные</a:t>
            </a:r>
            <a:r>
              <a:rPr sz="2800" b="1" spc="3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–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расп</a:t>
            </a:r>
            <a:r>
              <a:rPr sz="2800" spc="-60" dirty="0">
                <a:latin typeface="Calibri"/>
                <a:cs typeface="Calibri"/>
              </a:rPr>
              <a:t>о</a:t>
            </a:r>
            <a:r>
              <a:rPr sz="2800" spc="-15" dirty="0">
                <a:latin typeface="Calibri"/>
                <a:cs typeface="Calibri"/>
              </a:rPr>
              <a:t>л</a:t>
            </a:r>
            <a:r>
              <a:rPr sz="2800" spc="-35" dirty="0">
                <a:latin typeface="Calibri"/>
                <a:cs typeface="Calibri"/>
              </a:rPr>
              <a:t>о</a:t>
            </a:r>
            <a:r>
              <a:rPr sz="2800" spc="-55" dirty="0">
                <a:latin typeface="Calibri"/>
                <a:cs typeface="Calibri"/>
              </a:rPr>
              <a:t>ж</a:t>
            </a:r>
            <a:r>
              <a:rPr sz="2800" spc="-20" dirty="0">
                <a:latin typeface="Calibri"/>
                <a:cs typeface="Calibri"/>
              </a:rPr>
              <a:t>ены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н</a:t>
            </a:r>
            <a:r>
              <a:rPr sz="2800" spc="-15" dirty="0">
                <a:latin typeface="Calibri"/>
                <a:cs typeface="Calibri"/>
              </a:rPr>
              <a:t>аиб</a:t>
            </a:r>
            <a:r>
              <a:rPr sz="2800" spc="-60" dirty="0">
                <a:latin typeface="Calibri"/>
                <a:cs typeface="Calibri"/>
              </a:rPr>
              <a:t>о</a:t>
            </a:r>
            <a:r>
              <a:rPr sz="2800" spc="-15" dirty="0">
                <a:latin typeface="Calibri"/>
                <a:cs typeface="Calibri"/>
              </a:rPr>
              <a:t>лее </a:t>
            </a:r>
            <a:r>
              <a:rPr sz="2800" spc="-20" dirty="0">
                <a:latin typeface="Calibri"/>
                <a:cs typeface="Calibri"/>
              </a:rPr>
              <a:t>м</a:t>
            </a:r>
            <a:r>
              <a:rPr sz="2800" spc="-50" dirty="0">
                <a:latin typeface="Calibri"/>
                <a:cs typeface="Calibri"/>
              </a:rPr>
              <a:t>е</a:t>
            </a:r>
            <a:r>
              <a:rPr sz="2800" spc="-15" dirty="0">
                <a:latin typeface="Calibri"/>
                <a:cs typeface="Calibri"/>
              </a:rPr>
              <a:t>диально</a:t>
            </a:r>
            <a:r>
              <a:rPr sz="2800" spc="-10" dirty="0">
                <a:latin typeface="Calibri"/>
                <a:cs typeface="Calibri"/>
              </a:rPr>
              <a:t> (</a:t>
            </a:r>
            <a:r>
              <a:rPr sz="2800" spc="-40" dirty="0">
                <a:latin typeface="Calibri"/>
                <a:cs typeface="Calibri"/>
              </a:rPr>
              <a:t>д</a:t>
            </a:r>
            <a:r>
              <a:rPr sz="2800" spc="-15" dirty="0">
                <a:latin typeface="Calibri"/>
                <a:cs typeface="Calibri"/>
              </a:rPr>
              <a:t>оба</a:t>
            </a:r>
            <a:r>
              <a:rPr sz="2800" spc="-10" dirty="0">
                <a:latin typeface="Calibri"/>
                <a:cs typeface="Calibri"/>
              </a:rPr>
              <a:t>в</a:t>
            </a:r>
            <a:r>
              <a:rPr sz="2800" spc="-15" dirty="0">
                <a:latin typeface="Calibri"/>
                <a:cs typeface="Calibri"/>
              </a:rPr>
              <a:t>очный,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п</a:t>
            </a:r>
            <a:r>
              <a:rPr sz="2800" spc="-90" dirty="0">
                <a:latin typeface="Calibri"/>
                <a:cs typeface="Calibri"/>
              </a:rPr>
              <a:t>о</a:t>
            </a:r>
            <a:r>
              <a:rPr sz="2800" spc="-60" dirty="0">
                <a:latin typeface="Calibri"/>
                <a:cs typeface="Calibri"/>
              </a:rPr>
              <a:t>д</a:t>
            </a:r>
            <a:r>
              <a:rPr sz="2800" spc="-15" dirty="0">
                <a:latin typeface="Calibri"/>
                <a:cs typeface="Calibri"/>
              </a:rPr>
              <a:t>ъязычный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нн</a:t>
            </a:r>
            <a:r>
              <a:rPr sz="2800" spc="-10" dirty="0">
                <a:latin typeface="Calibri"/>
                <a:cs typeface="Calibri"/>
              </a:rPr>
              <a:t>.)</a:t>
            </a:r>
            <a:endParaRPr sz="2800" dirty="0">
              <a:latin typeface="Calibri"/>
              <a:cs typeface="Calibri"/>
            </a:endParaRPr>
          </a:p>
          <a:p>
            <a:pPr marL="527685" marR="175260" indent="-514984">
              <a:lnSpc>
                <a:spcPts val="3000"/>
              </a:lnSpc>
              <a:spcBef>
                <a:spcPts val="675"/>
              </a:spcBef>
              <a:buFont typeface="Calibri"/>
              <a:buAutoNum type="arabicPeriod"/>
              <a:tabLst>
                <a:tab pos="528320" algn="l"/>
              </a:tabLst>
            </a:pPr>
            <a:r>
              <a:rPr sz="2800" b="1" spc="-15" dirty="0">
                <a:latin typeface="Calibri"/>
                <a:cs typeface="Calibri"/>
              </a:rPr>
              <a:t>в</a:t>
            </a:r>
            <a:r>
              <a:rPr sz="2800" b="1" spc="-25" dirty="0">
                <a:latin typeface="Calibri"/>
                <a:cs typeface="Calibri"/>
              </a:rPr>
              <a:t>ег</a:t>
            </a:r>
            <a:r>
              <a:rPr sz="2800" b="1" spc="-35" dirty="0">
                <a:latin typeface="Calibri"/>
                <a:cs typeface="Calibri"/>
              </a:rPr>
              <a:t>е</a:t>
            </a:r>
            <a:r>
              <a:rPr sz="2800" b="1" spc="-15" dirty="0">
                <a:latin typeface="Calibri"/>
                <a:cs typeface="Calibri"/>
              </a:rPr>
              <a:t>т</a:t>
            </a:r>
            <a:r>
              <a:rPr sz="2800" b="1" spc="-30" dirty="0">
                <a:latin typeface="Calibri"/>
                <a:cs typeface="Calibri"/>
              </a:rPr>
              <a:t>а</a:t>
            </a:r>
            <a:r>
              <a:rPr sz="2800" b="1" spc="-15" dirty="0">
                <a:latin typeface="Calibri"/>
                <a:cs typeface="Calibri"/>
              </a:rPr>
              <a:t>тивные</a:t>
            </a:r>
            <a:r>
              <a:rPr sz="2800" b="1" spc="3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–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л</a:t>
            </a:r>
            <a:r>
              <a:rPr sz="2800" spc="-55" dirty="0">
                <a:latin typeface="Calibri"/>
                <a:cs typeface="Calibri"/>
              </a:rPr>
              <a:t>еж</a:t>
            </a:r>
            <a:r>
              <a:rPr sz="2800" spc="-25" dirty="0">
                <a:latin typeface="Calibri"/>
                <a:cs typeface="Calibri"/>
              </a:rPr>
              <a:t>а</a:t>
            </a:r>
            <a:r>
              <a:rPr sz="2800" spc="-15" dirty="0">
                <a:latin typeface="Calibri"/>
                <a:cs typeface="Calibri"/>
              </a:rPr>
              <a:t>т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ла</a:t>
            </a:r>
            <a:r>
              <a:rPr sz="2800" spc="-50" dirty="0">
                <a:latin typeface="Calibri"/>
                <a:cs typeface="Calibri"/>
              </a:rPr>
              <a:t>т</a:t>
            </a:r>
            <a:r>
              <a:rPr sz="2800" spc="-15" dirty="0">
                <a:latin typeface="Calibri"/>
                <a:cs typeface="Calibri"/>
              </a:rPr>
              <a:t>ерал</a:t>
            </a:r>
            <a:r>
              <a:rPr sz="2800" spc="-25" dirty="0">
                <a:latin typeface="Calibri"/>
                <a:cs typeface="Calibri"/>
              </a:rPr>
              <a:t>ь</a:t>
            </a:r>
            <a:r>
              <a:rPr sz="2800" spc="-15" dirty="0">
                <a:latin typeface="Calibri"/>
                <a:cs typeface="Calibri"/>
              </a:rPr>
              <a:t>нее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п</a:t>
            </a:r>
            <a:r>
              <a:rPr sz="2800" spc="-30" dirty="0">
                <a:latin typeface="Calibri"/>
                <a:cs typeface="Calibri"/>
              </a:rPr>
              <a:t>р</a:t>
            </a:r>
            <a:r>
              <a:rPr sz="2800" spc="-55" dirty="0">
                <a:latin typeface="Calibri"/>
                <a:cs typeface="Calibri"/>
              </a:rPr>
              <a:t>е</a:t>
            </a:r>
            <a:r>
              <a:rPr sz="2800" spc="-20" dirty="0">
                <a:latin typeface="Calibri"/>
                <a:cs typeface="Calibri"/>
              </a:rPr>
              <a:t>ды</a:t>
            </a:r>
            <a:r>
              <a:rPr sz="2800" spc="-55" dirty="0">
                <a:latin typeface="Calibri"/>
                <a:cs typeface="Calibri"/>
              </a:rPr>
              <a:t>д</a:t>
            </a:r>
            <a:r>
              <a:rPr sz="2800" spc="-20" dirty="0">
                <a:latin typeface="Calibri"/>
                <a:cs typeface="Calibri"/>
              </a:rPr>
              <a:t>ущих</a:t>
            </a:r>
            <a:r>
              <a:rPr sz="2800" spc="-15" dirty="0">
                <a:latin typeface="Calibri"/>
                <a:cs typeface="Calibri"/>
              </a:rPr>
              <a:t> (ли</a:t>
            </a:r>
            <a:r>
              <a:rPr sz="2800" spc="-45" dirty="0">
                <a:latin typeface="Calibri"/>
                <a:cs typeface="Calibri"/>
              </a:rPr>
              <a:t>ц</a:t>
            </a:r>
            <a:r>
              <a:rPr sz="2800" spc="-15" dirty="0">
                <a:latin typeface="Calibri"/>
                <a:cs typeface="Calibri"/>
              </a:rPr>
              <a:t>евой,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75" dirty="0">
                <a:latin typeface="Calibri"/>
                <a:cs typeface="Calibri"/>
              </a:rPr>
              <a:t>б</a:t>
            </a:r>
            <a:r>
              <a:rPr sz="2800" spc="-20" dirty="0">
                <a:latin typeface="Calibri"/>
                <a:cs typeface="Calibri"/>
              </a:rPr>
              <a:t>луждающ</a:t>
            </a:r>
            <a:r>
              <a:rPr sz="2800" spc="-15" dirty="0">
                <a:latin typeface="Calibri"/>
                <a:cs typeface="Calibri"/>
              </a:rPr>
              <a:t>ий,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язы</a:t>
            </a:r>
            <a:r>
              <a:rPr sz="2800" spc="-55" dirty="0">
                <a:latin typeface="Calibri"/>
                <a:cs typeface="Calibri"/>
              </a:rPr>
              <a:t>к</a:t>
            </a:r>
            <a:r>
              <a:rPr sz="2800" spc="-15" dirty="0">
                <a:latin typeface="Calibri"/>
                <a:cs typeface="Calibri"/>
              </a:rPr>
              <a:t>о</a:t>
            </a:r>
            <a:r>
              <a:rPr sz="2800" spc="-114" dirty="0">
                <a:latin typeface="Calibri"/>
                <a:cs typeface="Calibri"/>
              </a:rPr>
              <a:t>г</a:t>
            </a:r>
            <a:r>
              <a:rPr sz="2800" spc="-15" dirty="0">
                <a:latin typeface="Calibri"/>
                <a:cs typeface="Calibri"/>
              </a:rPr>
              <a:t>л</a:t>
            </a:r>
            <a:r>
              <a:rPr sz="2800" spc="-35" dirty="0">
                <a:latin typeface="Calibri"/>
                <a:cs typeface="Calibri"/>
              </a:rPr>
              <a:t>о</a:t>
            </a:r>
            <a:r>
              <a:rPr sz="2800" spc="-55" dirty="0">
                <a:latin typeface="Calibri"/>
                <a:cs typeface="Calibri"/>
              </a:rPr>
              <a:t>т</a:t>
            </a:r>
            <a:r>
              <a:rPr sz="2800" spc="-20" dirty="0">
                <a:latin typeface="Calibri"/>
                <a:cs typeface="Calibri"/>
              </a:rPr>
              <a:t>очный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нн.</a:t>
            </a:r>
            <a:r>
              <a:rPr sz="2800" spc="-10" dirty="0">
                <a:latin typeface="Calibri"/>
                <a:cs typeface="Calibri"/>
              </a:rPr>
              <a:t>)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–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в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них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0" dirty="0">
                <a:latin typeface="Calibri"/>
                <a:cs typeface="Calibri"/>
              </a:rPr>
              <a:t>ц</a:t>
            </a:r>
            <a:r>
              <a:rPr sz="2800" spc="-15" dirty="0">
                <a:latin typeface="Calibri"/>
                <a:cs typeface="Calibri"/>
              </a:rPr>
              <a:t>ентры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дыхания,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кровообра</a:t>
            </a:r>
            <a:r>
              <a:rPr sz="2800" spc="-40" dirty="0">
                <a:latin typeface="Calibri"/>
                <a:cs typeface="Calibri"/>
              </a:rPr>
              <a:t>щ</a:t>
            </a:r>
            <a:r>
              <a:rPr sz="2800" spc="-15" dirty="0">
                <a:latin typeface="Calibri"/>
                <a:cs typeface="Calibri"/>
              </a:rPr>
              <a:t>ения,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слю</a:t>
            </a:r>
            <a:r>
              <a:rPr sz="2800" spc="-10" dirty="0">
                <a:latin typeface="Calibri"/>
                <a:cs typeface="Calibri"/>
              </a:rPr>
              <a:t>н</a:t>
            </a:r>
            <a:r>
              <a:rPr sz="2800" spc="-15" dirty="0">
                <a:latin typeface="Calibri"/>
                <a:cs typeface="Calibri"/>
              </a:rPr>
              <a:t>о</a:t>
            </a:r>
            <a:r>
              <a:rPr sz="2800" spc="-35" dirty="0">
                <a:latin typeface="Calibri"/>
                <a:cs typeface="Calibri"/>
              </a:rPr>
              <a:t>о</a:t>
            </a:r>
            <a:r>
              <a:rPr sz="2800" spc="-150" dirty="0">
                <a:latin typeface="Calibri"/>
                <a:cs typeface="Calibri"/>
              </a:rPr>
              <a:t>т</a:t>
            </a:r>
            <a:r>
              <a:rPr sz="2800" spc="-50" dirty="0">
                <a:latin typeface="Calibri"/>
                <a:cs typeface="Calibri"/>
              </a:rPr>
              <a:t>д</a:t>
            </a:r>
            <a:r>
              <a:rPr sz="2800" spc="-65" dirty="0">
                <a:latin typeface="Calibri"/>
                <a:cs typeface="Calibri"/>
              </a:rPr>
              <a:t>е</a:t>
            </a:r>
            <a:r>
              <a:rPr sz="2800" spc="-15" dirty="0">
                <a:latin typeface="Calibri"/>
                <a:cs typeface="Calibri"/>
              </a:rPr>
              <a:t>ления</a:t>
            </a:r>
            <a:endParaRPr sz="2800" dirty="0">
              <a:latin typeface="Calibri"/>
              <a:cs typeface="Calibri"/>
            </a:endParaRPr>
          </a:p>
          <a:p>
            <a:pPr marL="527685" marR="5080" indent="-514984" algn="just">
              <a:lnSpc>
                <a:spcPct val="89300"/>
              </a:lnSpc>
              <a:spcBef>
                <a:spcPts val="630"/>
              </a:spcBef>
              <a:buFont typeface="Calibri"/>
              <a:buAutoNum type="arabicPeriod"/>
              <a:tabLst>
                <a:tab pos="528320" algn="l"/>
              </a:tabLst>
            </a:pPr>
            <a:r>
              <a:rPr sz="2800" b="1" spc="-15" dirty="0">
                <a:latin typeface="Calibri"/>
                <a:cs typeface="Calibri"/>
              </a:rPr>
              <a:t>ассоци</a:t>
            </a:r>
            <a:r>
              <a:rPr sz="2800" b="1" spc="-30" dirty="0">
                <a:latin typeface="Calibri"/>
                <a:cs typeface="Calibri"/>
              </a:rPr>
              <a:t>а</a:t>
            </a:r>
            <a:r>
              <a:rPr sz="2800" b="1" spc="-15" dirty="0">
                <a:latin typeface="Calibri"/>
                <a:cs typeface="Calibri"/>
              </a:rPr>
              <a:t>тивные</a:t>
            </a:r>
            <a:r>
              <a:rPr sz="2800" b="1" spc="3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–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л</a:t>
            </a:r>
            <a:r>
              <a:rPr sz="2800" spc="-50" dirty="0">
                <a:latin typeface="Calibri"/>
                <a:cs typeface="Calibri"/>
              </a:rPr>
              <a:t>е</a:t>
            </a:r>
            <a:r>
              <a:rPr sz="2800" spc="-55" dirty="0">
                <a:latin typeface="Calibri"/>
                <a:cs typeface="Calibri"/>
              </a:rPr>
              <a:t>ж</a:t>
            </a:r>
            <a:r>
              <a:rPr sz="2800" spc="-15" dirty="0">
                <a:latin typeface="Calibri"/>
                <a:cs typeface="Calibri"/>
              </a:rPr>
              <a:t>ат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в </a:t>
            </a:r>
            <a:r>
              <a:rPr sz="2800" spc="-60" dirty="0">
                <a:latin typeface="Calibri"/>
                <a:cs typeface="Calibri"/>
              </a:rPr>
              <a:t>о</a:t>
            </a:r>
            <a:r>
              <a:rPr sz="2800" spc="-15" dirty="0">
                <a:latin typeface="Calibri"/>
                <a:cs typeface="Calibri"/>
              </a:rPr>
              <a:t>ливах, обеспечива</a:t>
            </a:r>
            <a:r>
              <a:rPr sz="2800" spc="-50" dirty="0">
                <a:latin typeface="Calibri"/>
                <a:cs typeface="Calibri"/>
              </a:rPr>
              <a:t>ю</a:t>
            </a:r>
            <a:r>
              <a:rPr sz="2800" spc="-15" dirty="0">
                <a:latin typeface="Calibri"/>
                <a:cs typeface="Calibri"/>
              </a:rPr>
              <a:t>т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с</a:t>
            </a:r>
            <a:r>
              <a:rPr sz="2800" spc="-30" dirty="0">
                <a:latin typeface="Calibri"/>
                <a:cs typeface="Calibri"/>
              </a:rPr>
              <a:t>в</a:t>
            </a:r>
            <a:r>
              <a:rPr sz="2800" spc="-15" dirty="0">
                <a:latin typeface="Calibri"/>
                <a:cs typeface="Calibri"/>
              </a:rPr>
              <a:t>язь ни</a:t>
            </a:r>
            <a:r>
              <a:rPr sz="2800" spc="-50" dirty="0">
                <a:latin typeface="Calibri"/>
                <a:cs typeface="Calibri"/>
              </a:rPr>
              <a:t>ж</a:t>
            </a:r>
            <a:r>
              <a:rPr sz="2800" spc="-65" dirty="0">
                <a:latin typeface="Calibri"/>
                <a:cs typeface="Calibri"/>
              </a:rPr>
              <a:t>е</a:t>
            </a:r>
            <a:r>
              <a:rPr sz="2800" spc="-15" dirty="0">
                <a:latin typeface="Calibri"/>
                <a:cs typeface="Calibri"/>
              </a:rPr>
              <a:t>л</a:t>
            </a:r>
            <a:r>
              <a:rPr sz="2800" spc="-50" dirty="0">
                <a:latin typeface="Calibri"/>
                <a:cs typeface="Calibri"/>
              </a:rPr>
              <a:t>е</a:t>
            </a:r>
            <a:r>
              <a:rPr sz="2800" spc="-55" dirty="0">
                <a:latin typeface="Calibri"/>
                <a:cs typeface="Calibri"/>
              </a:rPr>
              <a:t>ж</a:t>
            </a:r>
            <a:r>
              <a:rPr sz="2800" spc="-15" dirty="0">
                <a:latin typeface="Calibri"/>
                <a:cs typeface="Calibri"/>
              </a:rPr>
              <a:t>а</a:t>
            </a:r>
            <a:r>
              <a:rPr sz="2800" spc="-20" dirty="0">
                <a:latin typeface="Calibri"/>
                <a:cs typeface="Calibri"/>
              </a:rPr>
              <a:t>щ</a:t>
            </a:r>
            <a:r>
              <a:rPr sz="2800" spc="-15" dirty="0">
                <a:latin typeface="Calibri"/>
                <a:cs typeface="Calibri"/>
              </a:rPr>
              <a:t>их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spc="-40" dirty="0">
                <a:latin typeface="Calibri"/>
                <a:cs typeface="Calibri"/>
              </a:rPr>
              <a:t>о</a:t>
            </a:r>
            <a:r>
              <a:rPr sz="2800" spc="-150" dirty="0">
                <a:latin typeface="Calibri"/>
                <a:cs typeface="Calibri"/>
              </a:rPr>
              <a:t>т</a:t>
            </a:r>
            <a:r>
              <a:rPr sz="2800" spc="-50" dirty="0">
                <a:latin typeface="Calibri"/>
                <a:cs typeface="Calibri"/>
              </a:rPr>
              <a:t>д</a:t>
            </a:r>
            <a:r>
              <a:rPr sz="2800" spc="-65" dirty="0">
                <a:latin typeface="Calibri"/>
                <a:cs typeface="Calibri"/>
              </a:rPr>
              <a:t>е</a:t>
            </a:r>
            <a:r>
              <a:rPr sz="2800" spc="-15" dirty="0">
                <a:latin typeface="Calibri"/>
                <a:cs typeface="Calibri"/>
              </a:rPr>
              <a:t>лов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ЦНС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с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м</a:t>
            </a:r>
            <a:r>
              <a:rPr sz="2800" spc="-10" dirty="0">
                <a:latin typeface="Calibri"/>
                <a:cs typeface="Calibri"/>
              </a:rPr>
              <a:t>о</a:t>
            </a:r>
            <a:r>
              <a:rPr sz="2800" spc="-15" dirty="0">
                <a:latin typeface="Calibri"/>
                <a:cs typeface="Calibri"/>
              </a:rPr>
              <a:t>з</a:t>
            </a:r>
            <a:r>
              <a:rPr sz="2800" spc="-60" dirty="0">
                <a:latin typeface="Calibri"/>
                <a:cs typeface="Calibri"/>
              </a:rPr>
              <a:t>ж</a:t>
            </a:r>
            <a:r>
              <a:rPr sz="2800" spc="-15" dirty="0">
                <a:latin typeface="Calibri"/>
                <a:cs typeface="Calibri"/>
              </a:rPr>
              <a:t>еч</a:t>
            </a:r>
            <a:r>
              <a:rPr sz="2800" spc="-60" dirty="0">
                <a:latin typeface="Calibri"/>
                <a:cs typeface="Calibri"/>
              </a:rPr>
              <a:t>к</a:t>
            </a:r>
            <a:r>
              <a:rPr sz="2800" spc="-20" dirty="0">
                <a:latin typeface="Calibri"/>
                <a:cs typeface="Calibri"/>
              </a:rPr>
              <a:t>ом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и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тал</a:t>
            </a:r>
            <a:r>
              <a:rPr sz="2800" spc="-5" dirty="0">
                <a:latin typeface="Calibri"/>
                <a:cs typeface="Calibri"/>
              </a:rPr>
              <a:t>а</a:t>
            </a:r>
            <a:r>
              <a:rPr sz="2800" spc="-20" dirty="0">
                <a:latin typeface="Calibri"/>
                <a:cs typeface="Calibri"/>
              </a:rPr>
              <a:t>м</a:t>
            </a:r>
            <a:r>
              <a:rPr sz="2800" spc="-45" dirty="0">
                <a:latin typeface="Calibri"/>
                <a:cs typeface="Calibri"/>
              </a:rPr>
              <a:t>у</a:t>
            </a:r>
            <a:r>
              <a:rPr sz="2800" spc="-20" dirty="0">
                <a:latin typeface="Calibri"/>
                <a:cs typeface="Calibri"/>
              </a:rPr>
              <a:t>сом</a:t>
            </a:r>
            <a:r>
              <a:rPr sz="2800" spc="-10" dirty="0">
                <a:latin typeface="Calibri"/>
                <a:cs typeface="Calibri"/>
              </a:rPr>
              <a:t> (</a:t>
            </a:r>
            <a:r>
              <a:rPr sz="2800" spc="-15" dirty="0">
                <a:latin typeface="Calibri"/>
                <a:cs typeface="Calibri"/>
              </a:rPr>
              <a:t>мес</a:t>
            </a:r>
            <a:r>
              <a:rPr sz="2800" spc="-50" dirty="0">
                <a:latin typeface="Calibri"/>
                <a:cs typeface="Calibri"/>
              </a:rPr>
              <a:t>т</a:t>
            </a:r>
            <a:r>
              <a:rPr sz="2800" spc="-20" dirty="0">
                <a:latin typeface="Calibri"/>
                <a:cs typeface="Calibri"/>
              </a:rPr>
              <a:t>ом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сбора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чувстви</a:t>
            </a:r>
            <a:r>
              <a:rPr sz="2800" spc="-40" dirty="0">
                <a:latin typeface="Calibri"/>
                <a:cs typeface="Calibri"/>
              </a:rPr>
              <a:t>т</a:t>
            </a:r>
            <a:r>
              <a:rPr sz="2800" spc="-65" dirty="0">
                <a:latin typeface="Calibri"/>
                <a:cs typeface="Calibri"/>
              </a:rPr>
              <a:t>е</a:t>
            </a:r>
            <a:r>
              <a:rPr sz="2800" spc="-15" dirty="0">
                <a:latin typeface="Calibri"/>
                <a:cs typeface="Calibri"/>
              </a:rPr>
              <a:t>льной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информации)</a:t>
            </a:r>
            <a:endParaRPr sz="2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2425" y="762000"/>
            <a:ext cx="8229600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03910">
              <a:lnSpc>
                <a:spcPct val="100000"/>
              </a:lnSpc>
            </a:pPr>
            <a:r>
              <a:rPr sz="2800" spc="-15" dirty="0"/>
              <a:t>ядра</a:t>
            </a:r>
            <a:r>
              <a:rPr sz="2800" spc="10" dirty="0"/>
              <a:t> </a:t>
            </a:r>
            <a:r>
              <a:rPr sz="2800" spc="-20" dirty="0"/>
              <a:t>и</a:t>
            </a:r>
            <a:r>
              <a:rPr sz="2800" spc="-5" dirty="0"/>
              <a:t> </a:t>
            </a:r>
            <a:r>
              <a:rPr sz="2800" spc="-15" dirty="0"/>
              <a:t>пров</a:t>
            </a:r>
            <a:r>
              <a:rPr sz="2800" spc="-100" dirty="0"/>
              <a:t>о</a:t>
            </a:r>
            <a:r>
              <a:rPr sz="2800" spc="-20" dirty="0"/>
              <a:t>дящ</a:t>
            </a:r>
            <a:r>
              <a:rPr sz="2800" spc="-15" dirty="0"/>
              <a:t>ие</a:t>
            </a:r>
            <a:r>
              <a:rPr sz="2800" spc="45" dirty="0"/>
              <a:t> </a:t>
            </a:r>
            <a:r>
              <a:rPr sz="2800" spc="-15" dirty="0"/>
              <a:t>п</a:t>
            </a:r>
            <a:r>
              <a:rPr sz="2800" spc="-30" dirty="0"/>
              <a:t>у</a:t>
            </a:r>
            <a:r>
              <a:rPr sz="2800" spc="-15" dirty="0"/>
              <a:t>ти</a:t>
            </a:r>
            <a:r>
              <a:rPr sz="2800" spc="15" dirty="0"/>
              <a:t> </a:t>
            </a:r>
            <a:r>
              <a:rPr sz="2800" spc="-15" dirty="0"/>
              <a:t>пр</a:t>
            </a:r>
            <a:r>
              <a:rPr sz="2800" spc="-100" dirty="0"/>
              <a:t>о</a:t>
            </a:r>
            <a:r>
              <a:rPr sz="2800" spc="-40" dirty="0"/>
              <a:t>д</a:t>
            </a:r>
            <a:r>
              <a:rPr sz="2800" spc="-70" dirty="0"/>
              <a:t>о</a:t>
            </a:r>
            <a:r>
              <a:rPr sz="2800" spc="-15" dirty="0"/>
              <a:t>л</a:t>
            </a:r>
            <a:r>
              <a:rPr sz="2800" spc="-25" dirty="0"/>
              <a:t>г</a:t>
            </a:r>
            <a:r>
              <a:rPr sz="2800" spc="-15" dirty="0"/>
              <a:t>ов</a:t>
            </a:r>
            <a:r>
              <a:rPr sz="2800" spc="-40" dirty="0"/>
              <a:t>ат</a:t>
            </a:r>
            <a:r>
              <a:rPr sz="2800" spc="-15" dirty="0"/>
              <a:t>о</a:t>
            </a:r>
            <a:r>
              <a:rPr sz="2800" spc="-40" dirty="0"/>
              <a:t>г</a:t>
            </a:r>
            <a:r>
              <a:rPr sz="2800" spc="-15" dirty="0"/>
              <a:t>о</a:t>
            </a:r>
            <a:r>
              <a:rPr sz="2800" spc="-5" dirty="0"/>
              <a:t> </a:t>
            </a:r>
            <a:r>
              <a:rPr sz="2800" spc="-20" dirty="0"/>
              <a:t>мо</a:t>
            </a:r>
            <a:r>
              <a:rPr sz="2800" spc="-30" dirty="0"/>
              <a:t>з</a:t>
            </a:r>
            <a:r>
              <a:rPr sz="2800" spc="-10" dirty="0"/>
              <a:t>г</a:t>
            </a:r>
            <a:r>
              <a:rPr sz="2800" spc="-15" dirty="0"/>
              <a:t>а</a:t>
            </a:r>
            <a:endParaRPr sz="2800" dirty="0"/>
          </a:p>
        </p:txBody>
      </p:sp>
      <p:sp>
        <p:nvSpPr>
          <p:cNvPr id="3" name="object 3"/>
          <p:cNvSpPr/>
          <p:nvPr/>
        </p:nvSpPr>
        <p:spPr>
          <a:xfrm>
            <a:off x="457200" y="1219200"/>
            <a:ext cx="8429625" cy="55149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18146" y="553575"/>
            <a:ext cx="8229600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42110">
              <a:lnSpc>
                <a:spcPct val="100000"/>
              </a:lnSpc>
            </a:pPr>
            <a:r>
              <a:rPr sz="3200" dirty="0"/>
              <a:t>Строение </a:t>
            </a:r>
            <a:r>
              <a:rPr sz="3200" spc="5" dirty="0"/>
              <a:t>п</a:t>
            </a:r>
            <a:r>
              <a:rPr sz="3200" dirty="0"/>
              <a:t>р</a:t>
            </a:r>
            <a:r>
              <a:rPr sz="3200" spc="-85" dirty="0"/>
              <a:t>о</a:t>
            </a:r>
            <a:r>
              <a:rPr sz="3200" spc="-45" dirty="0"/>
              <a:t>д</a:t>
            </a:r>
            <a:r>
              <a:rPr sz="3200" spc="-55" dirty="0"/>
              <a:t>о</a:t>
            </a:r>
            <a:r>
              <a:rPr sz="3200" dirty="0"/>
              <a:t>л</a:t>
            </a:r>
            <a:r>
              <a:rPr sz="3200" spc="-30" dirty="0"/>
              <a:t>г</a:t>
            </a:r>
            <a:r>
              <a:rPr sz="3200" dirty="0"/>
              <a:t>ова</a:t>
            </a:r>
            <a:r>
              <a:rPr sz="3200" spc="-40" dirty="0"/>
              <a:t>т</a:t>
            </a:r>
            <a:r>
              <a:rPr sz="3200" dirty="0"/>
              <a:t>о</a:t>
            </a:r>
            <a:r>
              <a:rPr sz="3200" spc="-20" dirty="0"/>
              <a:t>г</a:t>
            </a:r>
            <a:r>
              <a:rPr sz="3200" dirty="0"/>
              <a:t>о</a:t>
            </a:r>
            <a:r>
              <a:rPr sz="3200" spc="-15" dirty="0"/>
              <a:t> </a:t>
            </a:r>
            <a:r>
              <a:rPr sz="3200" dirty="0"/>
              <a:t>моз</a:t>
            </a:r>
            <a:r>
              <a:rPr sz="3200" spc="-10" dirty="0"/>
              <a:t>г</a:t>
            </a:r>
            <a:r>
              <a:rPr sz="3200" dirty="0"/>
              <a:t>а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739" y="1066800"/>
            <a:ext cx="8908415" cy="57292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1110615" indent="-342900">
              <a:lnSpc>
                <a:spcPts val="3200"/>
              </a:lnSpc>
              <a:buClr>
                <a:srgbClr val="C00000"/>
              </a:buClr>
              <a:buFont typeface="Arial"/>
              <a:buChar char="•"/>
              <a:tabLst>
                <a:tab pos="355600" algn="l"/>
              </a:tabLst>
            </a:pPr>
            <a:r>
              <a:rPr sz="2600" b="1" spc="-15" dirty="0" smtClean="0">
                <a:solidFill>
                  <a:srgbClr val="C00000"/>
                </a:solidFill>
                <a:latin typeface="Calibri"/>
                <a:cs typeface="Calibri"/>
              </a:rPr>
              <a:t>р</a:t>
            </a:r>
            <a:r>
              <a:rPr sz="2600" b="1" spc="-35" dirty="0" smtClean="0">
                <a:solidFill>
                  <a:srgbClr val="C00000"/>
                </a:solidFill>
                <a:latin typeface="Calibri"/>
                <a:cs typeface="Calibri"/>
              </a:rPr>
              <a:t>е</a:t>
            </a:r>
            <a:r>
              <a:rPr sz="2600" b="1" spc="-15" dirty="0" smtClean="0">
                <a:solidFill>
                  <a:srgbClr val="C00000"/>
                </a:solidFill>
                <a:latin typeface="Calibri"/>
                <a:cs typeface="Calibri"/>
              </a:rPr>
              <a:t>тик</a:t>
            </a:r>
            <a:r>
              <a:rPr sz="2600" b="1" spc="-120" dirty="0" smtClean="0">
                <a:solidFill>
                  <a:srgbClr val="C00000"/>
                </a:solidFill>
                <a:latin typeface="Calibri"/>
                <a:cs typeface="Calibri"/>
              </a:rPr>
              <a:t>у</a:t>
            </a:r>
            <a:r>
              <a:rPr sz="2600" b="1" spc="-15" dirty="0" smtClean="0">
                <a:solidFill>
                  <a:srgbClr val="C00000"/>
                </a:solidFill>
                <a:latin typeface="Calibri"/>
                <a:cs typeface="Calibri"/>
              </a:rPr>
              <a:t>лярная</a:t>
            </a:r>
            <a:r>
              <a:rPr sz="2600" b="1" spc="45" dirty="0" smtClean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600" b="1" spc="-20" dirty="0" err="1" smtClean="0">
                <a:solidFill>
                  <a:srgbClr val="C00000"/>
                </a:solidFill>
                <a:latin typeface="Calibri"/>
                <a:cs typeface="Calibri"/>
              </a:rPr>
              <a:t>фо</a:t>
            </a:r>
            <a:r>
              <a:rPr sz="2600" b="1" spc="-25" dirty="0" err="1" smtClean="0">
                <a:solidFill>
                  <a:srgbClr val="C00000"/>
                </a:solidFill>
                <a:latin typeface="Calibri"/>
                <a:cs typeface="Calibri"/>
              </a:rPr>
              <a:t>р</a:t>
            </a:r>
            <a:r>
              <a:rPr sz="2600" b="1" spc="-20" dirty="0" err="1" smtClean="0">
                <a:solidFill>
                  <a:srgbClr val="C00000"/>
                </a:solidFill>
                <a:latin typeface="Calibri"/>
                <a:cs typeface="Calibri"/>
              </a:rPr>
              <a:t>мация</a:t>
            </a:r>
            <a:r>
              <a:rPr sz="2600" b="1" spc="45" dirty="0" smtClean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600" spc="-15" dirty="0" smtClean="0">
                <a:latin typeface="Calibri"/>
                <a:cs typeface="Calibri"/>
              </a:rPr>
              <a:t>–</a:t>
            </a:r>
            <a:r>
              <a:rPr sz="2600" spc="10" dirty="0" smtClean="0">
                <a:latin typeface="Calibri"/>
                <a:cs typeface="Calibri"/>
              </a:rPr>
              <a:t> </a:t>
            </a:r>
            <a:r>
              <a:rPr sz="2600" spc="-15" dirty="0" err="1" smtClean="0">
                <a:latin typeface="Calibri"/>
                <a:cs typeface="Calibri"/>
              </a:rPr>
              <a:t>се</a:t>
            </a:r>
            <a:r>
              <a:rPr sz="2600" spc="-25" dirty="0" err="1" smtClean="0">
                <a:latin typeface="Calibri"/>
                <a:cs typeface="Calibri"/>
              </a:rPr>
              <a:t>т</a:t>
            </a:r>
            <a:r>
              <a:rPr sz="2600" spc="-15" dirty="0" err="1" smtClean="0">
                <a:latin typeface="Calibri"/>
                <a:cs typeface="Calibri"/>
              </a:rPr>
              <a:t>ь</a:t>
            </a:r>
            <a:r>
              <a:rPr sz="2600" spc="-5" dirty="0" smtClean="0">
                <a:latin typeface="Calibri"/>
                <a:cs typeface="Calibri"/>
              </a:rPr>
              <a:t> </a:t>
            </a:r>
            <a:r>
              <a:rPr sz="2600" spc="-20" dirty="0" err="1" smtClean="0">
                <a:latin typeface="Calibri"/>
                <a:cs typeface="Calibri"/>
              </a:rPr>
              <a:t>м</a:t>
            </a:r>
            <a:r>
              <a:rPr sz="2600" spc="-114" dirty="0" err="1" smtClean="0">
                <a:latin typeface="Calibri"/>
                <a:cs typeface="Calibri"/>
              </a:rPr>
              <a:t>у</a:t>
            </a:r>
            <a:r>
              <a:rPr sz="2600" spc="-15" dirty="0" err="1" smtClean="0">
                <a:latin typeface="Calibri"/>
                <a:cs typeface="Calibri"/>
              </a:rPr>
              <a:t>л</a:t>
            </a:r>
            <a:r>
              <a:rPr sz="2600" spc="-130" dirty="0" err="1" smtClean="0">
                <a:latin typeface="Calibri"/>
                <a:cs typeface="Calibri"/>
              </a:rPr>
              <a:t>ь</a:t>
            </a:r>
            <a:r>
              <a:rPr sz="2600" spc="-15" dirty="0" err="1" smtClean="0">
                <a:latin typeface="Calibri"/>
                <a:cs typeface="Calibri"/>
              </a:rPr>
              <a:t>тип</a:t>
            </a:r>
            <a:r>
              <a:rPr sz="2600" spc="-70" dirty="0" err="1" smtClean="0">
                <a:latin typeface="Calibri"/>
                <a:cs typeface="Calibri"/>
              </a:rPr>
              <a:t>о</a:t>
            </a:r>
            <a:r>
              <a:rPr sz="2600" spc="-15" dirty="0" err="1" smtClean="0">
                <a:latin typeface="Calibri"/>
                <a:cs typeface="Calibri"/>
              </a:rPr>
              <a:t>лярных</a:t>
            </a:r>
            <a:r>
              <a:rPr sz="2600" spc="-15" dirty="0" smtClean="0">
                <a:latin typeface="Calibri"/>
                <a:cs typeface="Calibri"/>
              </a:rPr>
              <a:t> </a:t>
            </a:r>
            <a:r>
              <a:rPr sz="2600" spc="-15" dirty="0" err="1" smtClean="0">
                <a:latin typeface="Calibri"/>
                <a:cs typeface="Calibri"/>
              </a:rPr>
              <a:t>нейронов</a:t>
            </a:r>
            <a:r>
              <a:rPr sz="2600" spc="10" dirty="0" smtClean="0">
                <a:latin typeface="Calibri"/>
                <a:cs typeface="Calibri"/>
              </a:rPr>
              <a:t> </a:t>
            </a:r>
            <a:r>
              <a:rPr sz="2600" spc="-5" dirty="0" smtClean="0">
                <a:latin typeface="Calibri"/>
                <a:cs typeface="Calibri"/>
              </a:rPr>
              <a:t>(</a:t>
            </a:r>
            <a:r>
              <a:rPr sz="2600" spc="-55" dirty="0" err="1" smtClean="0">
                <a:latin typeface="Calibri"/>
                <a:cs typeface="Calibri"/>
              </a:rPr>
              <a:t>т</a:t>
            </a:r>
            <a:r>
              <a:rPr sz="2600" spc="-40" dirty="0" err="1" smtClean="0">
                <a:latin typeface="Calibri"/>
                <a:cs typeface="Calibri"/>
              </a:rPr>
              <a:t>о</a:t>
            </a:r>
            <a:r>
              <a:rPr sz="2600" spc="-55" dirty="0" err="1" smtClean="0">
                <a:latin typeface="Calibri"/>
                <a:cs typeface="Calibri"/>
              </a:rPr>
              <a:t>ж</a:t>
            </a:r>
            <a:r>
              <a:rPr sz="2600" spc="-15" dirty="0" err="1" smtClean="0">
                <a:latin typeface="Calibri"/>
                <a:cs typeface="Calibri"/>
              </a:rPr>
              <a:t>е</a:t>
            </a:r>
            <a:r>
              <a:rPr sz="2600" spc="15" dirty="0" smtClean="0">
                <a:latin typeface="Calibri"/>
                <a:cs typeface="Calibri"/>
              </a:rPr>
              <a:t> </a:t>
            </a:r>
            <a:r>
              <a:rPr sz="2600" spc="-15" dirty="0" err="1" smtClean="0">
                <a:solidFill>
                  <a:srgbClr val="C00000"/>
                </a:solidFill>
                <a:latin typeface="Calibri"/>
                <a:cs typeface="Calibri"/>
              </a:rPr>
              <a:t>серое</a:t>
            </a:r>
            <a:r>
              <a:rPr sz="2600" spc="-5" dirty="0" smtClean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600" spc="-10" dirty="0" err="1" smtClean="0">
                <a:solidFill>
                  <a:srgbClr val="C00000"/>
                </a:solidFill>
                <a:latin typeface="Calibri"/>
                <a:cs typeface="Calibri"/>
              </a:rPr>
              <a:t>в</a:t>
            </a:r>
            <a:r>
              <a:rPr sz="2600" spc="-15" dirty="0" err="1" smtClean="0">
                <a:solidFill>
                  <a:srgbClr val="C00000"/>
                </a:solidFill>
                <a:latin typeface="Calibri"/>
                <a:cs typeface="Calibri"/>
              </a:rPr>
              <a:t>е</a:t>
            </a:r>
            <a:r>
              <a:rPr sz="2600" spc="-45" dirty="0" err="1" smtClean="0">
                <a:solidFill>
                  <a:srgbClr val="C00000"/>
                </a:solidFill>
                <a:latin typeface="Calibri"/>
                <a:cs typeface="Calibri"/>
              </a:rPr>
              <a:t>щ</a:t>
            </a:r>
            <a:r>
              <a:rPr sz="2600" spc="-15" dirty="0" err="1" smtClean="0">
                <a:solidFill>
                  <a:srgbClr val="C00000"/>
                </a:solidFill>
                <a:latin typeface="Calibri"/>
                <a:cs typeface="Calibri"/>
              </a:rPr>
              <a:t>еств</a:t>
            </a:r>
            <a:r>
              <a:rPr sz="2600" dirty="0" err="1" smtClean="0">
                <a:solidFill>
                  <a:srgbClr val="C00000"/>
                </a:solidFill>
                <a:latin typeface="Calibri"/>
                <a:cs typeface="Calibri"/>
              </a:rPr>
              <a:t>о</a:t>
            </a:r>
            <a:r>
              <a:rPr sz="2600" spc="-10" dirty="0" smtClean="0">
                <a:latin typeface="Calibri"/>
                <a:cs typeface="Calibri"/>
              </a:rPr>
              <a:t>)</a:t>
            </a:r>
            <a:endParaRPr sz="2600" dirty="0" smtClean="0">
              <a:latin typeface="Calibri"/>
              <a:cs typeface="Calibri"/>
            </a:endParaRPr>
          </a:p>
          <a:p>
            <a:pPr marL="355600" marR="5080" indent="-342900">
              <a:lnSpc>
                <a:spcPts val="3200"/>
              </a:lnSpc>
              <a:spcBef>
                <a:spcPts val="665"/>
              </a:spcBef>
              <a:buClr>
                <a:srgbClr val="C00000"/>
              </a:buClr>
              <a:buFont typeface="Arial"/>
              <a:buChar char="•"/>
              <a:tabLst>
                <a:tab pos="355600" algn="l"/>
              </a:tabLst>
            </a:pPr>
            <a:r>
              <a:rPr sz="2600" spc="-15" dirty="0" err="1" smtClean="0">
                <a:latin typeface="Calibri"/>
                <a:cs typeface="Calibri"/>
              </a:rPr>
              <a:t>с</a:t>
            </a:r>
            <a:r>
              <a:rPr sz="2600" spc="-35" dirty="0" err="1" smtClean="0">
                <a:latin typeface="Calibri"/>
                <a:cs typeface="Calibri"/>
              </a:rPr>
              <a:t>в</a:t>
            </a:r>
            <a:r>
              <a:rPr sz="2600" spc="-15" dirty="0" err="1" smtClean="0">
                <a:latin typeface="Calibri"/>
                <a:cs typeface="Calibri"/>
              </a:rPr>
              <a:t>язана</a:t>
            </a:r>
            <a:r>
              <a:rPr sz="2600" spc="-5" dirty="0" smtClean="0">
                <a:latin typeface="Calibri"/>
                <a:cs typeface="Calibri"/>
              </a:rPr>
              <a:t> </a:t>
            </a:r>
            <a:r>
              <a:rPr sz="2600" spc="-15" dirty="0" err="1" smtClean="0">
                <a:latin typeface="Calibri"/>
                <a:cs typeface="Calibri"/>
              </a:rPr>
              <a:t>со</a:t>
            </a:r>
            <a:r>
              <a:rPr sz="2600" spc="5" dirty="0" smtClean="0">
                <a:latin typeface="Calibri"/>
                <a:cs typeface="Calibri"/>
              </a:rPr>
              <a:t> </a:t>
            </a:r>
            <a:r>
              <a:rPr sz="2600" spc="-15" dirty="0" err="1" smtClean="0">
                <a:latin typeface="Calibri"/>
                <a:cs typeface="Calibri"/>
              </a:rPr>
              <a:t>всеми</a:t>
            </a:r>
            <a:r>
              <a:rPr sz="2600" spc="-30" dirty="0" smtClean="0">
                <a:latin typeface="Calibri"/>
                <a:cs typeface="Calibri"/>
              </a:rPr>
              <a:t> </a:t>
            </a:r>
            <a:r>
              <a:rPr sz="2600" spc="-15" dirty="0" err="1" smtClean="0">
                <a:latin typeface="Calibri"/>
                <a:cs typeface="Calibri"/>
              </a:rPr>
              <a:t>ор</a:t>
            </a:r>
            <a:r>
              <a:rPr sz="2600" spc="-25" dirty="0" err="1" smtClean="0">
                <a:latin typeface="Calibri"/>
                <a:cs typeface="Calibri"/>
              </a:rPr>
              <a:t>г</a:t>
            </a:r>
            <a:r>
              <a:rPr sz="2600" spc="-15" dirty="0" err="1" smtClean="0">
                <a:latin typeface="Calibri"/>
                <a:cs typeface="Calibri"/>
              </a:rPr>
              <a:t>ан</a:t>
            </a:r>
            <a:r>
              <a:rPr sz="2600" spc="-10" dirty="0" err="1" smtClean="0">
                <a:latin typeface="Calibri"/>
                <a:cs typeface="Calibri"/>
              </a:rPr>
              <a:t>а</a:t>
            </a:r>
            <a:r>
              <a:rPr sz="2600" spc="-20" dirty="0" err="1" smtClean="0">
                <a:latin typeface="Calibri"/>
                <a:cs typeface="Calibri"/>
              </a:rPr>
              <a:t>ми</a:t>
            </a:r>
            <a:r>
              <a:rPr sz="2600" spc="-5" dirty="0" smtClean="0">
                <a:latin typeface="Calibri"/>
                <a:cs typeface="Calibri"/>
              </a:rPr>
              <a:t> </a:t>
            </a:r>
            <a:r>
              <a:rPr sz="2600" spc="-30" dirty="0" err="1" smtClean="0">
                <a:latin typeface="Calibri"/>
                <a:cs typeface="Calibri"/>
              </a:rPr>
              <a:t>ч</a:t>
            </a:r>
            <a:r>
              <a:rPr sz="2600" spc="-15" dirty="0" err="1" smtClean="0">
                <a:latin typeface="Calibri"/>
                <a:cs typeface="Calibri"/>
              </a:rPr>
              <a:t>увств</a:t>
            </a:r>
            <a:r>
              <a:rPr sz="2600" spc="-15" dirty="0" smtClean="0">
                <a:latin typeface="Calibri"/>
                <a:cs typeface="Calibri"/>
              </a:rPr>
              <a:t>,</a:t>
            </a:r>
            <a:r>
              <a:rPr sz="2600" spc="-5" dirty="0" smtClean="0">
                <a:latin typeface="Calibri"/>
                <a:cs typeface="Calibri"/>
              </a:rPr>
              <a:t> </a:t>
            </a:r>
            <a:r>
              <a:rPr sz="2600" spc="-15" dirty="0" err="1" smtClean="0">
                <a:latin typeface="Calibri"/>
                <a:cs typeface="Calibri"/>
              </a:rPr>
              <a:t>двиг</a:t>
            </a:r>
            <a:r>
              <a:rPr sz="2600" spc="-35" dirty="0" err="1" smtClean="0">
                <a:latin typeface="Calibri"/>
                <a:cs typeface="Calibri"/>
              </a:rPr>
              <a:t>а</a:t>
            </a:r>
            <a:r>
              <a:rPr sz="2600" spc="-45" dirty="0" err="1" smtClean="0">
                <a:latin typeface="Calibri"/>
                <a:cs typeface="Calibri"/>
              </a:rPr>
              <a:t>т</a:t>
            </a:r>
            <a:r>
              <a:rPr sz="2600" spc="-70" dirty="0" err="1" smtClean="0">
                <a:latin typeface="Calibri"/>
                <a:cs typeface="Calibri"/>
              </a:rPr>
              <a:t>е</a:t>
            </a:r>
            <a:r>
              <a:rPr sz="2600" spc="-20" dirty="0" err="1" smtClean="0">
                <a:latin typeface="Calibri"/>
                <a:cs typeface="Calibri"/>
              </a:rPr>
              <a:t>льными</a:t>
            </a:r>
            <a:r>
              <a:rPr sz="2600" spc="-15" dirty="0" smtClean="0">
                <a:latin typeface="Calibri"/>
                <a:cs typeface="Calibri"/>
              </a:rPr>
              <a:t> </a:t>
            </a:r>
            <a:r>
              <a:rPr sz="2600" spc="-20" dirty="0" smtClean="0">
                <a:latin typeface="Calibri"/>
                <a:cs typeface="Calibri"/>
              </a:rPr>
              <a:t>и</a:t>
            </a:r>
            <a:r>
              <a:rPr sz="2600" spc="-10" dirty="0" smtClean="0">
                <a:latin typeface="Calibri"/>
                <a:cs typeface="Calibri"/>
              </a:rPr>
              <a:t> </a:t>
            </a:r>
            <a:r>
              <a:rPr sz="2600" spc="-10" dirty="0" err="1" smtClean="0">
                <a:latin typeface="Calibri"/>
                <a:cs typeface="Calibri"/>
              </a:rPr>
              <a:t>ч</a:t>
            </a:r>
            <a:r>
              <a:rPr sz="2600" spc="-30" dirty="0" err="1" smtClean="0">
                <a:latin typeface="Calibri"/>
                <a:cs typeface="Calibri"/>
              </a:rPr>
              <a:t>у</a:t>
            </a:r>
            <a:r>
              <a:rPr sz="2600" spc="-15" dirty="0" err="1" smtClean="0">
                <a:latin typeface="Calibri"/>
                <a:cs typeface="Calibri"/>
              </a:rPr>
              <a:t>в</a:t>
            </a:r>
            <a:r>
              <a:rPr sz="2600" spc="-10" dirty="0" err="1" smtClean="0">
                <a:latin typeface="Calibri"/>
                <a:cs typeface="Calibri"/>
              </a:rPr>
              <a:t>с</a:t>
            </a:r>
            <a:r>
              <a:rPr sz="2600" spc="-15" dirty="0" err="1" smtClean="0">
                <a:latin typeface="Calibri"/>
                <a:cs typeface="Calibri"/>
              </a:rPr>
              <a:t>тви</a:t>
            </a:r>
            <a:r>
              <a:rPr sz="2600" spc="-45" dirty="0" err="1" smtClean="0">
                <a:latin typeface="Calibri"/>
                <a:cs typeface="Calibri"/>
              </a:rPr>
              <a:t>т</a:t>
            </a:r>
            <a:r>
              <a:rPr sz="2600" spc="-65" dirty="0" err="1" smtClean="0">
                <a:latin typeface="Calibri"/>
                <a:cs typeface="Calibri"/>
              </a:rPr>
              <a:t>е</a:t>
            </a:r>
            <a:r>
              <a:rPr sz="2600" spc="-20" dirty="0" err="1" smtClean="0">
                <a:latin typeface="Calibri"/>
                <a:cs typeface="Calibri"/>
              </a:rPr>
              <a:t>льными</a:t>
            </a:r>
            <a:r>
              <a:rPr sz="2600" spc="-5" dirty="0" smtClean="0">
                <a:latin typeface="Calibri"/>
                <a:cs typeface="Calibri"/>
              </a:rPr>
              <a:t> </a:t>
            </a:r>
            <a:r>
              <a:rPr sz="2600" spc="-10" dirty="0" err="1" smtClean="0">
                <a:latin typeface="Calibri"/>
                <a:cs typeface="Calibri"/>
              </a:rPr>
              <a:t>о</a:t>
            </a:r>
            <a:r>
              <a:rPr sz="2600" spc="-70" dirty="0" err="1" smtClean="0">
                <a:latin typeface="Calibri"/>
                <a:cs typeface="Calibri"/>
              </a:rPr>
              <a:t>б</a:t>
            </a:r>
            <a:r>
              <a:rPr sz="2600" spc="-15" dirty="0" err="1" smtClean="0">
                <a:latin typeface="Calibri"/>
                <a:cs typeface="Calibri"/>
              </a:rPr>
              <a:t>ла</a:t>
            </a:r>
            <a:r>
              <a:rPr sz="2600" spc="-10" dirty="0" err="1" smtClean="0">
                <a:latin typeface="Calibri"/>
                <a:cs typeface="Calibri"/>
              </a:rPr>
              <a:t>с</a:t>
            </a:r>
            <a:r>
              <a:rPr sz="2600" spc="-15" dirty="0" err="1" smtClean="0">
                <a:latin typeface="Calibri"/>
                <a:cs typeface="Calibri"/>
              </a:rPr>
              <a:t>тями</a:t>
            </a:r>
            <a:r>
              <a:rPr sz="2600" spc="-15" dirty="0" smtClean="0">
                <a:latin typeface="Calibri"/>
                <a:cs typeface="Calibri"/>
              </a:rPr>
              <a:t> </a:t>
            </a:r>
            <a:r>
              <a:rPr sz="2600" spc="-55" dirty="0" err="1" smtClean="0">
                <a:latin typeface="Calibri"/>
                <a:cs typeface="Calibri"/>
              </a:rPr>
              <a:t>к</a:t>
            </a:r>
            <a:r>
              <a:rPr sz="2600" spc="-20" dirty="0" err="1" smtClean="0">
                <a:latin typeface="Calibri"/>
                <a:cs typeface="Calibri"/>
              </a:rPr>
              <a:t>оры</a:t>
            </a:r>
            <a:r>
              <a:rPr sz="2600" spc="5" dirty="0" smtClean="0">
                <a:latin typeface="Calibri"/>
                <a:cs typeface="Calibri"/>
              </a:rPr>
              <a:t> </a:t>
            </a:r>
            <a:r>
              <a:rPr sz="2600" spc="-15" dirty="0" err="1" smtClean="0">
                <a:latin typeface="Calibri"/>
                <a:cs typeface="Calibri"/>
              </a:rPr>
              <a:t>п</a:t>
            </a:r>
            <a:r>
              <a:rPr sz="2600" spc="-70" dirty="0" err="1" smtClean="0">
                <a:latin typeface="Calibri"/>
                <a:cs typeface="Calibri"/>
              </a:rPr>
              <a:t>о</a:t>
            </a:r>
            <a:r>
              <a:rPr sz="2600" spc="-20" dirty="0" err="1" smtClean="0">
                <a:latin typeface="Calibri"/>
                <a:cs typeface="Calibri"/>
              </a:rPr>
              <a:t>лушарий</a:t>
            </a:r>
            <a:r>
              <a:rPr sz="2600" spc="10" dirty="0" smtClean="0">
                <a:latin typeface="Calibri"/>
                <a:cs typeface="Calibri"/>
              </a:rPr>
              <a:t> </a:t>
            </a:r>
            <a:r>
              <a:rPr sz="2600" spc="-15" dirty="0" err="1" smtClean="0">
                <a:latin typeface="Calibri"/>
                <a:cs typeface="Calibri"/>
              </a:rPr>
              <a:t>б</a:t>
            </a:r>
            <a:r>
              <a:rPr sz="2600" spc="-65" dirty="0" err="1" smtClean="0">
                <a:latin typeface="Calibri"/>
                <a:cs typeface="Calibri"/>
              </a:rPr>
              <a:t>о</a:t>
            </a:r>
            <a:r>
              <a:rPr sz="2600" spc="-20" dirty="0" err="1" smtClean="0">
                <a:latin typeface="Calibri"/>
                <a:cs typeface="Calibri"/>
              </a:rPr>
              <a:t>льшо</a:t>
            </a:r>
            <a:r>
              <a:rPr sz="2600" spc="-45" dirty="0" err="1" smtClean="0">
                <a:latin typeface="Calibri"/>
                <a:cs typeface="Calibri"/>
              </a:rPr>
              <a:t>г</a:t>
            </a:r>
            <a:r>
              <a:rPr sz="2600" spc="-15" dirty="0" err="1" smtClean="0">
                <a:latin typeface="Calibri"/>
                <a:cs typeface="Calibri"/>
              </a:rPr>
              <a:t>о</a:t>
            </a:r>
            <a:r>
              <a:rPr sz="2600" spc="-15" dirty="0" smtClean="0">
                <a:latin typeface="Calibri"/>
                <a:cs typeface="Calibri"/>
              </a:rPr>
              <a:t> </a:t>
            </a:r>
            <a:r>
              <a:rPr sz="2600" spc="-15" dirty="0" err="1" smtClean="0">
                <a:latin typeface="Calibri"/>
                <a:cs typeface="Calibri"/>
              </a:rPr>
              <a:t>м</a:t>
            </a:r>
            <a:r>
              <a:rPr sz="2600" spc="-10" dirty="0" err="1" smtClean="0">
                <a:latin typeface="Calibri"/>
                <a:cs typeface="Calibri"/>
              </a:rPr>
              <a:t>о</a:t>
            </a:r>
            <a:r>
              <a:rPr sz="2600" spc="-15" dirty="0" err="1" smtClean="0">
                <a:latin typeface="Calibri"/>
                <a:cs typeface="Calibri"/>
              </a:rPr>
              <a:t>зга</a:t>
            </a:r>
            <a:r>
              <a:rPr sz="2600" spc="-15" dirty="0" smtClean="0">
                <a:latin typeface="Calibri"/>
                <a:cs typeface="Calibri"/>
              </a:rPr>
              <a:t>,</a:t>
            </a:r>
            <a:r>
              <a:rPr sz="2600" spc="-25" dirty="0" smtClean="0">
                <a:latin typeface="Calibri"/>
                <a:cs typeface="Calibri"/>
              </a:rPr>
              <a:t> </a:t>
            </a:r>
            <a:r>
              <a:rPr sz="2600" spc="-15" dirty="0" err="1" smtClean="0">
                <a:latin typeface="Calibri"/>
                <a:cs typeface="Calibri"/>
              </a:rPr>
              <a:t>тал</a:t>
            </a:r>
            <a:r>
              <a:rPr sz="2600" spc="-10" dirty="0" err="1" smtClean="0">
                <a:latin typeface="Calibri"/>
                <a:cs typeface="Calibri"/>
              </a:rPr>
              <a:t>а</a:t>
            </a:r>
            <a:r>
              <a:rPr sz="2600" spc="-20" dirty="0" err="1" smtClean="0">
                <a:latin typeface="Calibri"/>
                <a:cs typeface="Calibri"/>
              </a:rPr>
              <a:t>м</a:t>
            </a:r>
            <a:r>
              <a:rPr sz="2600" spc="-45" dirty="0" err="1" smtClean="0">
                <a:latin typeface="Calibri"/>
                <a:cs typeface="Calibri"/>
              </a:rPr>
              <a:t>у</a:t>
            </a:r>
            <a:r>
              <a:rPr sz="2600" spc="-20" dirty="0" err="1" smtClean="0">
                <a:latin typeface="Calibri"/>
                <a:cs typeface="Calibri"/>
              </a:rPr>
              <a:t>сом</a:t>
            </a:r>
            <a:r>
              <a:rPr sz="2600" spc="-10" dirty="0" smtClean="0">
                <a:latin typeface="Calibri"/>
                <a:cs typeface="Calibri"/>
              </a:rPr>
              <a:t> </a:t>
            </a:r>
            <a:r>
              <a:rPr sz="2600" spc="-20" dirty="0" smtClean="0">
                <a:latin typeface="Calibri"/>
                <a:cs typeface="Calibri"/>
              </a:rPr>
              <a:t>и</a:t>
            </a:r>
            <a:r>
              <a:rPr sz="2600" spc="-5" dirty="0" smtClean="0">
                <a:latin typeface="Calibri"/>
                <a:cs typeface="Calibri"/>
              </a:rPr>
              <a:t> </a:t>
            </a:r>
            <a:r>
              <a:rPr sz="2600" spc="-15" dirty="0" err="1" smtClean="0">
                <a:latin typeface="Calibri"/>
                <a:cs typeface="Calibri"/>
              </a:rPr>
              <a:t>гип</a:t>
            </a:r>
            <a:r>
              <a:rPr sz="2600" spc="-35" dirty="0" err="1" smtClean="0">
                <a:latin typeface="Calibri"/>
                <a:cs typeface="Calibri"/>
              </a:rPr>
              <a:t>о</a:t>
            </a:r>
            <a:r>
              <a:rPr sz="2600" spc="-15" dirty="0" err="1" smtClean="0">
                <a:latin typeface="Calibri"/>
                <a:cs typeface="Calibri"/>
              </a:rPr>
              <a:t>тал</a:t>
            </a:r>
            <a:r>
              <a:rPr sz="2600" spc="-10" dirty="0" err="1" smtClean="0">
                <a:latin typeface="Calibri"/>
                <a:cs typeface="Calibri"/>
              </a:rPr>
              <a:t>а</a:t>
            </a:r>
            <a:r>
              <a:rPr sz="2600" spc="-20" dirty="0" err="1" smtClean="0">
                <a:latin typeface="Calibri"/>
                <a:cs typeface="Calibri"/>
              </a:rPr>
              <a:t>м</a:t>
            </a:r>
            <a:r>
              <a:rPr sz="2600" spc="-45" dirty="0" err="1" smtClean="0">
                <a:latin typeface="Calibri"/>
                <a:cs typeface="Calibri"/>
              </a:rPr>
              <a:t>у</a:t>
            </a:r>
            <a:r>
              <a:rPr sz="2600" spc="-15" dirty="0" err="1" smtClean="0">
                <a:latin typeface="Calibri"/>
                <a:cs typeface="Calibri"/>
              </a:rPr>
              <a:t>со</a:t>
            </a:r>
            <a:r>
              <a:rPr sz="2600" spc="-10" dirty="0" err="1" smtClean="0">
                <a:latin typeface="Calibri"/>
                <a:cs typeface="Calibri"/>
              </a:rPr>
              <a:t>м</a:t>
            </a:r>
            <a:r>
              <a:rPr sz="2600" spc="-10" dirty="0" smtClean="0">
                <a:latin typeface="Calibri"/>
                <a:cs typeface="Calibri"/>
              </a:rPr>
              <a:t>,</a:t>
            </a:r>
            <a:r>
              <a:rPr sz="2600" spc="-15" dirty="0" smtClean="0">
                <a:latin typeface="Calibri"/>
                <a:cs typeface="Calibri"/>
              </a:rPr>
              <a:t> </a:t>
            </a:r>
            <a:r>
              <a:rPr sz="2600" spc="-20" dirty="0" err="1" smtClean="0">
                <a:latin typeface="Calibri"/>
                <a:cs typeface="Calibri"/>
              </a:rPr>
              <a:t>спинным</a:t>
            </a:r>
            <a:r>
              <a:rPr sz="2600" spc="5" dirty="0" smtClean="0">
                <a:latin typeface="Calibri"/>
                <a:cs typeface="Calibri"/>
              </a:rPr>
              <a:t> </a:t>
            </a:r>
            <a:r>
              <a:rPr sz="2600" spc="-15" dirty="0" err="1" smtClean="0">
                <a:latin typeface="Calibri"/>
                <a:cs typeface="Calibri"/>
              </a:rPr>
              <a:t>моз</a:t>
            </a:r>
            <a:r>
              <a:rPr sz="2600" spc="-35" dirty="0" err="1" smtClean="0">
                <a:latin typeface="Calibri"/>
                <a:cs typeface="Calibri"/>
              </a:rPr>
              <a:t>г</a:t>
            </a:r>
            <a:r>
              <a:rPr sz="2600" spc="-20" dirty="0" err="1" smtClean="0">
                <a:latin typeface="Calibri"/>
                <a:cs typeface="Calibri"/>
              </a:rPr>
              <a:t>ом</a:t>
            </a:r>
            <a:endParaRPr sz="2600" dirty="0" smtClean="0">
              <a:latin typeface="Calibri"/>
              <a:cs typeface="Calibri"/>
            </a:endParaRPr>
          </a:p>
          <a:p>
            <a:pPr marL="355600" marR="17145" indent="-342900">
              <a:lnSpc>
                <a:spcPct val="95300"/>
              </a:lnSpc>
              <a:spcBef>
                <a:spcPts val="585"/>
              </a:spcBef>
              <a:buClr>
                <a:srgbClr val="C00000"/>
              </a:buClr>
              <a:buFont typeface="Arial"/>
              <a:buChar char="•"/>
              <a:tabLst>
                <a:tab pos="355600" algn="l"/>
              </a:tabLst>
            </a:pPr>
            <a:r>
              <a:rPr sz="2600" spc="-15" dirty="0" err="1" smtClean="0">
                <a:latin typeface="Calibri"/>
                <a:cs typeface="Calibri"/>
              </a:rPr>
              <a:t>рег</a:t>
            </a:r>
            <a:r>
              <a:rPr sz="2600" spc="-114" dirty="0" err="1" smtClean="0">
                <a:latin typeface="Calibri"/>
                <a:cs typeface="Calibri"/>
              </a:rPr>
              <a:t>у</a:t>
            </a:r>
            <a:r>
              <a:rPr sz="2600" spc="-15" dirty="0" err="1" smtClean="0">
                <a:latin typeface="Calibri"/>
                <a:cs typeface="Calibri"/>
              </a:rPr>
              <a:t>ли</a:t>
            </a:r>
            <a:r>
              <a:rPr sz="2600" spc="-50" dirty="0" err="1" smtClean="0">
                <a:latin typeface="Calibri"/>
                <a:cs typeface="Calibri"/>
              </a:rPr>
              <a:t>ру</a:t>
            </a:r>
            <a:r>
              <a:rPr sz="2600" spc="-30" dirty="0" err="1" smtClean="0">
                <a:latin typeface="Calibri"/>
                <a:cs typeface="Calibri"/>
              </a:rPr>
              <a:t>е</a:t>
            </a:r>
            <a:r>
              <a:rPr sz="2600" spc="-15" dirty="0" err="1" smtClean="0">
                <a:latin typeface="Calibri"/>
                <a:cs typeface="Calibri"/>
              </a:rPr>
              <a:t>т</a:t>
            </a:r>
            <a:r>
              <a:rPr sz="2600" spc="5" dirty="0" smtClean="0">
                <a:latin typeface="Calibri"/>
                <a:cs typeface="Calibri"/>
              </a:rPr>
              <a:t> </a:t>
            </a:r>
            <a:r>
              <a:rPr sz="2600" spc="-15" dirty="0" err="1" smtClean="0">
                <a:latin typeface="Calibri"/>
                <a:cs typeface="Calibri"/>
              </a:rPr>
              <a:t>у</a:t>
            </a:r>
            <a:r>
              <a:rPr sz="2600" spc="-30" dirty="0" err="1" smtClean="0">
                <a:latin typeface="Calibri"/>
                <a:cs typeface="Calibri"/>
              </a:rPr>
              <a:t>р</a:t>
            </a:r>
            <a:r>
              <a:rPr sz="2600" spc="-15" dirty="0" err="1" smtClean="0">
                <a:latin typeface="Calibri"/>
                <a:cs typeface="Calibri"/>
              </a:rPr>
              <a:t>овень</a:t>
            </a:r>
            <a:r>
              <a:rPr sz="2600" spc="-5" dirty="0" smtClean="0">
                <a:latin typeface="Calibri"/>
                <a:cs typeface="Calibri"/>
              </a:rPr>
              <a:t> </a:t>
            </a:r>
            <a:r>
              <a:rPr sz="2600" spc="-15" dirty="0" err="1" smtClean="0">
                <a:latin typeface="Calibri"/>
                <a:cs typeface="Calibri"/>
              </a:rPr>
              <a:t>во</a:t>
            </a:r>
            <a:r>
              <a:rPr sz="2600" spc="-10" dirty="0" err="1" smtClean="0">
                <a:latin typeface="Calibri"/>
                <a:cs typeface="Calibri"/>
              </a:rPr>
              <a:t>з</a:t>
            </a:r>
            <a:r>
              <a:rPr sz="2600" spc="-45" dirty="0" err="1" smtClean="0">
                <a:latin typeface="Calibri"/>
                <a:cs typeface="Calibri"/>
              </a:rPr>
              <a:t>б</a:t>
            </a:r>
            <a:r>
              <a:rPr sz="2600" spc="-130" dirty="0" err="1" smtClean="0">
                <a:latin typeface="Calibri"/>
                <a:cs typeface="Calibri"/>
              </a:rPr>
              <a:t>у</a:t>
            </a:r>
            <a:r>
              <a:rPr sz="2600" spc="-15" dirty="0" err="1" smtClean="0">
                <a:latin typeface="Calibri"/>
                <a:cs typeface="Calibri"/>
              </a:rPr>
              <a:t>димости</a:t>
            </a:r>
            <a:r>
              <a:rPr sz="2600" spc="10" dirty="0" smtClean="0">
                <a:latin typeface="Calibri"/>
                <a:cs typeface="Calibri"/>
              </a:rPr>
              <a:t> </a:t>
            </a:r>
            <a:r>
              <a:rPr sz="2600" spc="-20" dirty="0" smtClean="0">
                <a:latin typeface="Calibri"/>
                <a:cs typeface="Calibri"/>
              </a:rPr>
              <a:t>и</a:t>
            </a:r>
            <a:r>
              <a:rPr sz="2600" spc="-5" dirty="0" smtClean="0">
                <a:latin typeface="Calibri"/>
                <a:cs typeface="Calibri"/>
              </a:rPr>
              <a:t> </a:t>
            </a:r>
            <a:r>
              <a:rPr sz="2600" spc="-55" dirty="0" err="1" smtClean="0">
                <a:latin typeface="Calibri"/>
                <a:cs typeface="Calibri"/>
              </a:rPr>
              <a:t>т</a:t>
            </a:r>
            <a:r>
              <a:rPr sz="2600" spc="-15" dirty="0" err="1" smtClean="0">
                <a:latin typeface="Calibri"/>
                <a:cs typeface="Calibri"/>
              </a:rPr>
              <a:t>он</a:t>
            </a:r>
            <a:r>
              <a:rPr sz="2600" spc="-35" dirty="0" err="1" smtClean="0">
                <a:latin typeface="Calibri"/>
                <a:cs typeface="Calibri"/>
              </a:rPr>
              <a:t>у</a:t>
            </a:r>
            <a:r>
              <a:rPr sz="2600" spc="-15" dirty="0" err="1" smtClean="0">
                <a:latin typeface="Calibri"/>
                <a:cs typeface="Calibri"/>
              </a:rPr>
              <a:t>са</a:t>
            </a:r>
            <a:r>
              <a:rPr sz="2600" spc="5" dirty="0" smtClean="0">
                <a:latin typeface="Calibri"/>
                <a:cs typeface="Calibri"/>
              </a:rPr>
              <a:t> </a:t>
            </a:r>
            <a:r>
              <a:rPr sz="2600" spc="-15" dirty="0" err="1" smtClean="0">
                <a:latin typeface="Calibri"/>
                <a:cs typeface="Calibri"/>
              </a:rPr>
              <a:t>ра</a:t>
            </a:r>
            <a:r>
              <a:rPr sz="2600" spc="-60" dirty="0" err="1" smtClean="0">
                <a:latin typeface="Calibri"/>
                <a:cs typeface="Calibri"/>
              </a:rPr>
              <a:t>з</a:t>
            </a:r>
            <a:r>
              <a:rPr sz="2600" spc="-15" dirty="0" err="1" smtClean="0">
                <a:latin typeface="Calibri"/>
                <a:cs typeface="Calibri"/>
              </a:rPr>
              <a:t>личных</a:t>
            </a:r>
            <a:r>
              <a:rPr sz="2600" spc="-10" dirty="0" smtClean="0">
                <a:latin typeface="Calibri"/>
                <a:cs typeface="Calibri"/>
              </a:rPr>
              <a:t> </a:t>
            </a:r>
            <a:r>
              <a:rPr sz="2600" spc="-40" dirty="0" err="1" smtClean="0">
                <a:latin typeface="Calibri"/>
                <a:cs typeface="Calibri"/>
              </a:rPr>
              <a:t>о</a:t>
            </a:r>
            <a:r>
              <a:rPr sz="2600" spc="-150" dirty="0" err="1" smtClean="0">
                <a:latin typeface="Calibri"/>
                <a:cs typeface="Calibri"/>
              </a:rPr>
              <a:t>т</a:t>
            </a:r>
            <a:r>
              <a:rPr sz="2600" spc="-50" dirty="0" err="1" smtClean="0">
                <a:latin typeface="Calibri"/>
                <a:cs typeface="Calibri"/>
              </a:rPr>
              <a:t>д</a:t>
            </a:r>
            <a:r>
              <a:rPr sz="2600" spc="-65" dirty="0" err="1" smtClean="0">
                <a:latin typeface="Calibri"/>
                <a:cs typeface="Calibri"/>
              </a:rPr>
              <a:t>е</a:t>
            </a:r>
            <a:r>
              <a:rPr sz="2600" spc="-15" dirty="0" err="1" smtClean="0">
                <a:latin typeface="Calibri"/>
                <a:cs typeface="Calibri"/>
              </a:rPr>
              <a:t>лов</a:t>
            </a:r>
            <a:r>
              <a:rPr sz="2600" dirty="0" smtClean="0">
                <a:latin typeface="Calibri"/>
                <a:cs typeface="Calibri"/>
              </a:rPr>
              <a:t> </a:t>
            </a:r>
            <a:r>
              <a:rPr sz="2600" spc="-15" dirty="0" smtClean="0">
                <a:latin typeface="Calibri"/>
                <a:cs typeface="Calibri"/>
              </a:rPr>
              <a:t>ЦНС,</a:t>
            </a:r>
            <a:r>
              <a:rPr sz="2600" spc="10" dirty="0" smtClean="0">
                <a:latin typeface="Calibri"/>
                <a:cs typeface="Calibri"/>
              </a:rPr>
              <a:t> </a:t>
            </a:r>
            <a:r>
              <a:rPr sz="2600" spc="-15" dirty="0" err="1" smtClean="0">
                <a:latin typeface="Calibri"/>
                <a:cs typeface="Calibri"/>
              </a:rPr>
              <a:t>включая</a:t>
            </a:r>
            <a:r>
              <a:rPr sz="2600" spc="10" dirty="0" smtClean="0">
                <a:latin typeface="Calibri"/>
                <a:cs typeface="Calibri"/>
              </a:rPr>
              <a:t> </a:t>
            </a:r>
            <a:r>
              <a:rPr sz="2600" spc="-55" dirty="0" err="1" smtClean="0">
                <a:latin typeface="Calibri"/>
                <a:cs typeface="Calibri"/>
              </a:rPr>
              <a:t>к</a:t>
            </a:r>
            <a:r>
              <a:rPr sz="2600" spc="-15" dirty="0" err="1" smtClean="0">
                <a:latin typeface="Calibri"/>
                <a:cs typeface="Calibri"/>
              </a:rPr>
              <a:t>о</a:t>
            </a:r>
            <a:r>
              <a:rPr sz="2600" spc="-45" dirty="0" err="1" smtClean="0">
                <a:latin typeface="Calibri"/>
                <a:cs typeface="Calibri"/>
              </a:rPr>
              <a:t>р</a:t>
            </a:r>
            <a:r>
              <a:rPr sz="2600" spc="-15" dirty="0" err="1" smtClean="0">
                <a:latin typeface="Calibri"/>
                <a:cs typeface="Calibri"/>
              </a:rPr>
              <a:t>у</a:t>
            </a:r>
            <a:r>
              <a:rPr sz="2600" dirty="0" smtClean="0">
                <a:latin typeface="Calibri"/>
                <a:cs typeface="Calibri"/>
              </a:rPr>
              <a:t> </a:t>
            </a:r>
            <a:r>
              <a:rPr sz="2600" spc="-15" dirty="0" err="1" smtClean="0">
                <a:latin typeface="Calibri"/>
                <a:cs typeface="Calibri"/>
              </a:rPr>
              <a:t>п</a:t>
            </a:r>
            <a:r>
              <a:rPr sz="2600" spc="-70" dirty="0" err="1" smtClean="0">
                <a:latin typeface="Calibri"/>
                <a:cs typeface="Calibri"/>
              </a:rPr>
              <a:t>о</a:t>
            </a:r>
            <a:r>
              <a:rPr sz="2600" spc="-20" dirty="0" err="1" smtClean="0">
                <a:latin typeface="Calibri"/>
                <a:cs typeface="Calibri"/>
              </a:rPr>
              <a:t>лушарий</a:t>
            </a:r>
            <a:r>
              <a:rPr sz="2600" spc="10" dirty="0" smtClean="0">
                <a:latin typeface="Calibri"/>
                <a:cs typeface="Calibri"/>
              </a:rPr>
              <a:t> </a:t>
            </a:r>
            <a:r>
              <a:rPr sz="2600" spc="-15" dirty="0" err="1" smtClean="0">
                <a:latin typeface="Calibri"/>
                <a:cs typeface="Calibri"/>
              </a:rPr>
              <a:t>б</a:t>
            </a:r>
            <a:r>
              <a:rPr sz="2600" spc="-65" dirty="0" err="1" smtClean="0">
                <a:latin typeface="Calibri"/>
                <a:cs typeface="Calibri"/>
              </a:rPr>
              <a:t>о</a:t>
            </a:r>
            <a:r>
              <a:rPr sz="2600" spc="-20" dirty="0" err="1" smtClean="0">
                <a:latin typeface="Calibri"/>
                <a:cs typeface="Calibri"/>
              </a:rPr>
              <a:t>льшо</a:t>
            </a:r>
            <a:r>
              <a:rPr sz="2600" spc="-45" dirty="0" err="1" smtClean="0">
                <a:latin typeface="Calibri"/>
                <a:cs typeface="Calibri"/>
              </a:rPr>
              <a:t>г</a:t>
            </a:r>
            <a:r>
              <a:rPr sz="2600" spc="-15" dirty="0" err="1" smtClean="0">
                <a:latin typeface="Calibri"/>
                <a:cs typeface="Calibri"/>
              </a:rPr>
              <a:t>о</a:t>
            </a:r>
            <a:r>
              <a:rPr sz="2600" spc="-5" dirty="0" smtClean="0">
                <a:latin typeface="Calibri"/>
                <a:cs typeface="Calibri"/>
              </a:rPr>
              <a:t> </a:t>
            </a:r>
            <a:r>
              <a:rPr sz="2600" spc="-15" dirty="0" err="1" smtClean="0">
                <a:latin typeface="Calibri"/>
                <a:cs typeface="Calibri"/>
              </a:rPr>
              <a:t>мозга</a:t>
            </a:r>
            <a:r>
              <a:rPr sz="2600" spc="-15" dirty="0" smtClean="0">
                <a:latin typeface="Calibri"/>
                <a:cs typeface="Calibri"/>
              </a:rPr>
              <a:t>,</a:t>
            </a:r>
            <a:r>
              <a:rPr sz="2600" spc="-10" dirty="0" smtClean="0">
                <a:latin typeface="Calibri"/>
                <a:cs typeface="Calibri"/>
              </a:rPr>
              <a:t> </a:t>
            </a:r>
            <a:r>
              <a:rPr sz="2600" spc="-10" dirty="0" err="1" smtClean="0">
                <a:latin typeface="Calibri"/>
                <a:cs typeface="Calibri"/>
              </a:rPr>
              <a:t>у</a:t>
            </a:r>
            <a:r>
              <a:rPr sz="2600" spc="-30" dirty="0" err="1" smtClean="0">
                <a:latin typeface="Calibri"/>
                <a:cs typeface="Calibri"/>
              </a:rPr>
              <a:t>ч</a:t>
            </a:r>
            <a:r>
              <a:rPr sz="2600" spc="-15" dirty="0" err="1" smtClean="0">
                <a:latin typeface="Calibri"/>
                <a:cs typeface="Calibri"/>
              </a:rPr>
              <a:t>а</a:t>
            </a:r>
            <a:r>
              <a:rPr sz="2600" spc="-10" dirty="0" err="1" smtClean="0">
                <a:latin typeface="Calibri"/>
                <a:cs typeface="Calibri"/>
              </a:rPr>
              <a:t>с</a:t>
            </a:r>
            <a:r>
              <a:rPr sz="2600" spc="-15" dirty="0" err="1" smtClean="0">
                <a:latin typeface="Calibri"/>
                <a:cs typeface="Calibri"/>
              </a:rPr>
              <a:t>т</a:t>
            </a:r>
            <a:r>
              <a:rPr sz="2600" spc="-25" dirty="0" err="1" smtClean="0">
                <a:latin typeface="Calibri"/>
                <a:cs typeface="Calibri"/>
              </a:rPr>
              <a:t>в</a:t>
            </a:r>
            <a:r>
              <a:rPr sz="2600" spc="-50" dirty="0" err="1" smtClean="0">
                <a:latin typeface="Calibri"/>
                <a:cs typeface="Calibri"/>
              </a:rPr>
              <a:t>у</a:t>
            </a:r>
            <a:r>
              <a:rPr sz="2600" spc="-30" dirty="0" err="1" smtClean="0">
                <a:latin typeface="Calibri"/>
                <a:cs typeface="Calibri"/>
              </a:rPr>
              <a:t>е</a:t>
            </a:r>
            <a:r>
              <a:rPr sz="2600" spc="-15" dirty="0" err="1" smtClean="0">
                <a:latin typeface="Calibri"/>
                <a:cs typeface="Calibri"/>
              </a:rPr>
              <a:t>т</a:t>
            </a:r>
            <a:r>
              <a:rPr sz="2600" spc="-5" dirty="0" smtClean="0">
                <a:latin typeface="Calibri"/>
                <a:cs typeface="Calibri"/>
              </a:rPr>
              <a:t> </a:t>
            </a:r>
            <a:r>
              <a:rPr sz="2600" spc="-15" dirty="0" smtClean="0">
                <a:latin typeface="Calibri"/>
                <a:cs typeface="Calibri"/>
              </a:rPr>
              <a:t>в</a:t>
            </a:r>
            <a:r>
              <a:rPr sz="2600" spc="5" dirty="0" smtClean="0">
                <a:latin typeface="Calibri"/>
                <a:cs typeface="Calibri"/>
              </a:rPr>
              <a:t> </a:t>
            </a:r>
            <a:r>
              <a:rPr sz="2600" spc="-15" dirty="0" err="1" smtClean="0">
                <a:latin typeface="Calibri"/>
                <a:cs typeface="Calibri"/>
              </a:rPr>
              <a:t>рег</a:t>
            </a:r>
            <a:r>
              <a:rPr sz="2600" spc="-105" dirty="0" err="1" smtClean="0">
                <a:latin typeface="Calibri"/>
                <a:cs typeface="Calibri"/>
              </a:rPr>
              <a:t>у</a:t>
            </a:r>
            <a:r>
              <a:rPr sz="2600" spc="-15" dirty="0" err="1" smtClean="0">
                <a:latin typeface="Calibri"/>
                <a:cs typeface="Calibri"/>
              </a:rPr>
              <a:t>ляции</a:t>
            </a:r>
            <a:r>
              <a:rPr sz="2600" spc="-5" dirty="0" smtClean="0">
                <a:latin typeface="Calibri"/>
                <a:cs typeface="Calibri"/>
              </a:rPr>
              <a:t> </a:t>
            </a:r>
            <a:r>
              <a:rPr sz="2600" spc="-30" dirty="0" err="1" smtClean="0">
                <a:latin typeface="Calibri"/>
                <a:cs typeface="Calibri"/>
              </a:rPr>
              <a:t>у</a:t>
            </a:r>
            <a:r>
              <a:rPr sz="2600" spc="-15" dirty="0" err="1" smtClean="0">
                <a:latin typeface="Calibri"/>
                <a:cs typeface="Calibri"/>
              </a:rPr>
              <a:t>ровня</a:t>
            </a:r>
            <a:r>
              <a:rPr sz="2600" spc="15" dirty="0" smtClean="0">
                <a:latin typeface="Calibri"/>
                <a:cs typeface="Calibri"/>
              </a:rPr>
              <a:t> </a:t>
            </a:r>
            <a:r>
              <a:rPr sz="2600" spc="-15" dirty="0" err="1" smtClean="0">
                <a:latin typeface="Calibri"/>
                <a:cs typeface="Calibri"/>
              </a:rPr>
              <a:t>со</a:t>
            </a:r>
            <a:r>
              <a:rPr sz="2600" spc="-5" dirty="0" err="1" smtClean="0">
                <a:latin typeface="Calibri"/>
                <a:cs typeface="Calibri"/>
              </a:rPr>
              <a:t>з</a:t>
            </a:r>
            <a:r>
              <a:rPr sz="2600" spc="-15" dirty="0" err="1" smtClean="0">
                <a:latin typeface="Calibri"/>
                <a:cs typeface="Calibri"/>
              </a:rPr>
              <a:t>н</a:t>
            </a:r>
            <a:r>
              <a:rPr sz="2600" spc="-10" dirty="0" err="1" smtClean="0">
                <a:latin typeface="Calibri"/>
                <a:cs typeface="Calibri"/>
              </a:rPr>
              <a:t>а</a:t>
            </a:r>
            <a:r>
              <a:rPr sz="2600" spc="-15" dirty="0" err="1" smtClean="0">
                <a:latin typeface="Calibri"/>
                <a:cs typeface="Calibri"/>
              </a:rPr>
              <a:t>ния</a:t>
            </a:r>
            <a:r>
              <a:rPr sz="2600" spc="-15" dirty="0" smtClean="0">
                <a:latin typeface="Calibri"/>
                <a:cs typeface="Calibri"/>
              </a:rPr>
              <a:t>,</a:t>
            </a:r>
            <a:r>
              <a:rPr sz="2600" spc="-5" dirty="0" smtClean="0">
                <a:latin typeface="Calibri"/>
                <a:cs typeface="Calibri"/>
              </a:rPr>
              <a:t> </a:t>
            </a:r>
            <a:r>
              <a:rPr sz="2600" spc="-15" dirty="0" err="1" smtClean="0">
                <a:latin typeface="Calibri"/>
                <a:cs typeface="Calibri"/>
              </a:rPr>
              <a:t>эмоций</a:t>
            </a:r>
            <a:r>
              <a:rPr sz="2600" spc="-15" dirty="0" smtClean="0">
                <a:latin typeface="Calibri"/>
                <a:cs typeface="Calibri"/>
              </a:rPr>
              <a:t>,</a:t>
            </a:r>
            <a:r>
              <a:rPr sz="2600" spc="-5" dirty="0" smtClean="0">
                <a:latin typeface="Calibri"/>
                <a:cs typeface="Calibri"/>
              </a:rPr>
              <a:t> </a:t>
            </a:r>
            <a:r>
              <a:rPr sz="2600" spc="-15" dirty="0" err="1" smtClean="0">
                <a:latin typeface="Calibri"/>
                <a:cs typeface="Calibri"/>
              </a:rPr>
              <a:t>с</a:t>
            </a:r>
            <a:r>
              <a:rPr sz="2600" spc="-10" dirty="0" err="1" smtClean="0">
                <a:latin typeface="Calibri"/>
                <a:cs typeface="Calibri"/>
              </a:rPr>
              <a:t>н</a:t>
            </a:r>
            <a:r>
              <a:rPr sz="2600" spc="-15" dirty="0" err="1" smtClean="0">
                <a:latin typeface="Calibri"/>
                <a:cs typeface="Calibri"/>
              </a:rPr>
              <a:t>а</a:t>
            </a:r>
            <a:r>
              <a:rPr sz="2600" dirty="0" smtClean="0">
                <a:latin typeface="Calibri"/>
                <a:cs typeface="Calibri"/>
              </a:rPr>
              <a:t> </a:t>
            </a:r>
            <a:r>
              <a:rPr sz="2600" spc="-20" dirty="0" smtClean="0">
                <a:latin typeface="Calibri"/>
                <a:cs typeface="Calibri"/>
              </a:rPr>
              <a:t>и</a:t>
            </a:r>
            <a:r>
              <a:rPr sz="2600" spc="-15" dirty="0" smtClean="0">
                <a:latin typeface="Calibri"/>
                <a:cs typeface="Calibri"/>
              </a:rPr>
              <a:t> </a:t>
            </a:r>
            <a:r>
              <a:rPr sz="2600" spc="-15" dirty="0" err="1" smtClean="0">
                <a:latin typeface="Calibri"/>
                <a:cs typeface="Calibri"/>
              </a:rPr>
              <a:t>б</a:t>
            </a:r>
            <a:r>
              <a:rPr sz="2600" spc="-95" dirty="0" err="1" smtClean="0">
                <a:latin typeface="Calibri"/>
                <a:cs typeface="Calibri"/>
              </a:rPr>
              <a:t>о</a:t>
            </a:r>
            <a:r>
              <a:rPr sz="2600" spc="-15" dirty="0" err="1" smtClean="0">
                <a:latin typeface="Calibri"/>
                <a:cs typeface="Calibri"/>
              </a:rPr>
              <a:t>дрствова</a:t>
            </a:r>
            <a:r>
              <a:rPr sz="2600" spc="-10" dirty="0" err="1" smtClean="0">
                <a:latin typeface="Calibri"/>
                <a:cs typeface="Calibri"/>
              </a:rPr>
              <a:t>н</a:t>
            </a:r>
            <a:r>
              <a:rPr sz="2600" spc="-15" dirty="0" err="1" smtClean="0">
                <a:latin typeface="Calibri"/>
                <a:cs typeface="Calibri"/>
              </a:rPr>
              <a:t>ия</a:t>
            </a:r>
            <a:r>
              <a:rPr sz="2600" spc="-15" dirty="0" smtClean="0">
                <a:latin typeface="Calibri"/>
                <a:cs typeface="Calibri"/>
              </a:rPr>
              <a:t>, </a:t>
            </a:r>
            <a:r>
              <a:rPr sz="2600" spc="-15" dirty="0" err="1" smtClean="0">
                <a:latin typeface="Calibri"/>
                <a:cs typeface="Calibri"/>
              </a:rPr>
              <a:t>ве</a:t>
            </a:r>
            <a:r>
              <a:rPr sz="2600" spc="-25" dirty="0" err="1" smtClean="0">
                <a:latin typeface="Calibri"/>
                <a:cs typeface="Calibri"/>
              </a:rPr>
              <a:t>г</a:t>
            </a:r>
            <a:r>
              <a:rPr sz="2600" spc="-30" dirty="0" err="1" smtClean="0">
                <a:latin typeface="Calibri"/>
                <a:cs typeface="Calibri"/>
              </a:rPr>
              <a:t>е</a:t>
            </a:r>
            <a:r>
              <a:rPr sz="2600" spc="-15" dirty="0" err="1" smtClean="0">
                <a:latin typeface="Calibri"/>
                <a:cs typeface="Calibri"/>
              </a:rPr>
              <a:t>т</a:t>
            </a:r>
            <a:r>
              <a:rPr sz="2600" spc="-30" dirty="0" err="1" smtClean="0">
                <a:latin typeface="Calibri"/>
                <a:cs typeface="Calibri"/>
              </a:rPr>
              <a:t>а</a:t>
            </a:r>
            <a:r>
              <a:rPr sz="2600" spc="-15" dirty="0" err="1" smtClean="0">
                <a:latin typeface="Calibri"/>
                <a:cs typeface="Calibri"/>
              </a:rPr>
              <a:t>тивных</a:t>
            </a:r>
            <a:r>
              <a:rPr sz="2600" spc="-15" dirty="0" smtClean="0">
                <a:latin typeface="Calibri"/>
                <a:cs typeface="Calibri"/>
              </a:rPr>
              <a:t> </a:t>
            </a:r>
            <a:r>
              <a:rPr sz="2600" spc="-40" dirty="0" err="1" smtClean="0">
                <a:latin typeface="Calibri"/>
                <a:cs typeface="Calibri"/>
              </a:rPr>
              <a:t>ф</a:t>
            </a:r>
            <a:r>
              <a:rPr sz="2600" spc="-15" dirty="0" err="1" smtClean="0">
                <a:latin typeface="Calibri"/>
                <a:cs typeface="Calibri"/>
              </a:rPr>
              <a:t>унк</a:t>
            </a:r>
            <a:r>
              <a:rPr sz="2600" spc="-35" dirty="0" err="1" smtClean="0">
                <a:latin typeface="Calibri"/>
                <a:cs typeface="Calibri"/>
              </a:rPr>
              <a:t>ц</a:t>
            </a:r>
            <a:r>
              <a:rPr sz="2600" spc="-15" dirty="0" err="1" smtClean="0">
                <a:latin typeface="Calibri"/>
                <a:cs typeface="Calibri"/>
              </a:rPr>
              <a:t>ий</a:t>
            </a:r>
            <a:r>
              <a:rPr sz="2600" spc="-15" dirty="0" smtClean="0">
                <a:latin typeface="Calibri"/>
                <a:cs typeface="Calibri"/>
              </a:rPr>
              <a:t>,</a:t>
            </a:r>
            <a:r>
              <a:rPr sz="2600" spc="-5" dirty="0" smtClean="0">
                <a:latin typeface="Calibri"/>
                <a:cs typeface="Calibri"/>
              </a:rPr>
              <a:t> </a:t>
            </a:r>
            <a:r>
              <a:rPr sz="2600" spc="-15" dirty="0" err="1" smtClean="0">
                <a:latin typeface="Calibri"/>
                <a:cs typeface="Calibri"/>
              </a:rPr>
              <a:t>произв</a:t>
            </a:r>
            <a:r>
              <a:rPr sz="2600" spc="-60" dirty="0" err="1" smtClean="0">
                <a:latin typeface="Calibri"/>
                <a:cs typeface="Calibri"/>
              </a:rPr>
              <a:t>о</a:t>
            </a:r>
            <a:r>
              <a:rPr sz="2600" spc="-15" dirty="0" err="1" smtClean="0">
                <a:latin typeface="Calibri"/>
                <a:cs typeface="Calibri"/>
              </a:rPr>
              <a:t>льных</a:t>
            </a:r>
            <a:r>
              <a:rPr sz="2600" spc="-15" dirty="0" smtClean="0">
                <a:latin typeface="Calibri"/>
                <a:cs typeface="Calibri"/>
              </a:rPr>
              <a:t> </a:t>
            </a:r>
            <a:r>
              <a:rPr sz="2600" spc="-15" dirty="0" err="1" smtClean="0">
                <a:latin typeface="Calibri"/>
                <a:cs typeface="Calibri"/>
              </a:rPr>
              <a:t>дви</a:t>
            </a:r>
            <a:r>
              <a:rPr sz="2600" spc="-50" dirty="0" err="1" smtClean="0">
                <a:latin typeface="Calibri"/>
                <a:cs typeface="Calibri"/>
              </a:rPr>
              <a:t>ж</a:t>
            </a:r>
            <a:r>
              <a:rPr sz="2600" spc="-15" dirty="0" err="1" smtClean="0">
                <a:latin typeface="Calibri"/>
                <a:cs typeface="Calibri"/>
              </a:rPr>
              <a:t>ений</a:t>
            </a:r>
            <a:endParaRPr sz="2600" dirty="0" smtClean="0">
              <a:latin typeface="Calibri"/>
              <a:cs typeface="Calibri"/>
            </a:endParaRPr>
          </a:p>
          <a:p>
            <a:pPr marL="355600" marR="575945" indent="-342900">
              <a:lnSpc>
                <a:spcPct val="95300"/>
              </a:lnSpc>
              <a:spcBef>
                <a:spcPts val="670"/>
              </a:spcBef>
              <a:buClr>
                <a:srgbClr val="C00000"/>
              </a:buClr>
              <a:buFont typeface="Arial"/>
              <a:buChar char="•"/>
              <a:tabLst>
                <a:tab pos="355600" algn="l"/>
              </a:tabLst>
            </a:pPr>
            <a:r>
              <a:rPr sz="2600" b="1" spc="-15" dirty="0" err="1" smtClean="0">
                <a:solidFill>
                  <a:srgbClr val="C00000"/>
                </a:solidFill>
                <a:latin typeface="Calibri"/>
                <a:cs typeface="Calibri"/>
              </a:rPr>
              <a:t>б</a:t>
            </a:r>
            <a:r>
              <a:rPr sz="2600" b="1" spc="-70" dirty="0" err="1" smtClean="0">
                <a:solidFill>
                  <a:srgbClr val="C00000"/>
                </a:solidFill>
                <a:latin typeface="Calibri"/>
                <a:cs typeface="Calibri"/>
              </a:rPr>
              <a:t>е</a:t>
            </a:r>
            <a:r>
              <a:rPr sz="2600" b="1" spc="-15" dirty="0" err="1" smtClean="0">
                <a:solidFill>
                  <a:srgbClr val="C00000"/>
                </a:solidFill>
                <a:latin typeface="Calibri"/>
                <a:cs typeface="Calibri"/>
              </a:rPr>
              <a:t>лое</a:t>
            </a:r>
            <a:r>
              <a:rPr sz="2600" b="1" spc="20" dirty="0" smtClean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600" b="1" spc="-15" dirty="0" err="1" smtClean="0">
                <a:solidFill>
                  <a:srgbClr val="C00000"/>
                </a:solidFill>
                <a:latin typeface="Calibri"/>
                <a:cs typeface="Calibri"/>
              </a:rPr>
              <a:t>ве</a:t>
            </a:r>
            <a:r>
              <a:rPr sz="2600" b="1" spc="-55" dirty="0" err="1" smtClean="0">
                <a:solidFill>
                  <a:srgbClr val="C00000"/>
                </a:solidFill>
                <a:latin typeface="Calibri"/>
                <a:cs typeface="Calibri"/>
              </a:rPr>
              <a:t>щ</a:t>
            </a:r>
            <a:r>
              <a:rPr sz="2600" b="1" spc="-15" dirty="0" err="1" smtClean="0">
                <a:solidFill>
                  <a:srgbClr val="C00000"/>
                </a:solidFill>
                <a:latin typeface="Calibri"/>
                <a:cs typeface="Calibri"/>
              </a:rPr>
              <a:t>ество</a:t>
            </a:r>
            <a:r>
              <a:rPr sz="2600" b="1" spc="30" dirty="0" smtClean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600" spc="-15" dirty="0" smtClean="0">
                <a:latin typeface="Calibri"/>
                <a:cs typeface="Calibri"/>
              </a:rPr>
              <a:t>–</a:t>
            </a:r>
            <a:r>
              <a:rPr sz="2600" spc="10" dirty="0" smtClean="0">
                <a:latin typeface="Calibri"/>
                <a:cs typeface="Calibri"/>
              </a:rPr>
              <a:t> </a:t>
            </a:r>
            <a:r>
              <a:rPr sz="2600" spc="-15" dirty="0" err="1" smtClean="0">
                <a:latin typeface="Calibri"/>
                <a:cs typeface="Calibri"/>
              </a:rPr>
              <a:t>образ</a:t>
            </a:r>
            <a:r>
              <a:rPr sz="2600" spc="-10" dirty="0" err="1" smtClean="0">
                <a:latin typeface="Calibri"/>
                <a:cs typeface="Calibri"/>
              </a:rPr>
              <a:t>о</a:t>
            </a:r>
            <a:r>
              <a:rPr sz="2600" spc="-15" dirty="0" err="1" smtClean="0">
                <a:latin typeface="Calibri"/>
                <a:cs typeface="Calibri"/>
              </a:rPr>
              <a:t>в</a:t>
            </a:r>
            <a:r>
              <a:rPr sz="2600" spc="-10" dirty="0" err="1" smtClean="0">
                <a:latin typeface="Calibri"/>
                <a:cs typeface="Calibri"/>
              </a:rPr>
              <a:t>а</a:t>
            </a:r>
            <a:r>
              <a:rPr sz="2600" spc="-15" dirty="0" err="1" smtClean="0">
                <a:latin typeface="Calibri"/>
                <a:cs typeface="Calibri"/>
              </a:rPr>
              <a:t>но</a:t>
            </a:r>
            <a:r>
              <a:rPr sz="2600" spc="-5" dirty="0" smtClean="0">
                <a:latin typeface="Calibri"/>
                <a:cs typeface="Calibri"/>
              </a:rPr>
              <a:t> </a:t>
            </a:r>
            <a:r>
              <a:rPr sz="2600" spc="-15" dirty="0" err="1" smtClean="0">
                <a:latin typeface="Calibri"/>
                <a:cs typeface="Calibri"/>
              </a:rPr>
              <a:t>а</a:t>
            </a:r>
            <a:r>
              <a:rPr sz="2600" spc="-40" dirty="0" err="1" smtClean="0">
                <a:latin typeface="Calibri"/>
                <a:cs typeface="Calibri"/>
              </a:rPr>
              <a:t>к</a:t>
            </a:r>
            <a:r>
              <a:rPr sz="2600" spc="-15" dirty="0" err="1" smtClean="0">
                <a:latin typeface="Calibri"/>
                <a:cs typeface="Calibri"/>
              </a:rPr>
              <a:t>со</a:t>
            </a:r>
            <a:r>
              <a:rPr sz="2600" spc="-10" dirty="0" err="1" smtClean="0">
                <a:latin typeface="Calibri"/>
                <a:cs typeface="Calibri"/>
              </a:rPr>
              <a:t>н</a:t>
            </a:r>
            <a:r>
              <a:rPr sz="2600" spc="-15" dirty="0" err="1" smtClean="0">
                <a:latin typeface="Calibri"/>
                <a:cs typeface="Calibri"/>
              </a:rPr>
              <a:t>ам</a:t>
            </a:r>
            <a:r>
              <a:rPr sz="2600" spc="-20" dirty="0" err="1" smtClean="0">
                <a:latin typeface="Calibri"/>
                <a:cs typeface="Calibri"/>
              </a:rPr>
              <a:t>и</a:t>
            </a:r>
            <a:r>
              <a:rPr sz="2600" spc="-25" dirty="0" smtClean="0">
                <a:latin typeface="Calibri"/>
                <a:cs typeface="Calibri"/>
              </a:rPr>
              <a:t> </a:t>
            </a:r>
            <a:r>
              <a:rPr sz="2600" spc="-15" dirty="0" err="1" smtClean="0">
                <a:latin typeface="Calibri"/>
                <a:cs typeface="Calibri"/>
              </a:rPr>
              <a:t>нейронов</a:t>
            </a:r>
            <a:r>
              <a:rPr sz="2600" spc="-15" dirty="0" smtClean="0">
                <a:latin typeface="Calibri"/>
                <a:cs typeface="Calibri"/>
              </a:rPr>
              <a:t> </a:t>
            </a:r>
            <a:r>
              <a:rPr sz="2600" spc="-15" dirty="0" err="1" smtClean="0">
                <a:latin typeface="Calibri"/>
                <a:cs typeface="Calibri"/>
              </a:rPr>
              <a:t>серо</a:t>
            </a:r>
            <a:r>
              <a:rPr sz="2600" spc="-45" dirty="0" err="1" smtClean="0">
                <a:latin typeface="Calibri"/>
                <a:cs typeface="Calibri"/>
              </a:rPr>
              <a:t>г</a:t>
            </a:r>
            <a:r>
              <a:rPr sz="2600" spc="-15" dirty="0" err="1" smtClean="0">
                <a:latin typeface="Calibri"/>
                <a:cs typeface="Calibri"/>
              </a:rPr>
              <a:t>о</a:t>
            </a:r>
            <a:r>
              <a:rPr sz="2600" spc="-5" dirty="0" smtClean="0">
                <a:latin typeface="Calibri"/>
                <a:cs typeface="Calibri"/>
              </a:rPr>
              <a:t> </a:t>
            </a:r>
            <a:r>
              <a:rPr sz="2600" spc="-15" dirty="0" err="1" smtClean="0">
                <a:latin typeface="Calibri"/>
                <a:cs typeface="Calibri"/>
              </a:rPr>
              <a:t>ве</a:t>
            </a:r>
            <a:r>
              <a:rPr sz="2600" spc="-40" dirty="0" err="1" smtClean="0">
                <a:latin typeface="Calibri"/>
                <a:cs typeface="Calibri"/>
              </a:rPr>
              <a:t>щ</a:t>
            </a:r>
            <a:r>
              <a:rPr sz="2600" spc="-15" dirty="0" err="1" smtClean="0">
                <a:latin typeface="Calibri"/>
                <a:cs typeface="Calibri"/>
              </a:rPr>
              <a:t>ества</a:t>
            </a:r>
            <a:r>
              <a:rPr sz="2600" spc="-15" dirty="0" smtClean="0">
                <a:latin typeface="Calibri"/>
                <a:cs typeface="Calibri"/>
              </a:rPr>
              <a:t> </a:t>
            </a:r>
            <a:r>
              <a:rPr sz="2600" spc="-20" dirty="0" smtClean="0">
                <a:latin typeface="Calibri"/>
                <a:cs typeface="Calibri"/>
              </a:rPr>
              <a:t>и</a:t>
            </a:r>
            <a:r>
              <a:rPr sz="2600" spc="-5" dirty="0" smtClean="0">
                <a:latin typeface="Calibri"/>
                <a:cs typeface="Calibri"/>
              </a:rPr>
              <a:t> </a:t>
            </a:r>
            <a:r>
              <a:rPr sz="2600" spc="-15" dirty="0" err="1" smtClean="0">
                <a:latin typeface="Calibri"/>
                <a:cs typeface="Calibri"/>
              </a:rPr>
              <a:t>п</a:t>
            </a:r>
            <a:r>
              <a:rPr sz="2600" spc="-25" dirty="0" err="1" smtClean="0">
                <a:latin typeface="Calibri"/>
                <a:cs typeface="Calibri"/>
              </a:rPr>
              <a:t>р</a:t>
            </a:r>
            <a:r>
              <a:rPr sz="2600" spc="-50" dirty="0" err="1" smtClean="0">
                <a:latin typeface="Calibri"/>
                <a:cs typeface="Calibri"/>
              </a:rPr>
              <a:t>о</a:t>
            </a:r>
            <a:r>
              <a:rPr sz="2600" spc="-65" dirty="0" err="1" smtClean="0">
                <a:latin typeface="Calibri"/>
                <a:cs typeface="Calibri"/>
              </a:rPr>
              <a:t>х</a:t>
            </a:r>
            <a:r>
              <a:rPr sz="2600" spc="-85" dirty="0" err="1" smtClean="0">
                <a:latin typeface="Calibri"/>
                <a:cs typeface="Calibri"/>
              </a:rPr>
              <a:t>о</a:t>
            </a:r>
            <a:r>
              <a:rPr sz="2600" spc="-20" dirty="0" err="1" smtClean="0">
                <a:latin typeface="Calibri"/>
                <a:cs typeface="Calibri"/>
              </a:rPr>
              <a:t>дящими</a:t>
            </a:r>
            <a:r>
              <a:rPr sz="2600" spc="20" dirty="0" smtClean="0">
                <a:latin typeface="Calibri"/>
                <a:cs typeface="Calibri"/>
              </a:rPr>
              <a:t> </a:t>
            </a:r>
            <a:r>
              <a:rPr sz="2600" spc="-15" dirty="0" err="1" smtClean="0">
                <a:latin typeface="Calibri"/>
                <a:cs typeface="Calibri"/>
              </a:rPr>
              <a:t>транзи</a:t>
            </a:r>
            <a:r>
              <a:rPr sz="2600" spc="-55" dirty="0" err="1" smtClean="0">
                <a:latin typeface="Calibri"/>
                <a:cs typeface="Calibri"/>
              </a:rPr>
              <a:t>т</a:t>
            </a:r>
            <a:r>
              <a:rPr sz="2600" spc="-20" dirty="0" err="1" smtClean="0">
                <a:latin typeface="Calibri"/>
                <a:cs typeface="Calibri"/>
              </a:rPr>
              <a:t>ом</a:t>
            </a:r>
            <a:r>
              <a:rPr sz="2600" spc="-15" dirty="0" smtClean="0">
                <a:latin typeface="Calibri"/>
                <a:cs typeface="Calibri"/>
              </a:rPr>
              <a:t> </a:t>
            </a:r>
            <a:r>
              <a:rPr sz="2600" spc="-15" dirty="0" err="1" smtClean="0">
                <a:latin typeface="Calibri"/>
                <a:cs typeface="Calibri"/>
              </a:rPr>
              <a:t>во</a:t>
            </a:r>
            <a:r>
              <a:rPr sz="2600" spc="-10" dirty="0" err="1" smtClean="0">
                <a:latin typeface="Calibri"/>
                <a:cs typeface="Calibri"/>
              </a:rPr>
              <a:t>с</a:t>
            </a:r>
            <a:r>
              <a:rPr sz="2600" spc="-65" dirty="0" err="1" smtClean="0">
                <a:latin typeface="Calibri"/>
                <a:cs typeface="Calibri"/>
              </a:rPr>
              <a:t>х</a:t>
            </a:r>
            <a:r>
              <a:rPr sz="2600" spc="-85" dirty="0" err="1" smtClean="0">
                <a:latin typeface="Calibri"/>
                <a:cs typeface="Calibri"/>
              </a:rPr>
              <a:t>о</a:t>
            </a:r>
            <a:r>
              <a:rPr sz="2600" spc="-20" dirty="0" err="1" smtClean="0">
                <a:latin typeface="Calibri"/>
                <a:cs typeface="Calibri"/>
              </a:rPr>
              <a:t>дящими</a:t>
            </a:r>
            <a:r>
              <a:rPr sz="2600" spc="-5" dirty="0" smtClean="0">
                <a:latin typeface="Calibri"/>
                <a:cs typeface="Calibri"/>
              </a:rPr>
              <a:t> </a:t>
            </a:r>
            <a:r>
              <a:rPr sz="2600" spc="-20" dirty="0" smtClean="0">
                <a:latin typeface="Calibri"/>
                <a:cs typeface="Calibri"/>
              </a:rPr>
              <a:t>и</a:t>
            </a:r>
            <a:r>
              <a:rPr sz="2600" spc="-5" dirty="0" smtClean="0">
                <a:latin typeface="Calibri"/>
                <a:cs typeface="Calibri"/>
              </a:rPr>
              <a:t> </a:t>
            </a:r>
            <a:r>
              <a:rPr sz="2600" spc="-15" dirty="0" err="1" smtClean="0">
                <a:latin typeface="Calibri"/>
                <a:cs typeface="Calibri"/>
              </a:rPr>
              <a:t>ни</a:t>
            </a:r>
            <a:r>
              <a:rPr sz="2600" spc="-10" dirty="0" err="1" smtClean="0">
                <a:latin typeface="Calibri"/>
                <a:cs typeface="Calibri"/>
              </a:rPr>
              <a:t>с</a:t>
            </a:r>
            <a:r>
              <a:rPr sz="2600" spc="-65" dirty="0" err="1" smtClean="0">
                <a:latin typeface="Calibri"/>
                <a:cs typeface="Calibri"/>
              </a:rPr>
              <a:t>х</a:t>
            </a:r>
            <a:r>
              <a:rPr sz="2600" spc="-85" dirty="0" err="1" smtClean="0">
                <a:latin typeface="Calibri"/>
                <a:cs typeface="Calibri"/>
              </a:rPr>
              <a:t>о</a:t>
            </a:r>
            <a:r>
              <a:rPr sz="2600" spc="-20" dirty="0" err="1" smtClean="0">
                <a:latin typeface="Calibri"/>
                <a:cs typeface="Calibri"/>
              </a:rPr>
              <a:t>дящими</a:t>
            </a:r>
            <a:r>
              <a:rPr sz="2600" dirty="0" smtClean="0">
                <a:latin typeface="Calibri"/>
                <a:cs typeface="Calibri"/>
              </a:rPr>
              <a:t> </a:t>
            </a:r>
            <a:r>
              <a:rPr sz="2600" spc="-15" dirty="0" err="1" smtClean="0">
                <a:latin typeface="Calibri"/>
                <a:cs typeface="Calibri"/>
              </a:rPr>
              <a:t>п</a:t>
            </a:r>
            <a:r>
              <a:rPr sz="2600" spc="-25" dirty="0" err="1" smtClean="0">
                <a:latin typeface="Calibri"/>
                <a:cs typeface="Calibri"/>
              </a:rPr>
              <a:t>р</a:t>
            </a:r>
            <a:r>
              <a:rPr sz="2600" spc="-15" dirty="0" err="1" smtClean="0">
                <a:latin typeface="Calibri"/>
                <a:cs typeface="Calibri"/>
              </a:rPr>
              <a:t>ов</a:t>
            </a:r>
            <a:r>
              <a:rPr sz="2600" spc="-80" dirty="0" err="1" smtClean="0">
                <a:latin typeface="Calibri"/>
                <a:cs typeface="Calibri"/>
              </a:rPr>
              <a:t>о</a:t>
            </a:r>
            <a:r>
              <a:rPr sz="2600" spc="-20" dirty="0" err="1" smtClean="0">
                <a:latin typeface="Calibri"/>
                <a:cs typeface="Calibri"/>
              </a:rPr>
              <a:t>дящими</a:t>
            </a:r>
            <a:r>
              <a:rPr sz="2600" spc="15" dirty="0" smtClean="0">
                <a:latin typeface="Calibri"/>
                <a:cs typeface="Calibri"/>
              </a:rPr>
              <a:t> </a:t>
            </a:r>
            <a:r>
              <a:rPr sz="2600" spc="-15" dirty="0" err="1" smtClean="0">
                <a:latin typeface="Calibri"/>
                <a:cs typeface="Calibri"/>
              </a:rPr>
              <a:t>п</a:t>
            </a:r>
            <a:r>
              <a:rPr sz="2600" spc="-30" dirty="0" err="1" smtClean="0">
                <a:latin typeface="Calibri"/>
                <a:cs typeface="Calibri"/>
              </a:rPr>
              <a:t>у</a:t>
            </a:r>
            <a:r>
              <a:rPr sz="2600" spc="-15" dirty="0" err="1" smtClean="0">
                <a:latin typeface="Calibri"/>
                <a:cs typeface="Calibri"/>
              </a:rPr>
              <a:t>тями</a:t>
            </a:r>
            <a:r>
              <a:rPr sz="2600" spc="-10" dirty="0" smtClean="0">
                <a:latin typeface="Calibri"/>
                <a:cs typeface="Calibri"/>
              </a:rPr>
              <a:t> (</a:t>
            </a:r>
            <a:r>
              <a:rPr sz="2600" spc="-10" dirty="0" err="1" smtClean="0">
                <a:latin typeface="Calibri"/>
                <a:cs typeface="Calibri"/>
              </a:rPr>
              <a:t>и</a:t>
            </a:r>
            <a:r>
              <a:rPr sz="2600" spc="-40" dirty="0" err="1" smtClean="0">
                <a:latin typeface="Calibri"/>
                <a:cs typeface="Calibri"/>
              </a:rPr>
              <a:t>д</a:t>
            </a:r>
            <a:r>
              <a:rPr sz="2600" spc="-15" dirty="0" err="1" smtClean="0">
                <a:latin typeface="Calibri"/>
                <a:cs typeface="Calibri"/>
              </a:rPr>
              <a:t>ут</a:t>
            </a:r>
            <a:r>
              <a:rPr sz="2600" dirty="0" smtClean="0">
                <a:latin typeface="Calibri"/>
                <a:cs typeface="Calibri"/>
              </a:rPr>
              <a:t> </a:t>
            </a:r>
            <a:r>
              <a:rPr sz="2600" spc="-20" dirty="0" err="1" smtClean="0">
                <a:latin typeface="Calibri"/>
                <a:cs typeface="Calibri"/>
              </a:rPr>
              <a:t>м</a:t>
            </a:r>
            <a:r>
              <a:rPr sz="2600" spc="-50" dirty="0" err="1" smtClean="0">
                <a:latin typeface="Calibri"/>
                <a:cs typeface="Calibri"/>
              </a:rPr>
              <a:t>е</a:t>
            </a:r>
            <a:r>
              <a:rPr sz="2600" spc="-20" dirty="0" err="1" smtClean="0">
                <a:latin typeface="Calibri"/>
                <a:cs typeface="Calibri"/>
              </a:rPr>
              <a:t>ж</a:t>
            </a:r>
            <a:r>
              <a:rPr sz="2600" spc="-40" dirty="0" err="1" smtClean="0">
                <a:latin typeface="Calibri"/>
                <a:cs typeface="Calibri"/>
              </a:rPr>
              <a:t>д</a:t>
            </a:r>
            <a:r>
              <a:rPr sz="2600" spc="-15" dirty="0" err="1" smtClean="0">
                <a:latin typeface="Calibri"/>
                <a:cs typeface="Calibri"/>
              </a:rPr>
              <a:t>у</a:t>
            </a:r>
            <a:r>
              <a:rPr sz="2600" spc="-15" dirty="0" smtClean="0">
                <a:latin typeface="Calibri"/>
                <a:cs typeface="Calibri"/>
              </a:rPr>
              <a:t> </a:t>
            </a:r>
            <a:r>
              <a:rPr sz="2600" spc="-60" dirty="0" err="1" smtClean="0">
                <a:latin typeface="Calibri"/>
                <a:cs typeface="Calibri"/>
              </a:rPr>
              <a:t>о</a:t>
            </a:r>
            <a:r>
              <a:rPr sz="2600" spc="-15" dirty="0" err="1" smtClean="0">
                <a:latin typeface="Calibri"/>
                <a:cs typeface="Calibri"/>
              </a:rPr>
              <a:t>лив</a:t>
            </a:r>
            <a:r>
              <a:rPr sz="2600" spc="-10" dirty="0" err="1" smtClean="0">
                <a:latin typeface="Calibri"/>
                <a:cs typeface="Calibri"/>
              </a:rPr>
              <a:t>а</a:t>
            </a:r>
            <a:r>
              <a:rPr sz="2600" spc="-15" dirty="0" err="1" smtClean="0">
                <a:latin typeface="Calibri"/>
                <a:cs typeface="Calibri"/>
              </a:rPr>
              <a:t>ми</a:t>
            </a:r>
            <a:r>
              <a:rPr sz="2600" spc="-15" dirty="0" smtClean="0">
                <a:latin typeface="Calibri"/>
                <a:cs typeface="Calibri"/>
              </a:rPr>
              <a:t>)</a:t>
            </a:r>
            <a:endParaRPr sz="26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54403" y="685800"/>
            <a:ext cx="7032625" cy="9366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75" algn="ctr">
              <a:lnSpc>
                <a:spcPct val="100000"/>
              </a:lnSpc>
            </a:pPr>
            <a:r>
              <a:rPr sz="3200" b="1" dirty="0">
                <a:latin typeface="Calibri"/>
                <a:cs typeface="Calibri"/>
              </a:rPr>
              <a:t>Задний</a:t>
            </a:r>
            <a:r>
              <a:rPr sz="3200" b="1" spc="-1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мозг</a:t>
            </a:r>
            <a:r>
              <a:rPr sz="3200" b="1" spc="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–</a:t>
            </a:r>
            <a:r>
              <a:rPr sz="3200" b="1" spc="10" dirty="0">
                <a:latin typeface="Calibri"/>
                <a:cs typeface="Calibri"/>
              </a:rPr>
              <a:t> </a:t>
            </a:r>
            <a:r>
              <a:rPr sz="3200" b="1" spc="-5" dirty="0">
                <a:latin typeface="Calibri"/>
                <a:cs typeface="Calibri"/>
              </a:rPr>
              <a:t>m</a:t>
            </a:r>
            <a:r>
              <a:rPr sz="3200" b="1" spc="-35" dirty="0">
                <a:latin typeface="Calibri"/>
                <a:cs typeface="Calibri"/>
              </a:rPr>
              <a:t>et</a:t>
            </a:r>
            <a:r>
              <a:rPr sz="3200" b="1" spc="-5" dirty="0">
                <a:latin typeface="Calibri"/>
                <a:cs typeface="Calibri"/>
              </a:rPr>
              <a:t>ence</a:t>
            </a:r>
            <a:r>
              <a:rPr sz="3200" b="1" spc="-10" dirty="0">
                <a:latin typeface="Calibri"/>
                <a:cs typeface="Calibri"/>
              </a:rPr>
              <a:t>p</a:t>
            </a:r>
            <a:r>
              <a:rPr sz="3200" b="1" dirty="0">
                <a:latin typeface="Calibri"/>
                <a:cs typeface="Calibri"/>
              </a:rPr>
              <a:t>halon</a:t>
            </a:r>
            <a:endParaRPr sz="3200" dirty="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125"/>
              </a:spcBef>
            </a:pPr>
            <a:r>
              <a:rPr sz="3200" dirty="0">
                <a:latin typeface="Calibri"/>
                <a:cs typeface="Calibri"/>
              </a:rPr>
              <a:t>сос</a:t>
            </a:r>
            <a:r>
              <a:rPr sz="3200" spc="-40" dirty="0">
                <a:latin typeface="Calibri"/>
                <a:cs typeface="Calibri"/>
              </a:rPr>
              <a:t>т</a:t>
            </a:r>
            <a:r>
              <a:rPr sz="3200" dirty="0">
                <a:latin typeface="Calibri"/>
                <a:cs typeface="Calibri"/>
              </a:rPr>
              <a:t>оит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из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C00000"/>
                </a:solidFill>
                <a:latin typeface="Calibri"/>
                <a:cs typeface="Calibri"/>
              </a:rPr>
              <a:t>мо</a:t>
            </a:r>
            <a:r>
              <a:rPr sz="3200" b="1" spc="-15" dirty="0">
                <a:solidFill>
                  <a:srgbClr val="C00000"/>
                </a:solidFill>
                <a:latin typeface="Calibri"/>
                <a:cs typeface="Calibri"/>
              </a:rPr>
              <a:t>з</a:t>
            </a:r>
            <a:r>
              <a:rPr sz="3200" b="1" spc="-45" dirty="0">
                <a:solidFill>
                  <a:srgbClr val="C00000"/>
                </a:solidFill>
                <a:latin typeface="Calibri"/>
                <a:cs typeface="Calibri"/>
              </a:rPr>
              <a:t>ж</a:t>
            </a:r>
            <a:r>
              <a:rPr sz="3200" b="1" dirty="0">
                <a:solidFill>
                  <a:srgbClr val="C00000"/>
                </a:solidFill>
                <a:latin typeface="Calibri"/>
                <a:cs typeface="Calibri"/>
              </a:rPr>
              <a:t>еч</a:t>
            </a:r>
            <a:r>
              <a:rPr sz="3200" b="1" spc="-45" dirty="0">
                <a:solidFill>
                  <a:srgbClr val="C00000"/>
                </a:solidFill>
                <a:latin typeface="Calibri"/>
                <a:cs typeface="Calibri"/>
              </a:rPr>
              <a:t>к</a:t>
            </a:r>
            <a:r>
              <a:rPr sz="3200" b="1" dirty="0">
                <a:solidFill>
                  <a:srgbClr val="C00000"/>
                </a:solidFill>
                <a:latin typeface="Calibri"/>
                <a:cs typeface="Calibri"/>
              </a:rPr>
              <a:t>а</a:t>
            </a:r>
            <a:r>
              <a:rPr sz="3200" b="1" spc="-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и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0000FF"/>
                </a:solidFill>
                <a:latin typeface="Calibri"/>
                <a:cs typeface="Calibri"/>
              </a:rPr>
              <a:t>моз</a:t>
            </a:r>
            <a:r>
              <a:rPr sz="3200" b="1" spc="-25" dirty="0">
                <a:solidFill>
                  <a:srgbClr val="0000FF"/>
                </a:solidFill>
                <a:latin typeface="Calibri"/>
                <a:cs typeface="Calibri"/>
              </a:rPr>
              <a:t>г</a:t>
            </a:r>
            <a:r>
              <a:rPr sz="3200" b="1" dirty="0">
                <a:solidFill>
                  <a:srgbClr val="0000FF"/>
                </a:solidFill>
                <a:latin typeface="Calibri"/>
                <a:cs typeface="Calibri"/>
              </a:rPr>
              <a:t>ово</a:t>
            </a:r>
            <a:r>
              <a:rPr sz="3200" b="1" spc="-20" dirty="0">
                <a:solidFill>
                  <a:srgbClr val="0000FF"/>
                </a:solidFill>
                <a:latin typeface="Calibri"/>
                <a:cs typeface="Calibri"/>
              </a:rPr>
              <a:t>г</a:t>
            </a:r>
            <a:r>
              <a:rPr sz="3200" b="1" dirty="0">
                <a:solidFill>
                  <a:srgbClr val="0000FF"/>
                </a:solidFill>
                <a:latin typeface="Calibri"/>
                <a:cs typeface="Calibri"/>
              </a:rPr>
              <a:t>о</a:t>
            </a:r>
            <a:r>
              <a:rPr sz="3200" b="1" spc="-1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0000FF"/>
                </a:solidFill>
                <a:latin typeface="Calibri"/>
                <a:cs typeface="Calibri"/>
              </a:rPr>
              <a:t>моста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96201" y="2057400"/>
            <a:ext cx="8749030" cy="4667945"/>
          </a:xfrm>
          <a:prstGeom prst="rect">
            <a:avLst/>
          </a:prstGeom>
          <a:solidFill>
            <a:schemeClr val="bg2"/>
          </a:solidFill>
        </p:spPr>
        <p:txBody>
          <a:bodyPr vert="horz" wrap="square" lIns="0" tIns="0" rIns="0" bIns="0" rtlCol="0">
            <a:spAutoFit/>
          </a:bodyPr>
          <a:lstStyle/>
          <a:p>
            <a:pPr marL="1629410">
              <a:lnSpc>
                <a:spcPct val="100000"/>
              </a:lnSpc>
            </a:pPr>
            <a:r>
              <a:rPr sz="2800" b="1" spc="-20" dirty="0">
                <a:latin typeface="Calibri"/>
                <a:cs typeface="Calibri"/>
              </a:rPr>
              <a:t>Мо</a:t>
            </a:r>
            <a:r>
              <a:rPr sz="2800" b="1" spc="-35" dirty="0">
                <a:latin typeface="Calibri"/>
                <a:cs typeface="Calibri"/>
              </a:rPr>
              <a:t>з</a:t>
            </a:r>
            <a:r>
              <a:rPr sz="2800" b="1" spc="-70" dirty="0">
                <a:latin typeface="Calibri"/>
                <a:cs typeface="Calibri"/>
              </a:rPr>
              <a:t>ж</a:t>
            </a:r>
            <a:r>
              <a:rPr sz="2800" b="1" spc="-15" dirty="0">
                <a:latin typeface="Calibri"/>
                <a:cs typeface="Calibri"/>
              </a:rPr>
              <a:t>ечок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(малый</a:t>
            </a:r>
            <a:r>
              <a:rPr sz="2800" b="1" spc="30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мо</a:t>
            </a:r>
            <a:r>
              <a:rPr sz="2800" b="1" spc="-30" dirty="0">
                <a:latin typeface="Calibri"/>
                <a:cs typeface="Calibri"/>
              </a:rPr>
              <a:t>з</a:t>
            </a:r>
            <a:r>
              <a:rPr sz="2800" b="1" dirty="0">
                <a:latin typeface="Calibri"/>
                <a:cs typeface="Calibri"/>
              </a:rPr>
              <a:t>г)</a:t>
            </a:r>
            <a:r>
              <a:rPr sz="2800" b="1" spc="3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-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ce</a:t>
            </a:r>
            <a:r>
              <a:rPr sz="2800" b="1" spc="-40" dirty="0">
                <a:latin typeface="Calibri"/>
                <a:cs typeface="Calibri"/>
              </a:rPr>
              <a:t>r</a:t>
            </a:r>
            <a:r>
              <a:rPr sz="2800" b="1" spc="-20" dirty="0">
                <a:latin typeface="Calibri"/>
                <a:cs typeface="Calibri"/>
              </a:rPr>
              <a:t>ebel</a:t>
            </a:r>
            <a:r>
              <a:rPr sz="2800" b="1" spc="-15" dirty="0">
                <a:latin typeface="Calibri"/>
                <a:cs typeface="Calibri"/>
              </a:rPr>
              <a:t>lum</a:t>
            </a:r>
            <a:endParaRPr sz="2800" dirty="0">
              <a:latin typeface="Calibri"/>
              <a:cs typeface="Calibri"/>
            </a:endParaRPr>
          </a:p>
          <a:p>
            <a:pPr marL="355600" marR="513080" indent="-342900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436880" algn="l"/>
              </a:tabLst>
            </a:pPr>
            <a:r>
              <a:rPr sz="2800" spc="-15" dirty="0">
                <a:latin typeface="Calibri"/>
                <a:cs typeface="Calibri"/>
              </a:rPr>
              <a:t>л</a:t>
            </a:r>
            <a:r>
              <a:rPr sz="2800" spc="-50" dirty="0">
                <a:latin typeface="Calibri"/>
                <a:cs typeface="Calibri"/>
              </a:rPr>
              <a:t>е</a:t>
            </a:r>
            <a:r>
              <a:rPr sz="2800" spc="-15" dirty="0">
                <a:latin typeface="Calibri"/>
                <a:cs typeface="Calibri"/>
              </a:rPr>
              <a:t>жит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в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з</a:t>
            </a:r>
            <a:r>
              <a:rPr sz="2800" spc="-15" dirty="0">
                <a:latin typeface="Calibri"/>
                <a:cs typeface="Calibri"/>
              </a:rPr>
              <a:t>ад</a:t>
            </a:r>
            <a:r>
              <a:rPr sz="2800" spc="-10" dirty="0">
                <a:latin typeface="Calibri"/>
                <a:cs typeface="Calibri"/>
              </a:rPr>
              <a:t>н</a:t>
            </a:r>
            <a:r>
              <a:rPr sz="2800" spc="-15" dirty="0">
                <a:latin typeface="Calibri"/>
                <a:cs typeface="Calibri"/>
              </a:rPr>
              <a:t>ей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чере</a:t>
            </a:r>
            <a:r>
              <a:rPr sz="2800" spc="-30" dirty="0">
                <a:latin typeface="Calibri"/>
                <a:cs typeface="Calibri"/>
              </a:rPr>
              <a:t>п</a:t>
            </a:r>
            <a:r>
              <a:rPr sz="2800" spc="-15" dirty="0">
                <a:latin typeface="Calibri"/>
                <a:cs typeface="Calibri"/>
              </a:rPr>
              <a:t>ной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ям</a:t>
            </a:r>
            <a:r>
              <a:rPr sz="2800" spc="-55" dirty="0">
                <a:latin typeface="Calibri"/>
                <a:cs typeface="Calibri"/>
              </a:rPr>
              <a:t>к</a:t>
            </a:r>
            <a:r>
              <a:rPr sz="2800" spc="-15" dirty="0">
                <a:latin typeface="Calibri"/>
                <a:cs typeface="Calibri"/>
              </a:rPr>
              <a:t>е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н</a:t>
            </a:r>
            <a:r>
              <a:rPr sz="2800" spc="-10" dirty="0">
                <a:latin typeface="Calibri"/>
                <a:cs typeface="Calibri"/>
              </a:rPr>
              <a:t>а</a:t>
            </a:r>
            <a:r>
              <a:rPr sz="2800" spc="-20" dirty="0">
                <a:latin typeface="Calibri"/>
                <a:cs typeface="Calibri"/>
              </a:rPr>
              <a:t>д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пр</a:t>
            </a:r>
            <a:r>
              <a:rPr sz="2800" spc="-95" dirty="0">
                <a:latin typeface="Calibri"/>
                <a:cs typeface="Calibri"/>
              </a:rPr>
              <a:t>о</a:t>
            </a:r>
            <a:r>
              <a:rPr sz="2800" spc="-50" dirty="0">
                <a:latin typeface="Calibri"/>
                <a:cs typeface="Calibri"/>
              </a:rPr>
              <a:t>д</a:t>
            </a:r>
            <a:r>
              <a:rPr sz="2800" spc="-60" dirty="0">
                <a:latin typeface="Calibri"/>
                <a:cs typeface="Calibri"/>
              </a:rPr>
              <a:t>о</a:t>
            </a:r>
            <a:r>
              <a:rPr sz="2800" spc="-15" dirty="0">
                <a:latin typeface="Calibri"/>
                <a:cs typeface="Calibri"/>
              </a:rPr>
              <a:t>л</a:t>
            </a:r>
            <a:r>
              <a:rPr sz="2800" spc="-45" dirty="0">
                <a:latin typeface="Calibri"/>
                <a:cs typeface="Calibri"/>
              </a:rPr>
              <a:t>г</a:t>
            </a:r>
            <a:r>
              <a:rPr sz="2800" spc="-15" dirty="0">
                <a:latin typeface="Calibri"/>
                <a:cs typeface="Calibri"/>
              </a:rPr>
              <a:t>оватым м</a:t>
            </a:r>
            <a:r>
              <a:rPr sz="2800" spc="-10" dirty="0">
                <a:latin typeface="Calibri"/>
                <a:cs typeface="Calibri"/>
              </a:rPr>
              <a:t>о</a:t>
            </a:r>
            <a:r>
              <a:rPr sz="2800" spc="-15" dirty="0">
                <a:latin typeface="Calibri"/>
                <a:cs typeface="Calibri"/>
              </a:rPr>
              <a:t>з</a:t>
            </a:r>
            <a:r>
              <a:rPr sz="2800" spc="-40" dirty="0">
                <a:latin typeface="Calibri"/>
                <a:cs typeface="Calibri"/>
              </a:rPr>
              <a:t>г</a:t>
            </a:r>
            <a:r>
              <a:rPr sz="2800" spc="-20" dirty="0">
                <a:latin typeface="Calibri"/>
                <a:cs typeface="Calibri"/>
              </a:rPr>
              <a:t>ом</a:t>
            </a:r>
            <a:endParaRPr sz="28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355600" algn="l"/>
              </a:tabLst>
            </a:pPr>
            <a:r>
              <a:rPr sz="2800" spc="-40" dirty="0">
                <a:latin typeface="Calibri"/>
                <a:cs typeface="Calibri"/>
              </a:rPr>
              <a:t>ф</a:t>
            </a:r>
            <a:r>
              <a:rPr sz="2800" spc="-15" dirty="0">
                <a:latin typeface="Calibri"/>
                <a:cs typeface="Calibri"/>
              </a:rPr>
              <a:t>ункционально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C00000"/>
                </a:solidFill>
                <a:latin typeface="Calibri"/>
                <a:cs typeface="Calibri"/>
              </a:rPr>
              <a:t>п</a:t>
            </a:r>
            <a:r>
              <a:rPr sz="2800" spc="-95" dirty="0">
                <a:solidFill>
                  <a:srgbClr val="C00000"/>
                </a:solidFill>
                <a:latin typeface="Calibri"/>
                <a:cs typeface="Calibri"/>
              </a:rPr>
              <a:t>о</a:t>
            </a:r>
            <a:r>
              <a:rPr sz="2800" spc="-35" dirty="0">
                <a:solidFill>
                  <a:srgbClr val="C00000"/>
                </a:solidFill>
                <a:latin typeface="Calibri"/>
                <a:cs typeface="Calibri"/>
              </a:rPr>
              <a:t>д</a:t>
            </a:r>
            <a:r>
              <a:rPr sz="2800" spc="-15" dirty="0">
                <a:solidFill>
                  <a:srgbClr val="C00000"/>
                </a:solidFill>
                <a:latin typeface="Calibri"/>
                <a:cs typeface="Calibri"/>
              </a:rPr>
              <a:t>чиня</a:t>
            </a:r>
            <a:r>
              <a:rPr sz="2800" spc="-35" dirty="0">
                <a:solidFill>
                  <a:srgbClr val="C00000"/>
                </a:solidFill>
                <a:latin typeface="Calibri"/>
                <a:cs typeface="Calibri"/>
              </a:rPr>
              <a:t>е</a:t>
            </a:r>
            <a:r>
              <a:rPr sz="2800" spc="-45" dirty="0">
                <a:solidFill>
                  <a:srgbClr val="C00000"/>
                </a:solidFill>
                <a:latin typeface="Calibri"/>
                <a:cs typeface="Calibri"/>
              </a:rPr>
              <a:t>т</a:t>
            </a:r>
            <a:r>
              <a:rPr sz="2800" spc="-15" dirty="0">
                <a:solidFill>
                  <a:srgbClr val="C00000"/>
                </a:solidFill>
                <a:latin typeface="Calibri"/>
                <a:cs typeface="Calibri"/>
              </a:rPr>
              <a:t>ся</a:t>
            </a:r>
            <a:r>
              <a:rPr sz="2800" spc="1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800" spc="-55" dirty="0">
                <a:solidFill>
                  <a:srgbClr val="C00000"/>
                </a:solidFill>
                <a:latin typeface="Calibri"/>
                <a:cs typeface="Calibri"/>
              </a:rPr>
              <a:t>к</a:t>
            </a:r>
            <a:r>
              <a:rPr sz="2800" spc="-15" dirty="0">
                <a:solidFill>
                  <a:srgbClr val="C00000"/>
                </a:solidFill>
                <a:latin typeface="Calibri"/>
                <a:cs typeface="Calibri"/>
              </a:rPr>
              <a:t>оре</a:t>
            </a:r>
            <a:r>
              <a:rPr sz="2800" spc="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800" spc="-45" dirty="0">
                <a:latin typeface="Calibri"/>
                <a:cs typeface="Calibri"/>
              </a:rPr>
              <a:t>г</a:t>
            </a:r>
            <a:r>
              <a:rPr sz="2800" spc="-60" dirty="0">
                <a:latin typeface="Calibri"/>
                <a:cs typeface="Calibri"/>
              </a:rPr>
              <a:t>о</a:t>
            </a:r>
            <a:r>
              <a:rPr sz="2800" spc="-15" dirty="0">
                <a:latin typeface="Calibri"/>
                <a:cs typeface="Calibri"/>
              </a:rPr>
              <a:t>ло</a:t>
            </a:r>
            <a:r>
              <a:rPr sz="2800" spc="-10" dirty="0">
                <a:latin typeface="Calibri"/>
                <a:cs typeface="Calibri"/>
              </a:rPr>
              <a:t>в</a:t>
            </a:r>
            <a:r>
              <a:rPr sz="2800" spc="-15" dirty="0">
                <a:latin typeface="Calibri"/>
                <a:cs typeface="Calibri"/>
              </a:rPr>
              <a:t>но</a:t>
            </a:r>
            <a:r>
              <a:rPr sz="2800" spc="-40" dirty="0">
                <a:latin typeface="Calibri"/>
                <a:cs typeface="Calibri"/>
              </a:rPr>
              <a:t>г</a:t>
            </a:r>
            <a:r>
              <a:rPr sz="2800" spc="-15" dirty="0">
                <a:latin typeface="Calibri"/>
                <a:cs typeface="Calibri"/>
              </a:rPr>
              <a:t>о</a:t>
            </a:r>
            <a:r>
              <a:rPr sz="2800" spc="-20" dirty="0">
                <a:latin typeface="Calibri"/>
                <a:cs typeface="Calibri"/>
              </a:rPr>
              <a:t> м</a:t>
            </a:r>
            <a:r>
              <a:rPr sz="2800" spc="-10" dirty="0">
                <a:latin typeface="Calibri"/>
                <a:cs typeface="Calibri"/>
              </a:rPr>
              <a:t>о</a:t>
            </a:r>
            <a:r>
              <a:rPr sz="2800" spc="-15" dirty="0">
                <a:latin typeface="Calibri"/>
                <a:cs typeface="Calibri"/>
              </a:rPr>
              <a:t>зга</a:t>
            </a:r>
            <a:endParaRPr sz="2800" dirty="0">
              <a:latin typeface="Calibri"/>
              <a:cs typeface="Calibri"/>
            </a:endParaRPr>
          </a:p>
          <a:p>
            <a:pPr marL="355600" marR="5080" indent="-342900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436880" algn="l"/>
                <a:tab pos="2870835" algn="l"/>
              </a:tabLst>
            </a:pPr>
            <a:r>
              <a:rPr sz="2800" spc="-15" dirty="0">
                <a:solidFill>
                  <a:srgbClr val="C00000"/>
                </a:solidFill>
                <a:latin typeface="Calibri"/>
                <a:cs typeface="Calibri"/>
              </a:rPr>
              <a:t>лучше</a:t>
            </a:r>
            <a:r>
              <a:rPr sz="2800" spc="-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C00000"/>
                </a:solidFill>
                <a:latin typeface="Calibri"/>
                <a:cs typeface="Calibri"/>
              </a:rPr>
              <a:t>развит</a:t>
            </a:r>
            <a:r>
              <a:rPr sz="2800" spc="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C00000"/>
                </a:solidFill>
                <a:latin typeface="Calibri"/>
                <a:cs typeface="Calibri"/>
              </a:rPr>
              <a:t>у</a:t>
            </a:r>
            <a:r>
              <a:rPr sz="2800" dirty="0">
                <a:solidFill>
                  <a:srgbClr val="C00000"/>
                </a:solidFill>
                <a:latin typeface="Calibri"/>
                <a:cs typeface="Calibri"/>
              </a:rPr>
              <a:t>	</a:t>
            </a:r>
            <a:r>
              <a:rPr sz="2800" spc="-15" dirty="0">
                <a:solidFill>
                  <a:srgbClr val="C00000"/>
                </a:solidFill>
                <a:latin typeface="Calibri"/>
                <a:cs typeface="Calibri"/>
              </a:rPr>
              <a:t>су</a:t>
            </a:r>
            <a:r>
              <a:rPr sz="2800" spc="-65" dirty="0">
                <a:solidFill>
                  <a:srgbClr val="C00000"/>
                </a:solidFill>
                <a:latin typeface="Calibri"/>
                <a:cs typeface="Calibri"/>
              </a:rPr>
              <a:t>х</a:t>
            </a:r>
            <a:r>
              <a:rPr sz="2800" spc="-15" dirty="0">
                <a:solidFill>
                  <a:srgbClr val="C00000"/>
                </a:solidFill>
                <a:latin typeface="Calibri"/>
                <a:cs typeface="Calibri"/>
              </a:rPr>
              <a:t>оп</a:t>
            </a:r>
            <a:r>
              <a:rPr sz="2800" spc="-25" dirty="0">
                <a:solidFill>
                  <a:srgbClr val="C00000"/>
                </a:solidFill>
                <a:latin typeface="Calibri"/>
                <a:cs typeface="Calibri"/>
              </a:rPr>
              <a:t>у</a:t>
            </a:r>
            <a:r>
              <a:rPr sz="2800" spc="-15" dirty="0">
                <a:solidFill>
                  <a:srgbClr val="C00000"/>
                </a:solidFill>
                <a:latin typeface="Calibri"/>
                <a:cs typeface="Calibri"/>
              </a:rPr>
              <a:t>тных</a:t>
            </a:r>
            <a:r>
              <a:rPr sz="2800" spc="3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C00000"/>
                </a:solidFill>
                <a:latin typeface="Calibri"/>
                <a:cs typeface="Calibri"/>
              </a:rPr>
              <a:t>жи</a:t>
            </a:r>
            <a:r>
              <a:rPr sz="2800" spc="-10" dirty="0">
                <a:solidFill>
                  <a:srgbClr val="C00000"/>
                </a:solidFill>
                <a:latin typeface="Calibri"/>
                <a:cs typeface="Calibri"/>
              </a:rPr>
              <a:t>в</a:t>
            </a:r>
            <a:r>
              <a:rPr sz="2800" spc="-40" dirty="0">
                <a:solidFill>
                  <a:srgbClr val="C00000"/>
                </a:solidFill>
                <a:latin typeface="Calibri"/>
                <a:cs typeface="Calibri"/>
              </a:rPr>
              <a:t>о</a:t>
            </a:r>
            <a:r>
              <a:rPr sz="2800" spc="-15" dirty="0">
                <a:solidFill>
                  <a:srgbClr val="C00000"/>
                </a:solidFill>
                <a:latin typeface="Calibri"/>
                <a:cs typeface="Calibri"/>
              </a:rPr>
              <a:t>тны</a:t>
            </a:r>
            <a:r>
              <a:rPr sz="2800" dirty="0">
                <a:solidFill>
                  <a:srgbClr val="C00000"/>
                </a:solidFill>
                <a:latin typeface="Calibri"/>
                <a:cs typeface="Calibri"/>
              </a:rPr>
              <a:t>х</a:t>
            </a:r>
            <a:r>
              <a:rPr sz="2800" spc="-10" dirty="0">
                <a:latin typeface="Calibri"/>
                <a:cs typeface="Calibri"/>
              </a:rPr>
              <a:t>,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о</a:t>
            </a:r>
            <a:r>
              <a:rPr sz="2800" spc="-10" dirty="0">
                <a:latin typeface="Calibri"/>
                <a:cs typeface="Calibri"/>
              </a:rPr>
              <a:t>с</a:t>
            </a:r>
            <a:r>
              <a:rPr sz="2800" spc="-15" dirty="0">
                <a:latin typeface="Calibri"/>
                <a:cs typeface="Calibri"/>
              </a:rPr>
              <a:t>обенно опирающи</a:t>
            </a:r>
            <a:r>
              <a:rPr sz="2800" spc="-65" dirty="0">
                <a:latin typeface="Calibri"/>
                <a:cs typeface="Calibri"/>
              </a:rPr>
              <a:t>х</a:t>
            </a:r>
            <a:r>
              <a:rPr sz="2800" spc="-15" dirty="0">
                <a:latin typeface="Calibri"/>
                <a:cs typeface="Calibri"/>
              </a:rPr>
              <a:t>ся</a:t>
            </a:r>
            <a:r>
              <a:rPr sz="2800" spc="3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на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2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5" dirty="0">
                <a:latin typeface="Calibri"/>
                <a:cs typeface="Calibri"/>
              </a:rPr>
              <a:t>к</a:t>
            </a:r>
            <a:r>
              <a:rPr sz="2800" spc="-15" dirty="0">
                <a:latin typeface="Calibri"/>
                <a:cs typeface="Calibri"/>
              </a:rPr>
              <a:t>онечн</a:t>
            </a:r>
            <a:r>
              <a:rPr sz="2800" spc="-10" dirty="0">
                <a:latin typeface="Calibri"/>
                <a:cs typeface="Calibri"/>
              </a:rPr>
              <a:t>о</a:t>
            </a:r>
            <a:r>
              <a:rPr sz="2800" spc="-15" dirty="0">
                <a:latin typeface="Calibri"/>
                <a:cs typeface="Calibri"/>
              </a:rPr>
              <a:t>сти,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ч</a:t>
            </a:r>
            <a:r>
              <a:rPr sz="2800" spc="-60" dirty="0">
                <a:latin typeface="Calibri"/>
                <a:cs typeface="Calibri"/>
              </a:rPr>
              <a:t>т</a:t>
            </a:r>
            <a:r>
              <a:rPr sz="2800" spc="-15" dirty="0">
                <a:latin typeface="Calibri"/>
                <a:cs typeface="Calibri"/>
              </a:rPr>
              <a:t>о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с</a:t>
            </a:r>
            <a:r>
              <a:rPr sz="2800" spc="-30" dirty="0">
                <a:latin typeface="Calibri"/>
                <a:cs typeface="Calibri"/>
              </a:rPr>
              <a:t>в</a:t>
            </a:r>
            <a:r>
              <a:rPr sz="2800" spc="-15" dirty="0">
                <a:latin typeface="Calibri"/>
                <a:cs typeface="Calibri"/>
              </a:rPr>
              <a:t>яза</a:t>
            </a:r>
            <a:r>
              <a:rPr sz="2800" spc="-10" dirty="0">
                <a:latin typeface="Calibri"/>
                <a:cs typeface="Calibri"/>
              </a:rPr>
              <a:t>н</a:t>
            </a:r>
            <a:r>
              <a:rPr sz="2800" spc="-15" dirty="0">
                <a:latin typeface="Calibri"/>
                <a:cs typeface="Calibri"/>
              </a:rPr>
              <a:t>о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с раз</a:t>
            </a:r>
            <a:r>
              <a:rPr sz="2800" spc="-10" dirty="0">
                <a:latin typeface="Calibri"/>
                <a:cs typeface="Calibri"/>
              </a:rPr>
              <a:t>н</a:t>
            </a:r>
            <a:r>
              <a:rPr sz="2800" spc="-15" dirty="0">
                <a:latin typeface="Calibri"/>
                <a:cs typeface="Calibri"/>
              </a:rPr>
              <a:t>ообра</a:t>
            </a:r>
            <a:r>
              <a:rPr sz="2800" spc="-10" dirty="0">
                <a:latin typeface="Calibri"/>
                <a:cs typeface="Calibri"/>
              </a:rPr>
              <a:t>з</a:t>
            </a:r>
            <a:r>
              <a:rPr sz="2800" spc="-20" dirty="0">
                <a:latin typeface="Calibri"/>
                <a:cs typeface="Calibri"/>
              </a:rPr>
              <a:t>и</a:t>
            </a:r>
            <a:r>
              <a:rPr sz="2800" spc="-30" dirty="0">
                <a:latin typeface="Calibri"/>
                <a:cs typeface="Calibri"/>
              </a:rPr>
              <a:t>е</a:t>
            </a:r>
            <a:r>
              <a:rPr sz="2800" spc="-20" dirty="0">
                <a:latin typeface="Calibri"/>
                <a:cs typeface="Calibri"/>
              </a:rPr>
              <a:t>м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вып</a:t>
            </a:r>
            <a:r>
              <a:rPr sz="2800" spc="-70" dirty="0">
                <a:latin typeface="Calibri"/>
                <a:cs typeface="Calibri"/>
              </a:rPr>
              <a:t>о</a:t>
            </a:r>
            <a:r>
              <a:rPr sz="2800" spc="-15" dirty="0">
                <a:latin typeface="Calibri"/>
                <a:cs typeface="Calibri"/>
              </a:rPr>
              <a:t>лня</a:t>
            </a:r>
            <a:r>
              <a:rPr sz="2800" spc="-30" dirty="0">
                <a:latin typeface="Calibri"/>
                <a:cs typeface="Calibri"/>
              </a:rPr>
              <a:t>е</a:t>
            </a:r>
            <a:r>
              <a:rPr sz="2800" spc="-20" dirty="0">
                <a:latin typeface="Calibri"/>
                <a:cs typeface="Calibri"/>
              </a:rPr>
              <a:t>мых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дви</a:t>
            </a:r>
            <a:r>
              <a:rPr sz="2800" spc="-50" dirty="0">
                <a:latin typeface="Calibri"/>
                <a:cs typeface="Calibri"/>
              </a:rPr>
              <a:t>ж</a:t>
            </a:r>
            <a:r>
              <a:rPr sz="2800" spc="-15" dirty="0">
                <a:latin typeface="Calibri"/>
                <a:cs typeface="Calibri"/>
              </a:rPr>
              <a:t>ений.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Слабо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развит он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у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в</a:t>
            </a:r>
            <a:r>
              <a:rPr sz="2800" spc="-85" dirty="0">
                <a:latin typeface="Calibri"/>
                <a:cs typeface="Calibri"/>
              </a:rPr>
              <a:t>о</a:t>
            </a:r>
            <a:r>
              <a:rPr sz="2800" spc="-20" dirty="0">
                <a:latin typeface="Calibri"/>
                <a:cs typeface="Calibri"/>
              </a:rPr>
              <a:t>дных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ж</a:t>
            </a:r>
            <a:r>
              <a:rPr sz="2800" spc="-15" dirty="0">
                <a:latin typeface="Calibri"/>
                <a:cs typeface="Calibri"/>
              </a:rPr>
              <a:t>ив</a:t>
            </a:r>
            <a:r>
              <a:rPr sz="2800" spc="-35" dirty="0">
                <a:latin typeface="Calibri"/>
                <a:cs typeface="Calibri"/>
              </a:rPr>
              <a:t>о</a:t>
            </a:r>
            <a:r>
              <a:rPr sz="2800" spc="-15" dirty="0">
                <a:latin typeface="Calibri"/>
                <a:cs typeface="Calibri"/>
              </a:rPr>
              <a:t>тных</a:t>
            </a:r>
            <a:endParaRPr sz="28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355600" algn="l"/>
              </a:tabLst>
            </a:pPr>
            <a:r>
              <a:rPr sz="2800" spc="-15" dirty="0">
                <a:latin typeface="Calibri"/>
                <a:cs typeface="Calibri"/>
              </a:rPr>
              <a:t>масса </a:t>
            </a:r>
            <a:r>
              <a:rPr sz="2800" spc="-10" dirty="0">
                <a:latin typeface="Calibri"/>
                <a:cs typeface="Calibri"/>
              </a:rPr>
              <a:t>-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008000"/>
                </a:solidFill>
                <a:latin typeface="Calibri"/>
                <a:cs typeface="Calibri"/>
              </a:rPr>
              <a:t>8</a:t>
            </a:r>
            <a:r>
              <a:rPr sz="2800" spc="-15" dirty="0">
                <a:solidFill>
                  <a:srgbClr val="008000"/>
                </a:solidFill>
                <a:latin typeface="Calibri"/>
                <a:cs typeface="Calibri"/>
              </a:rPr>
              <a:t>-</a:t>
            </a:r>
            <a:r>
              <a:rPr sz="2800" spc="-20" dirty="0">
                <a:solidFill>
                  <a:srgbClr val="008000"/>
                </a:solidFill>
                <a:latin typeface="Calibri"/>
                <a:cs typeface="Calibri"/>
              </a:rPr>
              <a:t>11%</a:t>
            </a:r>
            <a:r>
              <a:rPr sz="2800" spc="30" dirty="0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sz="2800" spc="-40" dirty="0">
                <a:solidFill>
                  <a:srgbClr val="008000"/>
                </a:solidFill>
                <a:latin typeface="Calibri"/>
                <a:cs typeface="Calibri"/>
              </a:rPr>
              <a:t>о</a:t>
            </a:r>
            <a:r>
              <a:rPr sz="2800" spc="-15" dirty="0">
                <a:solidFill>
                  <a:srgbClr val="008000"/>
                </a:solidFill>
                <a:latin typeface="Calibri"/>
                <a:cs typeface="Calibri"/>
              </a:rPr>
              <a:t>т</a:t>
            </a:r>
            <a:r>
              <a:rPr sz="2800" spc="5" dirty="0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008000"/>
                </a:solidFill>
                <a:latin typeface="Calibri"/>
                <a:cs typeface="Calibri"/>
              </a:rPr>
              <a:t>массы</a:t>
            </a:r>
            <a:r>
              <a:rPr sz="2800" spc="-5" dirty="0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008000"/>
                </a:solidFill>
                <a:latin typeface="Calibri"/>
                <a:cs typeface="Calibri"/>
              </a:rPr>
              <a:t>мозг</a:t>
            </a:r>
            <a:r>
              <a:rPr sz="2800" spc="-10" dirty="0">
                <a:solidFill>
                  <a:srgbClr val="008000"/>
                </a:solidFill>
                <a:latin typeface="Calibri"/>
                <a:cs typeface="Calibri"/>
              </a:rPr>
              <a:t>а</a:t>
            </a:r>
            <a:r>
              <a:rPr sz="2800" spc="-10" dirty="0">
                <a:latin typeface="Calibri"/>
                <a:cs typeface="Calibri"/>
              </a:rPr>
              <a:t>.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60" dirty="0">
                <a:latin typeface="Calibri"/>
                <a:cs typeface="Calibri"/>
              </a:rPr>
              <a:t>А</a:t>
            </a:r>
            <a:r>
              <a:rPr sz="2800" spc="-15" dirty="0">
                <a:latin typeface="Calibri"/>
                <a:cs typeface="Calibri"/>
              </a:rPr>
              <a:t>бс</a:t>
            </a:r>
            <a:r>
              <a:rPr sz="2800" spc="-60" dirty="0">
                <a:latin typeface="Calibri"/>
                <a:cs typeface="Calibri"/>
              </a:rPr>
              <a:t>о</a:t>
            </a:r>
            <a:r>
              <a:rPr sz="2800" spc="-15" dirty="0">
                <a:latin typeface="Calibri"/>
                <a:cs typeface="Calibri"/>
              </a:rPr>
              <a:t>л</a:t>
            </a:r>
            <a:r>
              <a:rPr sz="2800" spc="-55" dirty="0">
                <a:latin typeface="Calibri"/>
                <a:cs typeface="Calibri"/>
              </a:rPr>
              <a:t>ю</a:t>
            </a:r>
            <a:r>
              <a:rPr sz="2800" spc="-15" dirty="0">
                <a:latin typeface="Calibri"/>
                <a:cs typeface="Calibri"/>
              </a:rPr>
              <a:t>тная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масса у</a:t>
            </a:r>
            <a:endParaRPr sz="2800" dirty="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</a:pPr>
            <a:r>
              <a:rPr sz="2800" spc="-15" dirty="0">
                <a:latin typeface="Calibri"/>
                <a:cs typeface="Calibri"/>
              </a:rPr>
              <a:t>с</a:t>
            </a:r>
            <a:r>
              <a:rPr sz="2800" spc="-10" dirty="0">
                <a:latin typeface="Calibri"/>
                <a:cs typeface="Calibri"/>
              </a:rPr>
              <a:t>в</a:t>
            </a:r>
            <a:r>
              <a:rPr sz="2800" spc="-15" dirty="0">
                <a:latin typeface="Calibri"/>
                <a:cs typeface="Calibri"/>
              </a:rPr>
              <a:t>иней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–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10</a:t>
            </a:r>
            <a:r>
              <a:rPr sz="2800" spc="-145" dirty="0">
                <a:latin typeface="Calibri"/>
                <a:cs typeface="Calibri"/>
              </a:rPr>
              <a:t>г</a:t>
            </a:r>
            <a:r>
              <a:rPr sz="2800" spc="-10" dirty="0">
                <a:latin typeface="Calibri"/>
                <a:cs typeface="Calibri"/>
              </a:rPr>
              <a:t>,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lang="ru-RU" sz="2800" spc="-15" dirty="0" smtClean="0">
                <a:latin typeface="Calibri"/>
                <a:cs typeface="Calibri"/>
              </a:rPr>
              <a:t>КРС</a:t>
            </a:r>
            <a:r>
              <a:rPr sz="2800" spc="20" dirty="0" smtClean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–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35-</a:t>
            </a:r>
            <a:r>
              <a:rPr sz="2800" spc="-15" dirty="0">
                <a:latin typeface="Calibri"/>
                <a:cs typeface="Calibri"/>
              </a:rPr>
              <a:t>40</a:t>
            </a:r>
            <a:r>
              <a:rPr sz="2800" spc="-145" dirty="0">
                <a:latin typeface="Calibri"/>
                <a:cs typeface="Calibri"/>
              </a:rPr>
              <a:t>г</a:t>
            </a:r>
            <a:r>
              <a:rPr sz="2800" spc="-10" dirty="0">
                <a:latin typeface="Calibri"/>
                <a:cs typeface="Calibri"/>
              </a:rPr>
              <a:t>,</a:t>
            </a:r>
            <a:r>
              <a:rPr sz="2800" spc="4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ч</a:t>
            </a:r>
            <a:r>
              <a:rPr sz="2800" spc="-70" dirty="0">
                <a:latin typeface="Calibri"/>
                <a:cs typeface="Calibri"/>
              </a:rPr>
              <a:t>е</a:t>
            </a:r>
            <a:r>
              <a:rPr sz="2800" spc="-15" dirty="0">
                <a:latin typeface="Calibri"/>
                <a:cs typeface="Calibri"/>
              </a:rPr>
              <a:t>ло</a:t>
            </a:r>
            <a:r>
              <a:rPr sz="2800" spc="-10" dirty="0">
                <a:latin typeface="Calibri"/>
                <a:cs typeface="Calibri"/>
              </a:rPr>
              <a:t>в</a:t>
            </a:r>
            <a:r>
              <a:rPr sz="2800" spc="-15" dirty="0">
                <a:latin typeface="Calibri"/>
                <a:cs typeface="Calibri"/>
              </a:rPr>
              <a:t>е</a:t>
            </a:r>
            <a:r>
              <a:rPr sz="2800" spc="-55" dirty="0">
                <a:latin typeface="Calibri"/>
                <a:cs typeface="Calibri"/>
              </a:rPr>
              <a:t>к</a:t>
            </a:r>
            <a:r>
              <a:rPr sz="2800" spc="-15" dirty="0">
                <a:latin typeface="Calibri"/>
                <a:cs typeface="Calibri"/>
              </a:rPr>
              <a:t>а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–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12</a:t>
            </a:r>
            <a:r>
              <a:rPr sz="2800" spc="-15" dirty="0">
                <a:latin typeface="Calibri"/>
                <a:cs typeface="Calibri"/>
              </a:rPr>
              <a:t>0-160</a:t>
            </a:r>
            <a:r>
              <a:rPr sz="2800" spc="-145" dirty="0">
                <a:latin typeface="Calibri"/>
                <a:cs typeface="Calibri"/>
              </a:rPr>
              <a:t>г</a:t>
            </a:r>
            <a:r>
              <a:rPr sz="2800" spc="-10" dirty="0">
                <a:latin typeface="Calibri"/>
                <a:cs typeface="Calibri"/>
              </a:rPr>
              <a:t>.</a:t>
            </a:r>
            <a:endParaRPr sz="2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" y="805972"/>
            <a:ext cx="8229600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379470">
              <a:lnSpc>
                <a:spcPct val="100000"/>
              </a:lnSpc>
            </a:pPr>
            <a:r>
              <a:rPr sz="3200" dirty="0"/>
              <a:t>задний </a:t>
            </a:r>
            <a:r>
              <a:rPr sz="3200" spc="-15" dirty="0"/>
              <a:t>м</a:t>
            </a:r>
            <a:r>
              <a:rPr sz="3200" dirty="0"/>
              <a:t>озг</a:t>
            </a:r>
          </a:p>
        </p:txBody>
      </p:sp>
      <p:sp>
        <p:nvSpPr>
          <p:cNvPr id="3" name="object 3"/>
          <p:cNvSpPr/>
          <p:nvPr/>
        </p:nvSpPr>
        <p:spPr>
          <a:xfrm>
            <a:off x="1143000" y="1676400"/>
            <a:ext cx="6072124" cy="47561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607894" y="1905000"/>
            <a:ext cx="615950" cy="1090930"/>
          </a:xfrm>
          <a:custGeom>
            <a:avLst/>
            <a:gdLst/>
            <a:ahLst/>
            <a:cxnLst/>
            <a:rect l="l" t="t" r="r" b="b"/>
            <a:pathLst>
              <a:path w="615950" h="1090930">
                <a:moveTo>
                  <a:pt x="615950" y="0"/>
                </a:moveTo>
                <a:lnTo>
                  <a:pt x="0" y="1090676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929250" y="1650249"/>
            <a:ext cx="1166749" cy="276999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2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>
                <a:latin typeface="Calibri"/>
                <a:cs typeface="Calibri"/>
              </a:rPr>
              <a:t>мо</a:t>
            </a:r>
            <a:r>
              <a:rPr sz="1800" b="1" spc="-10" dirty="0">
                <a:latin typeface="Calibri"/>
                <a:cs typeface="Calibri"/>
              </a:rPr>
              <a:t>з</a:t>
            </a:r>
            <a:r>
              <a:rPr sz="1800" b="1" spc="-20" dirty="0">
                <a:latin typeface="Calibri"/>
                <a:cs typeface="Calibri"/>
              </a:rPr>
              <a:t>ж</a:t>
            </a:r>
            <a:r>
              <a:rPr sz="1800" b="1" spc="5" dirty="0">
                <a:latin typeface="Calibri"/>
                <a:cs typeface="Calibri"/>
              </a:rPr>
              <a:t>е</a:t>
            </a:r>
            <a:r>
              <a:rPr sz="1800" b="1" dirty="0">
                <a:latin typeface="Calibri"/>
                <a:cs typeface="Calibri"/>
              </a:rPr>
              <a:t>чок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820619" y="5823627"/>
            <a:ext cx="190500" cy="312420"/>
          </a:xfrm>
          <a:custGeom>
            <a:avLst/>
            <a:gdLst/>
            <a:ahLst/>
            <a:cxnLst/>
            <a:rect l="l" t="t" r="r" b="b"/>
            <a:pathLst>
              <a:path w="190500" h="312420">
                <a:moveTo>
                  <a:pt x="0" y="312280"/>
                </a:moveTo>
                <a:lnTo>
                  <a:pt x="190373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423375" y="6155026"/>
            <a:ext cx="714375" cy="28575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5400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09220">
              <a:lnSpc>
                <a:spcPct val="100000"/>
              </a:lnSpc>
            </a:pPr>
            <a:r>
              <a:rPr sz="1800" b="1" dirty="0">
                <a:latin typeface="Calibri"/>
                <a:cs typeface="Calibri"/>
              </a:rPr>
              <a:t>мо</a:t>
            </a:r>
            <a:r>
              <a:rPr sz="1800" b="1" spc="5" dirty="0">
                <a:latin typeface="Calibri"/>
                <a:cs typeface="Calibri"/>
              </a:rPr>
              <a:t>с</a:t>
            </a:r>
            <a:r>
              <a:rPr sz="1800" b="1" dirty="0">
                <a:latin typeface="Calibri"/>
                <a:cs typeface="Calibri"/>
              </a:rPr>
              <a:t>т</a:t>
            </a:r>
            <a:endParaRPr sz="1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35609" y="685800"/>
            <a:ext cx="8229600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07640">
              <a:lnSpc>
                <a:spcPct val="100000"/>
              </a:lnSpc>
            </a:pPr>
            <a:r>
              <a:rPr sz="3200" spc="-40" dirty="0"/>
              <a:t>ф</a:t>
            </a:r>
            <a:r>
              <a:rPr sz="3200" dirty="0"/>
              <a:t>ункции</a:t>
            </a:r>
            <a:r>
              <a:rPr sz="3200" spc="5" dirty="0"/>
              <a:t> </a:t>
            </a:r>
            <a:r>
              <a:rPr sz="3200" dirty="0"/>
              <a:t>мо</a:t>
            </a:r>
            <a:r>
              <a:rPr sz="3200" spc="-15" dirty="0"/>
              <a:t>з</a:t>
            </a:r>
            <a:r>
              <a:rPr sz="3200" spc="-45" dirty="0"/>
              <a:t>ж</a:t>
            </a:r>
            <a:r>
              <a:rPr sz="3200" dirty="0"/>
              <a:t>еч</a:t>
            </a:r>
            <a:r>
              <a:rPr sz="3200" spc="-45" dirty="0"/>
              <a:t>к</a:t>
            </a:r>
            <a:r>
              <a:rPr sz="3200" dirty="0"/>
              <a:t>а: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739" y="1295400"/>
            <a:ext cx="8943340" cy="5306695"/>
          </a:xfrm>
          <a:prstGeom prst="rect">
            <a:avLst/>
          </a:prstGeom>
          <a:solidFill>
            <a:schemeClr val="bg2"/>
          </a:solidFill>
        </p:spPr>
        <p:txBody>
          <a:bodyPr vert="horz" wrap="square" lIns="0" tIns="0" rIns="0" bIns="0" rtlCol="0">
            <a:spAutoFit/>
          </a:bodyPr>
          <a:lstStyle/>
          <a:p>
            <a:pPr marL="527685" marR="5080" indent="-514984">
              <a:lnSpc>
                <a:spcPct val="100000"/>
              </a:lnSpc>
              <a:buClr>
                <a:srgbClr val="FF0000"/>
              </a:buClr>
              <a:buFont typeface="Calibri"/>
              <a:buAutoNum type="arabicPeriod"/>
              <a:tabLst>
                <a:tab pos="528320" algn="l"/>
              </a:tabLst>
            </a:pPr>
            <a:r>
              <a:rPr sz="2800" b="1" spc="-45" dirty="0">
                <a:solidFill>
                  <a:srgbClr val="FF0000"/>
                </a:solidFill>
                <a:latin typeface="Calibri"/>
                <a:cs typeface="Calibri"/>
              </a:rPr>
              <a:t>ц</a:t>
            </a:r>
            <a:r>
              <a:rPr sz="2800" b="1" spc="-15" dirty="0">
                <a:solidFill>
                  <a:srgbClr val="FF0000"/>
                </a:solidFill>
                <a:latin typeface="Calibri"/>
                <a:cs typeface="Calibri"/>
              </a:rPr>
              <a:t>ентр</a:t>
            </a:r>
            <a:r>
              <a:rPr sz="2800" b="1" spc="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b="1" spc="-15" dirty="0">
                <a:solidFill>
                  <a:srgbClr val="FF0000"/>
                </a:solidFill>
                <a:latin typeface="Calibri"/>
                <a:cs typeface="Calibri"/>
              </a:rPr>
              <a:t>равн</a:t>
            </a:r>
            <a:r>
              <a:rPr sz="2800" b="1" spc="-30" dirty="0">
                <a:solidFill>
                  <a:srgbClr val="FF0000"/>
                </a:solidFill>
                <a:latin typeface="Calibri"/>
                <a:cs typeface="Calibri"/>
              </a:rPr>
              <a:t>о</a:t>
            </a:r>
            <a:r>
              <a:rPr sz="2800" b="1" spc="-15" dirty="0">
                <a:solidFill>
                  <a:srgbClr val="FF0000"/>
                </a:solidFill>
                <a:latin typeface="Calibri"/>
                <a:cs typeface="Calibri"/>
              </a:rPr>
              <a:t>весия,</a:t>
            </a:r>
            <a:r>
              <a:rPr sz="2800" b="1" spc="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b="1" spc="-70" dirty="0">
                <a:solidFill>
                  <a:srgbClr val="FF0000"/>
                </a:solidFill>
                <a:latin typeface="Calibri"/>
                <a:cs typeface="Calibri"/>
              </a:rPr>
              <a:t>к</a:t>
            </a:r>
            <a:r>
              <a:rPr sz="2800" b="1" spc="-15" dirty="0">
                <a:solidFill>
                  <a:srgbClr val="FF0000"/>
                </a:solidFill>
                <a:latin typeface="Calibri"/>
                <a:cs typeface="Calibri"/>
              </a:rPr>
              <a:t>онтр</a:t>
            </a:r>
            <a:r>
              <a:rPr sz="2800" b="1" spc="-75" dirty="0">
                <a:solidFill>
                  <a:srgbClr val="FF0000"/>
                </a:solidFill>
                <a:latin typeface="Calibri"/>
                <a:cs typeface="Calibri"/>
              </a:rPr>
              <a:t>о</a:t>
            </a:r>
            <a:r>
              <a:rPr sz="2800" b="1" spc="-15" dirty="0">
                <a:solidFill>
                  <a:srgbClr val="FF0000"/>
                </a:solidFill>
                <a:latin typeface="Calibri"/>
                <a:cs typeface="Calibri"/>
              </a:rPr>
              <a:t>ля</a:t>
            </a:r>
            <a:r>
              <a:rPr sz="2800" b="1" spc="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b="1" spc="-15" dirty="0">
                <a:solidFill>
                  <a:srgbClr val="FF0000"/>
                </a:solidFill>
                <a:latin typeface="Calibri"/>
                <a:cs typeface="Calibri"/>
              </a:rPr>
              <a:t>с</a:t>
            </a:r>
            <a:r>
              <a:rPr sz="2800" b="1" spc="-10" dirty="0">
                <a:solidFill>
                  <a:srgbClr val="FF0000"/>
                </a:solidFill>
                <a:latin typeface="Calibri"/>
                <a:cs typeface="Calibri"/>
              </a:rPr>
              <a:t>л</a:t>
            </a:r>
            <a:r>
              <a:rPr sz="2800" b="1" spc="-55" dirty="0">
                <a:solidFill>
                  <a:srgbClr val="FF0000"/>
                </a:solidFill>
                <a:latin typeface="Calibri"/>
                <a:cs typeface="Calibri"/>
              </a:rPr>
              <a:t>о</a:t>
            </a:r>
            <a:r>
              <a:rPr sz="2800" b="1" spc="-20" dirty="0">
                <a:solidFill>
                  <a:srgbClr val="FF0000"/>
                </a:solidFill>
                <a:latin typeface="Calibri"/>
                <a:cs typeface="Calibri"/>
              </a:rPr>
              <a:t>жных</a:t>
            </a:r>
            <a:r>
              <a:rPr sz="2800" b="1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b="1" spc="-20" dirty="0">
                <a:solidFill>
                  <a:srgbClr val="FF0000"/>
                </a:solidFill>
                <a:latin typeface="Calibri"/>
                <a:cs typeface="Calibri"/>
              </a:rPr>
              <a:t>и</a:t>
            </a:r>
            <a:r>
              <a:rPr sz="2800" b="1" spc="-15" dirty="0">
                <a:solidFill>
                  <a:srgbClr val="FF0000"/>
                </a:solidFill>
                <a:latin typeface="Calibri"/>
                <a:cs typeface="Calibri"/>
              </a:rPr>
              <a:t> ав</a:t>
            </a:r>
            <a:r>
              <a:rPr sz="2800" b="1" spc="-45" dirty="0">
                <a:solidFill>
                  <a:srgbClr val="FF0000"/>
                </a:solidFill>
                <a:latin typeface="Calibri"/>
                <a:cs typeface="Calibri"/>
              </a:rPr>
              <a:t>т</a:t>
            </a:r>
            <a:r>
              <a:rPr sz="2800" b="1" spc="-20" dirty="0">
                <a:solidFill>
                  <a:srgbClr val="FF0000"/>
                </a:solidFill>
                <a:latin typeface="Calibri"/>
                <a:cs typeface="Calibri"/>
              </a:rPr>
              <a:t>ом</a:t>
            </a:r>
            <a:r>
              <a:rPr sz="2800" b="1" spc="-35" dirty="0">
                <a:solidFill>
                  <a:srgbClr val="FF0000"/>
                </a:solidFill>
                <a:latin typeface="Calibri"/>
                <a:cs typeface="Calibri"/>
              </a:rPr>
              <a:t>а</a:t>
            </a:r>
            <a:r>
              <a:rPr sz="2800" b="1" spc="-15" dirty="0">
                <a:solidFill>
                  <a:srgbClr val="FF0000"/>
                </a:solidFill>
                <a:latin typeface="Calibri"/>
                <a:cs typeface="Calibri"/>
              </a:rPr>
              <a:t>тиче</a:t>
            </a:r>
            <a:r>
              <a:rPr sz="2800" b="1" spc="-5" dirty="0">
                <a:solidFill>
                  <a:srgbClr val="FF0000"/>
                </a:solidFill>
                <a:latin typeface="Calibri"/>
                <a:cs typeface="Calibri"/>
              </a:rPr>
              <a:t>с</a:t>
            </a:r>
            <a:r>
              <a:rPr sz="2800" b="1" spc="-15" dirty="0">
                <a:solidFill>
                  <a:srgbClr val="FF0000"/>
                </a:solidFill>
                <a:latin typeface="Calibri"/>
                <a:cs typeface="Calibri"/>
              </a:rPr>
              <a:t>ких</a:t>
            </a:r>
            <a:r>
              <a:rPr sz="2800" b="1" spc="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b="1" spc="-20" dirty="0">
                <a:solidFill>
                  <a:srgbClr val="FF0000"/>
                </a:solidFill>
                <a:latin typeface="Calibri"/>
                <a:cs typeface="Calibri"/>
              </a:rPr>
              <a:t>дви</a:t>
            </a:r>
            <a:r>
              <a:rPr sz="2800" b="1" spc="-70" dirty="0">
                <a:solidFill>
                  <a:srgbClr val="FF0000"/>
                </a:solidFill>
                <a:latin typeface="Calibri"/>
                <a:cs typeface="Calibri"/>
              </a:rPr>
              <a:t>ж</a:t>
            </a:r>
            <a:r>
              <a:rPr sz="2800" b="1" spc="-20" dirty="0">
                <a:solidFill>
                  <a:srgbClr val="FF0000"/>
                </a:solidFill>
                <a:latin typeface="Calibri"/>
                <a:cs typeface="Calibri"/>
              </a:rPr>
              <a:t>ений</a:t>
            </a:r>
            <a:r>
              <a:rPr sz="2800" b="1" spc="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–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рег</a:t>
            </a:r>
            <a:r>
              <a:rPr sz="2800" spc="-105" dirty="0">
                <a:latin typeface="Calibri"/>
                <a:cs typeface="Calibri"/>
              </a:rPr>
              <a:t>у</a:t>
            </a:r>
            <a:r>
              <a:rPr sz="2800" spc="-15" dirty="0">
                <a:latin typeface="Calibri"/>
                <a:cs typeface="Calibri"/>
              </a:rPr>
              <a:t>ли</a:t>
            </a:r>
            <a:r>
              <a:rPr sz="2800" spc="-45" dirty="0">
                <a:latin typeface="Calibri"/>
                <a:cs typeface="Calibri"/>
              </a:rPr>
              <a:t>р</a:t>
            </a:r>
            <a:r>
              <a:rPr sz="2800" spc="-50" dirty="0">
                <a:latin typeface="Calibri"/>
                <a:cs typeface="Calibri"/>
              </a:rPr>
              <a:t>у</a:t>
            </a:r>
            <a:r>
              <a:rPr sz="2800" spc="-30" dirty="0">
                <a:latin typeface="Calibri"/>
                <a:cs typeface="Calibri"/>
              </a:rPr>
              <a:t>е</a:t>
            </a:r>
            <a:r>
              <a:rPr sz="2800" spc="-15" dirty="0">
                <a:latin typeface="Calibri"/>
                <a:cs typeface="Calibri"/>
              </a:rPr>
              <a:t>т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по</a:t>
            </a:r>
            <a:r>
              <a:rPr sz="2800" spc="-25" dirty="0">
                <a:latin typeface="Calibri"/>
                <a:cs typeface="Calibri"/>
              </a:rPr>
              <a:t>з</a:t>
            </a:r>
            <a:r>
              <a:rPr sz="2800" spc="-95" dirty="0">
                <a:latin typeface="Calibri"/>
                <a:cs typeface="Calibri"/>
              </a:rPr>
              <a:t>у</a:t>
            </a:r>
            <a:r>
              <a:rPr sz="2800" spc="-10" dirty="0">
                <a:latin typeface="Calibri"/>
                <a:cs typeface="Calibri"/>
              </a:rPr>
              <a:t>, </a:t>
            </a:r>
            <a:r>
              <a:rPr sz="2800" spc="-55" dirty="0">
                <a:latin typeface="Calibri"/>
                <a:cs typeface="Calibri"/>
              </a:rPr>
              <a:t>к</a:t>
            </a:r>
            <a:r>
              <a:rPr sz="2800" spc="-15" dirty="0">
                <a:latin typeface="Calibri"/>
                <a:cs typeface="Calibri"/>
              </a:rPr>
              <a:t>онтр</a:t>
            </a:r>
            <a:r>
              <a:rPr sz="2800" spc="-60" dirty="0">
                <a:latin typeface="Calibri"/>
                <a:cs typeface="Calibri"/>
              </a:rPr>
              <a:t>о</a:t>
            </a:r>
            <a:r>
              <a:rPr sz="2800" spc="-15" dirty="0">
                <a:latin typeface="Calibri"/>
                <a:cs typeface="Calibri"/>
              </a:rPr>
              <a:t>ли</a:t>
            </a:r>
            <a:r>
              <a:rPr sz="2800" spc="-45" dirty="0">
                <a:latin typeface="Calibri"/>
                <a:cs typeface="Calibri"/>
              </a:rPr>
              <a:t>р</a:t>
            </a:r>
            <a:r>
              <a:rPr sz="2800" spc="-50" dirty="0">
                <a:latin typeface="Calibri"/>
                <a:cs typeface="Calibri"/>
              </a:rPr>
              <a:t>у</a:t>
            </a:r>
            <a:r>
              <a:rPr sz="2800" spc="-30" dirty="0">
                <a:latin typeface="Calibri"/>
                <a:cs typeface="Calibri"/>
              </a:rPr>
              <a:t>е</a:t>
            </a:r>
            <a:r>
              <a:rPr sz="2800" spc="-15" dirty="0">
                <a:latin typeface="Calibri"/>
                <a:cs typeface="Calibri"/>
              </a:rPr>
              <a:t>т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вып</a:t>
            </a:r>
            <a:r>
              <a:rPr sz="2800" spc="-65" dirty="0">
                <a:latin typeface="Calibri"/>
                <a:cs typeface="Calibri"/>
              </a:rPr>
              <a:t>о</a:t>
            </a:r>
            <a:r>
              <a:rPr sz="2800" spc="-15" dirty="0">
                <a:latin typeface="Calibri"/>
                <a:cs typeface="Calibri"/>
              </a:rPr>
              <a:t>лне</a:t>
            </a:r>
            <a:r>
              <a:rPr sz="2800" spc="-10" dirty="0">
                <a:latin typeface="Calibri"/>
                <a:cs typeface="Calibri"/>
              </a:rPr>
              <a:t>н</a:t>
            </a:r>
            <a:r>
              <a:rPr sz="2800" spc="-15" dirty="0">
                <a:latin typeface="Calibri"/>
                <a:cs typeface="Calibri"/>
              </a:rPr>
              <a:t>ие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быстрых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50" dirty="0">
                <a:latin typeface="Calibri"/>
                <a:cs typeface="Calibri"/>
              </a:rPr>
              <a:t>ц</a:t>
            </a:r>
            <a:r>
              <a:rPr sz="2800" spc="-65" dirty="0">
                <a:latin typeface="Calibri"/>
                <a:cs typeface="Calibri"/>
              </a:rPr>
              <a:t>е</a:t>
            </a:r>
            <a:r>
              <a:rPr sz="2800" spc="-15" dirty="0">
                <a:latin typeface="Calibri"/>
                <a:cs typeface="Calibri"/>
              </a:rPr>
              <a:t>лен</a:t>
            </a:r>
            <a:r>
              <a:rPr sz="2800" spc="-10" dirty="0">
                <a:latin typeface="Calibri"/>
                <a:cs typeface="Calibri"/>
              </a:rPr>
              <a:t>а</a:t>
            </a:r>
            <a:r>
              <a:rPr sz="2800" spc="-15" dirty="0">
                <a:latin typeface="Calibri"/>
                <a:cs typeface="Calibri"/>
              </a:rPr>
              <a:t>п</a:t>
            </a:r>
            <a:r>
              <a:rPr sz="2800" spc="-25" dirty="0">
                <a:latin typeface="Calibri"/>
                <a:cs typeface="Calibri"/>
              </a:rPr>
              <a:t>р</a:t>
            </a:r>
            <a:r>
              <a:rPr sz="2800" spc="-15" dirty="0">
                <a:latin typeface="Calibri"/>
                <a:cs typeface="Calibri"/>
              </a:rPr>
              <a:t>а</a:t>
            </a:r>
            <a:r>
              <a:rPr sz="2800" spc="-30" dirty="0">
                <a:latin typeface="Calibri"/>
                <a:cs typeface="Calibri"/>
              </a:rPr>
              <a:t>в</a:t>
            </a:r>
            <a:r>
              <a:rPr sz="2800" spc="-15" dirty="0">
                <a:latin typeface="Calibri"/>
                <a:cs typeface="Calibri"/>
              </a:rPr>
              <a:t>лен</a:t>
            </a:r>
            <a:r>
              <a:rPr sz="2800" spc="-10" dirty="0">
                <a:latin typeface="Calibri"/>
                <a:cs typeface="Calibri"/>
              </a:rPr>
              <a:t>н</a:t>
            </a:r>
            <a:r>
              <a:rPr sz="2800" spc="-20" dirty="0">
                <a:latin typeface="Calibri"/>
                <a:cs typeface="Calibri"/>
              </a:rPr>
              <a:t>ых</a:t>
            </a:r>
            <a:r>
              <a:rPr sz="2800" spc="-15" dirty="0">
                <a:latin typeface="Calibri"/>
                <a:cs typeface="Calibri"/>
              </a:rPr>
              <a:t> дви</a:t>
            </a:r>
            <a:r>
              <a:rPr sz="2800" spc="-50" dirty="0">
                <a:latin typeface="Calibri"/>
                <a:cs typeface="Calibri"/>
              </a:rPr>
              <a:t>ж</a:t>
            </a:r>
            <a:r>
              <a:rPr sz="2800" spc="-15" dirty="0">
                <a:latin typeface="Calibri"/>
                <a:cs typeface="Calibri"/>
              </a:rPr>
              <a:t>ений.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Раз</a:t>
            </a:r>
            <a:r>
              <a:rPr sz="2800" spc="-40" dirty="0">
                <a:latin typeface="Calibri"/>
                <a:cs typeface="Calibri"/>
              </a:rPr>
              <a:t>р</a:t>
            </a:r>
            <a:r>
              <a:rPr sz="2800" spc="-20" dirty="0">
                <a:latin typeface="Calibri"/>
                <a:cs typeface="Calibri"/>
              </a:rPr>
              <a:t>ушение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е</a:t>
            </a:r>
            <a:r>
              <a:rPr sz="2800" spc="-45" dirty="0">
                <a:latin typeface="Calibri"/>
                <a:cs typeface="Calibri"/>
              </a:rPr>
              <a:t>г</a:t>
            </a:r>
            <a:r>
              <a:rPr sz="2800" spc="-15" dirty="0">
                <a:latin typeface="Calibri"/>
                <a:cs typeface="Calibri"/>
              </a:rPr>
              <a:t>о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прив</a:t>
            </a:r>
            <a:r>
              <a:rPr sz="2800" spc="-85" dirty="0">
                <a:latin typeface="Calibri"/>
                <a:cs typeface="Calibri"/>
              </a:rPr>
              <a:t>о</a:t>
            </a:r>
            <a:r>
              <a:rPr sz="2800" spc="-15" dirty="0">
                <a:latin typeface="Calibri"/>
                <a:cs typeface="Calibri"/>
              </a:rPr>
              <a:t>дит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к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н</a:t>
            </a:r>
            <a:r>
              <a:rPr sz="2800" spc="-10" dirty="0">
                <a:latin typeface="Calibri"/>
                <a:cs typeface="Calibri"/>
              </a:rPr>
              <a:t>а</a:t>
            </a:r>
            <a:r>
              <a:rPr sz="2800" spc="-45" dirty="0">
                <a:latin typeface="Calibri"/>
                <a:cs typeface="Calibri"/>
              </a:rPr>
              <a:t>р</a:t>
            </a:r>
            <a:r>
              <a:rPr sz="2800" spc="-20" dirty="0">
                <a:latin typeface="Calibri"/>
                <a:cs typeface="Calibri"/>
              </a:rPr>
              <a:t>ушению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5" dirty="0">
                <a:latin typeface="Calibri"/>
                <a:cs typeface="Calibri"/>
              </a:rPr>
              <a:t>к</a:t>
            </a:r>
            <a:r>
              <a:rPr sz="2800" spc="-15" dirty="0">
                <a:latin typeface="Calibri"/>
                <a:cs typeface="Calibri"/>
              </a:rPr>
              <a:t>оо</a:t>
            </a:r>
            <a:r>
              <a:rPr sz="2800" spc="-85" dirty="0">
                <a:latin typeface="Calibri"/>
                <a:cs typeface="Calibri"/>
              </a:rPr>
              <a:t>р</a:t>
            </a:r>
            <a:r>
              <a:rPr sz="2800" spc="-15" dirty="0">
                <a:latin typeface="Calibri"/>
                <a:cs typeface="Calibri"/>
              </a:rPr>
              <a:t>динации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дви</a:t>
            </a:r>
            <a:r>
              <a:rPr sz="2800" spc="-50" dirty="0">
                <a:latin typeface="Calibri"/>
                <a:cs typeface="Calibri"/>
              </a:rPr>
              <a:t>ж</a:t>
            </a:r>
            <a:r>
              <a:rPr sz="2800" spc="-15" dirty="0">
                <a:latin typeface="Calibri"/>
                <a:cs typeface="Calibri"/>
              </a:rPr>
              <a:t>ений,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но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о</a:t>
            </a:r>
            <a:r>
              <a:rPr sz="2800" spc="-10" dirty="0">
                <a:latin typeface="Calibri"/>
                <a:cs typeface="Calibri"/>
              </a:rPr>
              <a:t>н</a:t>
            </a:r>
            <a:r>
              <a:rPr sz="2800" spc="-15" dirty="0">
                <a:latin typeface="Calibri"/>
                <a:cs typeface="Calibri"/>
              </a:rPr>
              <a:t>а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со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вр</a:t>
            </a:r>
            <a:r>
              <a:rPr sz="2800" spc="-30" dirty="0">
                <a:latin typeface="Calibri"/>
                <a:cs typeface="Calibri"/>
              </a:rPr>
              <a:t>е</a:t>
            </a:r>
            <a:r>
              <a:rPr sz="2800" spc="-20" dirty="0">
                <a:latin typeface="Calibri"/>
                <a:cs typeface="Calibri"/>
              </a:rPr>
              <a:t>ме</a:t>
            </a:r>
            <a:r>
              <a:rPr sz="2800" spc="-10" dirty="0">
                <a:latin typeface="Calibri"/>
                <a:cs typeface="Calibri"/>
              </a:rPr>
              <a:t>н</a:t>
            </a:r>
            <a:r>
              <a:rPr sz="2800" spc="-30" dirty="0">
                <a:latin typeface="Calibri"/>
                <a:cs typeface="Calibri"/>
              </a:rPr>
              <a:t>е</a:t>
            </a:r>
            <a:r>
              <a:rPr sz="2800" spc="-20" dirty="0">
                <a:latin typeface="Calibri"/>
                <a:cs typeface="Calibri"/>
              </a:rPr>
              <a:t>м</a:t>
            </a:r>
            <a:r>
              <a:rPr sz="2800" spc="-15" dirty="0">
                <a:latin typeface="Calibri"/>
                <a:cs typeface="Calibri"/>
              </a:rPr>
              <a:t> восстана</a:t>
            </a:r>
            <a:r>
              <a:rPr sz="2800" spc="-30" dirty="0">
                <a:latin typeface="Calibri"/>
                <a:cs typeface="Calibri"/>
              </a:rPr>
              <a:t>в</a:t>
            </a:r>
            <a:r>
              <a:rPr sz="2800" spc="-15" dirty="0">
                <a:latin typeface="Calibri"/>
                <a:cs typeface="Calibri"/>
              </a:rPr>
              <a:t>лива</a:t>
            </a:r>
            <a:r>
              <a:rPr sz="2800" spc="-35" dirty="0">
                <a:latin typeface="Calibri"/>
                <a:cs typeface="Calibri"/>
              </a:rPr>
              <a:t>е</a:t>
            </a:r>
            <a:r>
              <a:rPr sz="2800" spc="-45" dirty="0">
                <a:latin typeface="Calibri"/>
                <a:cs typeface="Calibri"/>
              </a:rPr>
              <a:t>т</a:t>
            </a:r>
            <a:r>
              <a:rPr sz="2800" spc="-15" dirty="0">
                <a:latin typeface="Calibri"/>
                <a:cs typeface="Calibri"/>
              </a:rPr>
              <a:t>ся</a:t>
            </a:r>
            <a:endParaRPr sz="2800" dirty="0">
              <a:latin typeface="Calibri"/>
              <a:cs typeface="Calibri"/>
            </a:endParaRPr>
          </a:p>
          <a:p>
            <a:pPr marL="527685" indent="-514984">
              <a:lnSpc>
                <a:spcPct val="100000"/>
              </a:lnSpc>
              <a:spcBef>
                <a:spcPts val="670"/>
              </a:spcBef>
              <a:buClr>
                <a:srgbClr val="FF0000"/>
              </a:buClr>
              <a:buFont typeface="Calibri"/>
              <a:buAutoNum type="arabicPeriod"/>
              <a:tabLst>
                <a:tab pos="528320" algn="l"/>
              </a:tabLst>
            </a:pPr>
            <a:r>
              <a:rPr sz="2800" b="1" spc="-15" dirty="0">
                <a:solidFill>
                  <a:srgbClr val="0000FF"/>
                </a:solidFill>
                <a:latin typeface="Calibri"/>
                <a:cs typeface="Calibri"/>
              </a:rPr>
              <a:t>п</a:t>
            </a:r>
            <a:r>
              <a:rPr sz="2800" b="1" spc="-100" dirty="0">
                <a:solidFill>
                  <a:srgbClr val="0000FF"/>
                </a:solidFill>
                <a:latin typeface="Calibri"/>
                <a:cs typeface="Calibri"/>
              </a:rPr>
              <a:t>о</a:t>
            </a:r>
            <a:r>
              <a:rPr sz="2800" b="1" spc="30" dirty="0">
                <a:solidFill>
                  <a:srgbClr val="0000FF"/>
                </a:solidFill>
                <a:latin typeface="Calibri"/>
                <a:cs typeface="Calibri"/>
              </a:rPr>
              <a:t>д</a:t>
            </a:r>
            <a:r>
              <a:rPr sz="2800" b="1" spc="-40" dirty="0">
                <a:solidFill>
                  <a:srgbClr val="0000FF"/>
                </a:solidFill>
                <a:latin typeface="Calibri"/>
                <a:cs typeface="Calibri"/>
              </a:rPr>
              <a:t>д</a:t>
            </a:r>
            <a:r>
              <a:rPr sz="2800" b="1" spc="-15" dirty="0">
                <a:solidFill>
                  <a:srgbClr val="0000FF"/>
                </a:solidFill>
                <a:latin typeface="Calibri"/>
                <a:cs typeface="Calibri"/>
              </a:rPr>
              <a:t>е</a:t>
            </a:r>
            <a:r>
              <a:rPr sz="2800" b="1" spc="-45" dirty="0">
                <a:solidFill>
                  <a:srgbClr val="0000FF"/>
                </a:solidFill>
                <a:latin typeface="Calibri"/>
                <a:cs typeface="Calibri"/>
              </a:rPr>
              <a:t>р</a:t>
            </a:r>
            <a:r>
              <a:rPr sz="2800" b="1" spc="-60" dirty="0">
                <a:solidFill>
                  <a:srgbClr val="0000FF"/>
                </a:solidFill>
                <a:latin typeface="Calibri"/>
                <a:cs typeface="Calibri"/>
              </a:rPr>
              <a:t>ж</a:t>
            </a:r>
            <a:r>
              <a:rPr sz="2800" b="1" spc="-15" dirty="0">
                <a:solidFill>
                  <a:srgbClr val="0000FF"/>
                </a:solidFill>
                <a:latin typeface="Calibri"/>
                <a:cs typeface="Calibri"/>
              </a:rPr>
              <a:t>ание</a:t>
            </a:r>
            <a:r>
              <a:rPr sz="2800" b="1" spc="2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800" b="1" spc="-20" dirty="0">
                <a:solidFill>
                  <a:srgbClr val="0000FF"/>
                </a:solidFill>
                <a:latin typeface="Calibri"/>
                <a:cs typeface="Calibri"/>
              </a:rPr>
              <a:t>мышечно</a:t>
            </a:r>
            <a:r>
              <a:rPr sz="2800" b="1" spc="-35" dirty="0">
                <a:solidFill>
                  <a:srgbClr val="0000FF"/>
                </a:solidFill>
                <a:latin typeface="Calibri"/>
                <a:cs typeface="Calibri"/>
              </a:rPr>
              <a:t>г</a:t>
            </a:r>
            <a:r>
              <a:rPr sz="2800" b="1" spc="-15" dirty="0">
                <a:solidFill>
                  <a:srgbClr val="0000FF"/>
                </a:solidFill>
                <a:latin typeface="Calibri"/>
                <a:cs typeface="Calibri"/>
              </a:rPr>
              <a:t>о</a:t>
            </a:r>
            <a:r>
              <a:rPr sz="2800" b="1" spc="-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800" b="1" spc="-40" dirty="0">
                <a:solidFill>
                  <a:srgbClr val="0000FF"/>
                </a:solidFill>
                <a:latin typeface="Calibri"/>
                <a:cs typeface="Calibri"/>
              </a:rPr>
              <a:t>т</a:t>
            </a:r>
            <a:r>
              <a:rPr sz="2800" b="1" spc="-20" dirty="0">
                <a:solidFill>
                  <a:srgbClr val="0000FF"/>
                </a:solidFill>
                <a:latin typeface="Calibri"/>
                <a:cs typeface="Calibri"/>
              </a:rPr>
              <a:t>он</a:t>
            </a:r>
            <a:r>
              <a:rPr sz="2800" b="1" spc="-40" dirty="0">
                <a:solidFill>
                  <a:srgbClr val="0000FF"/>
                </a:solidFill>
                <a:latin typeface="Calibri"/>
                <a:cs typeface="Calibri"/>
              </a:rPr>
              <a:t>у</a:t>
            </a:r>
            <a:r>
              <a:rPr sz="2800" b="1" spc="-15" dirty="0">
                <a:solidFill>
                  <a:srgbClr val="0000FF"/>
                </a:solidFill>
                <a:latin typeface="Calibri"/>
                <a:cs typeface="Calibri"/>
              </a:rPr>
              <a:t>са</a:t>
            </a:r>
            <a:endParaRPr sz="2800" dirty="0">
              <a:latin typeface="Calibri"/>
              <a:cs typeface="Calibri"/>
            </a:endParaRPr>
          </a:p>
          <a:p>
            <a:pPr marL="527685" marR="416559" indent="-514984">
              <a:lnSpc>
                <a:spcPct val="100000"/>
              </a:lnSpc>
              <a:spcBef>
                <a:spcPts val="670"/>
              </a:spcBef>
              <a:buClr>
                <a:srgbClr val="FF0000"/>
              </a:buClr>
              <a:buFont typeface="Calibri"/>
              <a:buAutoNum type="arabicPeriod"/>
              <a:tabLst>
                <a:tab pos="528320" algn="l"/>
              </a:tabLst>
            </a:pPr>
            <a:r>
              <a:rPr sz="2800" b="1" spc="-15" dirty="0">
                <a:solidFill>
                  <a:srgbClr val="008000"/>
                </a:solidFill>
                <a:latin typeface="Calibri"/>
                <a:cs typeface="Calibri"/>
              </a:rPr>
              <a:t>на</a:t>
            </a:r>
            <a:r>
              <a:rPr sz="2800" b="1" spc="-40" dirty="0">
                <a:solidFill>
                  <a:srgbClr val="008000"/>
                </a:solidFill>
                <a:latin typeface="Calibri"/>
                <a:cs typeface="Calibri"/>
              </a:rPr>
              <a:t>д</a:t>
            </a:r>
            <a:r>
              <a:rPr sz="2800" b="1" spc="-15" dirty="0">
                <a:solidFill>
                  <a:srgbClr val="008000"/>
                </a:solidFill>
                <a:latin typeface="Calibri"/>
                <a:cs typeface="Calibri"/>
              </a:rPr>
              <a:t>се</a:t>
            </a:r>
            <a:r>
              <a:rPr sz="2800" b="1" spc="-30" dirty="0">
                <a:solidFill>
                  <a:srgbClr val="008000"/>
                </a:solidFill>
                <a:latin typeface="Calibri"/>
                <a:cs typeface="Calibri"/>
              </a:rPr>
              <a:t>г</a:t>
            </a:r>
            <a:r>
              <a:rPr sz="2800" b="1" spc="-20" dirty="0">
                <a:solidFill>
                  <a:srgbClr val="008000"/>
                </a:solidFill>
                <a:latin typeface="Calibri"/>
                <a:cs typeface="Calibri"/>
              </a:rPr>
              <a:t>ментарный</a:t>
            </a:r>
            <a:r>
              <a:rPr sz="2800" b="1" spc="30" dirty="0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sz="2800" b="1" spc="-15" dirty="0">
                <a:solidFill>
                  <a:srgbClr val="008000"/>
                </a:solidFill>
                <a:latin typeface="Calibri"/>
                <a:cs typeface="Calibri"/>
              </a:rPr>
              <a:t>ве</a:t>
            </a:r>
            <a:r>
              <a:rPr sz="2800" b="1" spc="-40" dirty="0">
                <a:solidFill>
                  <a:srgbClr val="008000"/>
                </a:solidFill>
                <a:latin typeface="Calibri"/>
                <a:cs typeface="Calibri"/>
              </a:rPr>
              <a:t>г</a:t>
            </a:r>
            <a:r>
              <a:rPr sz="2800" b="1" spc="-30" dirty="0">
                <a:solidFill>
                  <a:srgbClr val="008000"/>
                </a:solidFill>
                <a:latin typeface="Calibri"/>
                <a:cs typeface="Calibri"/>
              </a:rPr>
              <a:t>е</a:t>
            </a:r>
            <a:r>
              <a:rPr sz="2800" b="1" spc="-15" dirty="0">
                <a:solidFill>
                  <a:srgbClr val="008000"/>
                </a:solidFill>
                <a:latin typeface="Calibri"/>
                <a:cs typeface="Calibri"/>
              </a:rPr>
              <a:t>т</a:t>
            </a:r>
            <a:r>
              <a:rPr sz="2800" b="1" spc="-30" dirty="0">
                <a:solidFill>
                  <a:srgbClr val="008000"/>
                </a:solidFill>
                <a:latin typeface="Calibri"/>
                <a:cs typeface="Calibri"/>
              </a:rPr>
              <a:t>а</a:t>
            </a:r>
            <a:r>
              <a:rPr sz="2800" b="1" spc="-20" dirty="0">
                <a:solidFill>
                  <a:srgbClr val="008000"/>
                </a:solidFill>
                <a:latin typeface="Calibri"/>
                <a:cs typeface="Calibri"/>
              </a:rPr>
              <a:t>тивный</a:t>
            </a:r>
            <a:r>
              <a:rPr sz="2800" b="1" spc="25" dirty="0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sz="2800" b="1" spc="-45" dirty="0">
                <a:solidFill>
                  <a:srgbClr val="008000"/>
                </a:solidFill>
                <a:latin typeface="Calibri"/>
                <a:cs typeface="Calibri"/>
              </a:rPr>
              <a:t>ц</a:t>
            </a:r>
            <a:r>
              <a:rPr sz="2800" b="1" spc="-15" dirty="0">
                <a:solidFill>
                  <a:srgbClr val="008000"/>
                </a:solidFill>
                <a:latin typeface="Calibri"/>
                <a:cs typeface="Calibri"/>
              </a:rPr>
              <a:t>ентр</a:t>
            </a:r>
            <a:r>
              <a:rPr sz="2800" b="1" spc="15" dirty="0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–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рег</a:t>
            </a:r>
            <a:r>
              <a:rPr sz="2800" spc="-105" dirty="0">
                <a:latin typeface="Calibri"/>
                <a:cs typeface="Calibri"/>
              </a:rPr>
              <a:t>у</a:t>
            </a:r>
            <a:r>
              <a:rPr sz="2800" spc="-15" dirty="0">
                <a:latin typeface="Calibri"/>
                <a:cs typeface="Calibri"/>
              </a:rPr>
              <a:t>ли</a:t>
            </a:r>
            <a:r>
              <a:rPr sz="2800" spc="-45" dirty="0">
                <a:latin typeface="Calibri"/>
                <a:cs typeface="Calibri"/>
              </a:rPr>
              <a:t>р</a:t>
            </a:r>
            <a:r>
              <a:rPr sz="2800" spc="-50" dirty="0">
                <a:latin typeface="Calibri"/>
                <a:cs typeface="Calibri"/>
              </a:rPr>
              <a:t>у</a:t>
            </a:r>
            <a:r>
              <a:rPr sz="2800" spc="-30" dirty="0">
                <a:latin typeface="Calibri"/>
                <a:cs typeface="Calibri"/>
              </a:rPr>
              <a:t>е</a:t>
            </a:r>
            <a:r>
              <a:rPr sz="2800" spc="-15" dirty="0">
                <a:latin typeface="Calibri"/>
                <a:cs typeface="Calibri"/>
              </a:rPr>
              <a:t>т раб</a:t>
            </a:r>
            <a:r>
              <a:rPr sz="2800" spc="-45" dirty="0">
                <a:latin typeface="Calibri"/>
                <a:cs typeface="Calibri"/>
              </a:rPr>
              <a:t>о</a:t>
            </a:r>
            <a:r>
              <a:rPr sz="2800" spc="-15" dirty="0">
                <a:latin typeface="Calibri"/>
                <a:cs typeface="Calibri"/>
              </a:rPr>
              <a:t>ту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мыш</a:t>
            </a:r>
            <a:r>
              <a:rPr sz="2800" spc="90" dirty="0">
                <a:latin typeface="Calibri"/>
                <a:cs typeface="Calibri"/>
              </a:rPr>
              <a:t>ц</a:t>
            </a:r>
            <a:r>
              <a:rPr sz="2800" spc="-10" dirty="0">
                <a:latin typeface="Calibri"/>
                <a:cs typeface="Calibri"/>
              </a:rPr>
              <a:t>,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п</a:t>
            </a:r>
            <a:r>
              <a:rPr sz="2800" spc="-95" dirty="0">
                <a:latin typeface="Calibri"/>
                <a:cs typeface="Calibri"/>
              </a:rPr>
              <a:t>о</a:t>
            </a:r>
            <a:r>
              <a:rPr sz="2800" spc="-20" dirty="0">
                <a:latin typeface="Calibri"/>
                <a:cs typeface="Calibri"/>
              </a:rPr>
              <a:t>днимающих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в</a:t>
            </a:r>
            <a:r>
              <a:rPr sz="2800" spc="-60" dirty="0">
                <a:latin typeface="Calibri"/>
                <a:cs typeface="Calibri"/>
              </a:rPr>
              <a:t>о</a:t>
            </a:r>
            <a:r>
              <a:rPr sz="2800" spc="-15" dirty="0">
                <a:latin typeface="Calibri"/>
                <a:cs typeface="Calibri"/>
              </a:rPr>
              <a:t>лосы,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зрач</a:t>
            </a:r>
            <a:r>
              <a:rPr sz="2800" spc="-55" dirty="0">
                <a:latin typeface="Calibri"/>
                <a:cs typeface="Calibri"/>
              </a:rPr>
              <a:t>к</a:t>
            </a:r>
            <a:r>
              <a:rPr sz="2800" spc="-20" dirty="0">
                <a:latin typeface="Calibri"/>
                <a:cs typeface="Calibri"/>
              </a:rPr>
              <a:t>овый</a:t>
            </a:r>
            <a:r>
              <a:rPr sz="2800" spc="-15" dirty="0">
                <a:latin typeface="Calibri"/>
                <a:cs typeface="Calibri"/>
              </a:rPr>
              <a:t> ре</a:t>
            </a:r>
            <a:r>
              <a:rPr sz="2800" spc="-80" dirty="0">
                <a:latin typeface="Calibri"/>
                <a:cs typeface="Calibri"/>
              </a:rPr>
              <a:t>ф</a:t>
            </a:r>
            <a:r>
              <a:rPr sz="2800" spc="-15" dirty="0">
                <a:latin typeface="Calibri"/>
                <a:cs typeface="Calibri"/>
              </a:rPr>
              <a:t>ле</a:t>
            </a:r>
            <a:r>
              <a:rPr sz="2800" spc="-40" dirty="0">
                <a:latin typeface="Calibri"/>
                <a:cs typeface="Calibri"/>
              </a:rPr>
              <a:t>к</a:t>
            </a:r>
            <a:r>
              <a:rPr sz="2800" spc="-10" dirty="0">
                <a:latin typeface="Calibri"/>
                <a:cs typeface="Calibri"/>
              </a:rPr>
              <a:t>с,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троф</a:t>
            </a:r>
            <a:r>
              <a:rPr sz="2800" spc="-30" dirty="0">
                <a:latin typeface="Calibri"/>
                <a:cs typeface="Calibri"/>
              </a:rPr>
              <a:t>и</a:t>
            </a:r>
            <a:r>
              <a:rPr sz="2800" spc="-15" dirty="0">
                <a:latin typeface="Calibri"/>
                <a:cs typeface="Calibri"/>
              </a:rPr>
              <a:t>ку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55" dirty="0">
                <a:latin typeface="Calibri"/>
                <a:cs typeface="Calibri"/>
              </a:rPr>
              <a:t>к</a:t>
            </a:r>
            <a:r>
              <a:rPr sz="2800" spc="-40" dirty="0">
                <a:latin typeface="Calibri"/>
                <a:cs typeface="Calibri"/>
              </a:rPr>
              <a:t>о</a:t>
            </a:r>
            <a:r>
              <a:rPr sz="2800" spc="-15" dirty="0">
                <a:latin typeface="Calibri"/>
                <a:cs typeface="Calibri"/>
              </a:rPr>
              <a:t>жи,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30" dirty="0">
                <a:latin typeface="Calibri"/>
                <a:cs typeface="Calibri"/>
              </a:rPr>
              <a:t>п</a:t>
            </a:r>
            <a:r>
              <a:rPr sz="2800" spc="-60" dirty="0">
                <a:latin typeface="Calibri"/>
                <a:cs typeface="Calibri"/>
              </a:rPr>
              <a:t>о</a:t>
            </a:r>
            <a:r>
              <a:rPr sz="2800" spc="-15" dirty="0">
                <a:latin typeface="Calibri"/>
                <a:cs typeface="Calibri"/>
              </a:rPr>
              <a:t>луча</a:t>
            </a:r>
            <a:r>
              <a:rPr sz="2800" spc="-35" dirty="0">
                <a:latin typeface="Calibri"/>
                <a:cs typeface="Calibri"/>
              </a:rPr>
              <a:t>е</a:t>
            </a:r>
            <a:r>
              <a:rPr sz="2800" spc="-15" dirty="0">
                <a:latin typeface="Calibri"/>
                <a:cs typeface="Calibri"/>
              </a:rPr>
              <a:t>т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се</a:t>
            </a:r>
            <a:r>
              <a:rPr sz="2800" spc="-10" dirty="0">
                <a:latin typeface="Calibri"/>
                <a:cs typeface="Calibri"/>
              </a:rPr>
              <a:t>н</a:t>
            </a:r>
            <a:r>
              <a:rPr sz="2800" spc="-15" dirty="0">
                <a:latin typeface="Calibri"/>
                <a:cs typeface="Calibri"/>
              </a:rPr>
              <a:t>сорную</a:t>
            </a:r>
            <a:r>
              <a:rPr sz="2800" spc="-20" dirty="0">
                <a:latin typeface="Calibri"/>
                <a:cs typeface="Calibri"/>
              </a:rPr>
              <a:t> информацию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40" dirty="0">
                <a:latin typeface="Calibri"/>
                <a:cs typeface="Calibri"/>
              </a:rPr>
              <a:t>о</a:t>
            </a:r>
            <a:r>
              <a:rPr sz="2800" spc="-15" dirty="0">
                <a:latin typeface="Calibri"/>
                <a:cs typeface="Calibri"/>
              </a:rPr>
              <a:t>т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в</a:t>
            </a:r>
            <a:r>
              <a:rPr sz="2800" spc="-10" dirty="0">
                <a:latin typeface="Calibri"/>
                <a:cs typeface="Calibri"/>
              </a:rPr>
              <a:t>н</a:t>
            </a:r>
            <a:r>
              <a:rPr sz="2800" spc="-15" dirty="0">
                <a:latin typeface="Calibri"/>
                <a:cs typeface="Calibri"/>
              </a:rPr>
              <a:t>у</a:t>
            </a:r>
            <a:r>
              <a:rPr sz="2800" spc="-25" dirty="0">
                <a:latin typeface="Calibri"/>
                <a:cs typeface="Calibri"/>
              </a:rPr>
              <a:t>т</a:t>
            </a:r>
            <a:r>
              <a:rPr sz="2800" spc="-15" dirty="0">
                <a:latin typeface="Calibri"/>
                <a:cs typeface="Calibri"/>
              </a:rPr>
              <a:t>ренних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ор</a:t>
            </a:r>
            <a:r>
              <a:rPr sz="2800" spc="-20" dirty="0">
                <a:latin typeface="Calibri"/>
                <a:cs typeface="Calibri"/>
              </a:rPr>
              <a:t>г</a:t>
            </a:r>
            <a:r>
              <a:rPr sz="2800" spc="-15" dirty="0">
                <a:latin typeface="Calibri"/>
                <a:cs typeface="Calibri"/>
              </a:rPr>
              <a:t>а</a:t>
            </a:r>
            <a:r>
              <a:rPr sz="2800" spc="-10" dirty="0">
                <a:latin typeface="Calibri"/>
                <a:cs typeface="Calibri"/>
              </a:rPr>
              <a:t>н</a:t>
            </a:r>
            <a:r>
              <a:rPr sz="2800" spc="-15" dirty="0">
                <a:latin typeface="Calibri"/>
                <a:cs typeface="Calibri"/>
              </a:rPr>
              <a:t>ов</a:t>
            </a:r>
            <a:endParaRPr sz="2800" dirty="0">
              <a:latin typeface="Calibri"/>
              <a:cs typeface="Calibri"/>
            </a:endParaRPr>
          </a:p>
          <a:p>
            <a:pPr marL="527685" indent="-514984">
              <a:lnSpc>
                <a:spcPct val="100000"/>
              </a:lnSpc>
              <a:spcBef>
                <a:spcPts val="675"/>
              </a:spcBef>
              <a:buClr>
                <a:srgbClr val="FF0000"/>
              </a:buClr>
              <a:buFont typeface="Calibri"/>
              <a:buAutoNum type="arabicPeriod"/>
              <a:tabLst>
                <a:tab pos="528320" algn="l"/>
              </a:tabLst>
            </a:pPr>
            <a:r>
              <a:rPr sz="2800" b="1" dirty="0">
                <a:solidFill>
                  <a:srgbClr val="CC0066"/>
                </a:solidFill>
                <a:latin typeface="Calibri"/>
                <a:cs typeface="Calibri"/>
              </a:rPr>
              <a:t>рег</a:t>
            </a:r>
            <a:r>
              <a:rPr sz="2800" b="1" spc="-125" dirty="0">
                <a:solidFill>
                  <a:srgbClr val="CC0066"/>
                </a:solidFill>
                <a:latin typeface="Calibri"/>
                <a:cs typeface="Calibri"/>
              </a:rPr>
              <a:t>у</a:t>
            </a:r>
            <a:r>
              <a:rPr sz="2800" b="1" spc="-15" dirty="0">
                <a:solidFill>
                  <a:srgbClr val="CC0066"/>
                </a:solidFill>
                <a:latin typeface="Calibri"/>
                <a:cs typeface="Calibri"/>
              </a:rPr>
              <a:t>ляция</a:t>
            </a:r>
            <a:r>
              <a:rPr sz="2800" b="1" spc="20" dirty="0">
                <a:solidFill>
                  <a:srgbClr val="CC0066"/>
                </a:solidFill>
                <a:latin typeface="Calibri"/>
                <a:cs typeface="Calibri"/>
              </a:rPr>
              <a:t> </a:t>
            </a:r>
            <a:r>
              <a:rPr sz="2800" b="1" spc="-15" dirty="0">
                <a:solidFill>
                  <a:srgbClr val="CC0066"/>
                </a:solidFill>
                <a:latin typeface="Calibri"/>
                <a:cs typeface="Calibri"/>
              </a:rPr>
              <a:t>арти</a:t>
            </a:r>
            <a:r>
              <a:rPr sz="2800" b="1" spc="-25" dirty="0">
                <a:solidFill>
                  <a:srgbClr val="CC0066"/>
                </a:solidFill>
                <a:latin typeface="Calibri"/>
                <a:cs typeface="Calibri"/>
              </a:rPr>
              <a:t>к</a:t>
            </a:r>
            <a:r>
              <a:rPr sz="2800" b="1" spc="-120" dirty="0">
                <a:solidFill>
                  <a:srgbClr val="CC0066"/>
                </a:solidFill>
                <a:latin typeface="Calibri"/>
                <a:cs typeface="Calibri"/>
              </a:rPr>
              <a:t>у</a:t>
            </a:r>
            <a:r>
              <a:rPr sz="2800" b="1" spc="-20" dirty="0">
                <a:solidFill>
                  <a:srgbClr val="CC0066"/>
                </a:solidFill>
                <a:latin typeface="Calibri"/>
                <a:cs typeface="Calibri"/>
              </a:rPr>
              <a:t>ляции</a:t>
            </a:r>
            <a:r>
              <a:rPr sz="2800" b="1" spc="40" dirty="0">
                <a:solidFill>
                  <a:srgbClr val="CC0066"/>
                </a:solidFill>
                <a:latin typeface="Calibri"/>
                <a:cs typeface="Calibri"/>
              </a:rPr>
              <a:t> </a:t>
            </a:r>
            <a:r>
              <a:rPr sz="2800" b="1" spc="-15" dirty="0">
                <a:solidFill>
                  <a:srgbClr val="CC0066"/>
                </a:solidFill>
                <a:latin typeface="Calibri"/>
                <a:cs typeface="Calibri"/>
              </a:rPr>
              <a:t>речи</a:t>
            </a:r>
            <a:r>
              <a:rPr sz="2800" b="1" spc="10" dirty="0">
                <a:solidFill>
                  <a:srgbClr val="CC0066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(у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ч</a:t>
            </a:r>
            <a:r>
              <a:rPr sz="2800" spc="-70" dirty="0">
                <a:latin typeface="Calibri"/>
                <a:cs typeface="Calibri"/>
              </a:rPr>
              <a:t>е</a:t>
            </a:r>
            <a:r>
              <a:rPr sz="2800" spc="-15" dirty="0">
                <a:latin typeface="Calibri"/>
                <a:cs typeface="Calibri"/>
              </a:rPr>
              <a:t>лове</a:t>
            </a:r>
            <a:r>
              <a:rPr sz="2800" spc="-50" dirty="0">
                <a:latin typeface="Calibri"/>
                <a:cs typeface="Calibri"/>
              </a:rPr>
              <a:t>к</a:t>
            </a:r>
            <a:r>
              <a:rPr sz="2800" spc="-15" dirty="0">
                <a:latin typeface="Calibri"/>
                <a:cs typeface="Calibri"/>
              </a:rPr>
              <a:t>а)</a:t>
            </a:r>
            <a:endParaRPr sz="2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927" y="-8036"/>
            <a:ext cx="9144000" cy="492443"/>
          </a:xfrm>
          <a:prstGeom prst="rect">
            <a:avLst/>
          </a:prstGeom>
          <a:solidFill>
            <a:schemeClr val="bg2"/>
          </a:solidFill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sz="3200" b="1" dirty="0">
                <a:latin typeface="Calibri"/>
                <a:cs typeface="Calibri"/>
              </a:rPr>
              <a:t>Ана</a:t>
            </a:r>
            <a:r>
              <a:rPr sz="3200" b="1" spc="-30" dirty="0">
                <a:latin typeface="Calibri"/>
                <a:cs typeface="Calibri"/>
              </a:rPr>
              <a:t>т</a:t>
            </a:r>
            <a:r>
              <a:rPr sz="3200" b="1" dirty="0">
                <a:latin typeface="Calibri"/>
                <a:cs typeface="Calibri"/>
              </a:rPr>
              <a:t>омические части</a:t>
            </a:r>
            <a:r>
              <a:rPr sz="3200" b="1" spc="-2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мо</a:t>
            </a:r>
            <a:r>
              <a:rPr sz="3200" b="1" spc="-15" dirty="0">
                <a:latin typeface="Calibri"/>
                <a:cs typeface="Calibri"/>
              </a:rPr>
              <a:t>з</a:t>
            </a:r>
            <a:r>
              <a:rPr sz="3200" b="1" spc="-45" dirty="0">
                <a:latin typeface="Calibri"/>
                <a:cs typeface="Calibri"/>
              </a:rPr>
              <a:t>ж</a:t>
            </a:r>
            <a:r>
              <a:rPr sz="3200" b="1" dirty="0">
                <a:latin typeface="Calibri"/>
                <a:cs typeface="Calibri"/>
              </a:rPr>
              <a:t>еч</a:t>
            </a:r>
            <a:r>
              <a:rPr sz="3200" b="1" spc="-45" dirty="0">
                <a:latin typeface="Calibri"/>
                <a:cs typeface="Calibri"/>
              </a:rPr>
              <a:t>к</a:t>
            </a:r>
            <a:r>
              <a:rPr sz="3200" b="1" dirty="0">
                <a:latin typeface="Calibri"/>
                <a:cs typeface="Calibri"/>
              </a:rPr>
              <a:t>а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0" y="1260721"/>
            <a:ext cx="9143999" cy="5623014"/>
          </a:xfrm>
          <a:prstGeom prst="rect">
            <a:avLst/>
          </a:prstGeom>
          <a:solidFill>
            <a:schemeClr val="bg2"/>
          </a:solidFill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ts val="2865"/>
              </a:lnSpc>
              <a:buFont typeface="Arial"/>
              <a:buChar char="•"/>
              <a:tabLst>
                <a:tab pos="355600" algn="l"/>
              </a:tabLst>
            </a:pPr>
            <a:r>
              <a:rPr sz="2600" dirty="0">
                <a:latin typeface="Calibri"/>
                <a:cs typeface="Calibri"/>
              </a:rPr>
              <a:t>пер</a:t>
            </a:r>
            <a:r>
              <a:rPr sz="2600" spc="-40" dirty="0">
                <a:latin typeface="Calibri"/>
                <a:cs typeface="Calibri"/>
              </a:rPr>
              <a:t>е</a:t>
            </a:r>
            <a:r>
              <a:rPr sz="2600" dirty="0">
                <a:latin typeface="Calibri"/>
                <a:cs typeface="Calibri"/>
              </a:rPr>
              <a:t>дняя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и задняя</a:t>
            </a:r>
            <a:r>
              <a:rPr sz="2600" spc="-15" dirty="0">
                <a:latin typeface="Calibri"/>
                <a:cs typeface="Calibri"/>
              </a:rPr>
              <a:t> </a:t>
            </a:r>
            <a:r>
              <a:rPr sz="2600" spc="-30" dirty="0">
                <a:latin typeface="Calibri"/>
                <a:cs typeface="Calibri"/>
              </a:rPr>
              <a:t>д</a:t>
            </a:r>
            <a:r>
              <a:rPr sz="2600" spc="-55" dirty="0">
                <a:latin typeface="Calibri"/>
                <a:cs typeface="Calibri"/>
              </a:rPr>
              <a:t>о</a:t>
            </a:r>
            <a:r>
              <a:rPr sz="2600" dirty="0">
                <a:latin typeface="Calibri"/>
                <a:cs typeface="Calibri"/>
              </a:rPr>
              <a:t>ли п</a:t>
            </a:r>
            <a:r>
              <a:rPr sz="2600" spc="-80" dirty="0">
                <a:latin typeface="Calibri"/>
                <a:cs typeface="Calibri"/>
              </a:rPr>
              <a:t>о</a:t>
            </a:r>
            <a:r>
              <a:rPr sz="2600" spc="-30" dirty="0">
                <a:latin typeface="Calibri"/>
                <a:cs typeface="Calibri"/>
              </a:rPr>
              <a:t>д</a:t>
            </a:r>
            <a:r>
              <a:rPr sz="2600" dirty="0">
                <a:latin typeface="Calibri"/>
                <a:cs typeface="Calibri"/>
              </a:rPr>
              <a:t>огн</a:t>
            </a:r>
            <a:r>
              <a:rPr sz="2600" spc="-15" dirty="0">
                <a:latin typeface="Calibri"/>
                <a:cs typeface="Calibri"/>
              </a:rPr>
              <a:t>у</a:t>
            </a:r>
            <a:r>
              <a:rPr sz="2600" dirty="0">
                <a:latin typeface="Calibri"/>
                <a:cs typeface="Calibri"/>
              </a:rPr>
              <a:t>ты п</a:t>
            </a:r>
            <a:r>
              <a:rPr sz="2600" spc="-75" dirty="0">
                <a:latin typeface="Calibri"/>
                <a:cs typeface="Calibri"/>
              </a:rPr>
              <a:t>о</a:t>
            </a:r>
            <a:r>
              <a:rPr sz="2600" dirty="0">
                <a:latin typeface="Calibri"/>
                <a:cs typeface="Calibri"/>
              </a:rPr>
              <a:t>д ср</a:t>
            </a:r>
            <a:r>
              <a:rPr sz="2600" spc="-35" dirty="0">
                <a:latin typeface="Calibri"/>
                <a:cs typeface="Calibri"/>
              </a:rPr>
              <a:t>е</a:t>
            </a:r>
            <a:r>
              <a:rPr sz="2600" dirty="0">
                <a:latin typeface="Calibri"/>
                <a:cs typeface="Calibri"/>
              </a:rPr>
              <a:t>днюю,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ф</a:t>
            </a:r>
            <a:r>
              <a:rPr sz="2600" spc="-15" dirty="0">
                <a:latin typeface="Calibri"/>
                <a:cs typeface="Calibri"/>
              </a:rPr>
              <a:t>о</a:t>
            </a:r>
            <a:r>
              <a:rPr sz="2600" dirty="0">
                <a:latin typeface="Calibri"/>
                <a:cs typeface="Calibri"/>
              </a:rPr>
              <a:t>рми</a:t>
            </a:r>
            <a:r>
              <a:rPr sz="2600" spc="-25" dirty="0">
                <a:latin typeface="Calibri"/>
                <a:cs typeface="Calibri"/>
              </a:rPr>
              <a:t>р</a:t>
            </a:r>
            <a:r>
              <a:rPr sz="2600" spc="-20" dirty="0">
                <a:latin typeface="Calibri"/>
                <a:cs typeface="Calibri"/>
              </a:rPr>
              <a:t>у</a:t>
            </a:r>
            <a:r>
              <a:rPr sz="2600" dirty="0">
                <a:latin typeface="Calibri"/>
                <a:cs typeface="Calibri"/>
              </a:rPr>
              <a:t>я</a:t>
            </a:r>
          </a:p>
          <a:p>
            <a:pPr marL="355600">
              <a:lnSpc>
                <a:spcPts val="2865"/>
              </a:lnSpc>
            </a:pPr>
            <a:r>
              <a:rPr sz="2600" i="1" dirty="0">
                <a:solidFill>
                  <a:srgbClr val="C00000"/>
                </a:solidFill>
                <a:latin typeface="Calibri"/>
                <a:cs typeface="Calibri"/>
              </a:rPr>
              <a:t>ве</a:t>
            </a:r>
            <a:r>
              <a:rPr sz="2600" i="1" spc="-35" dirty="0">
                <a:solidFill>
                  <a:srgbClr val="C00000"/>
                </a:solidFill>
                <a:latin typeface="Calibri"/>
                <a:cs typeface="Calibri"/>
              </a:rPr>
              <a:t>р</a:t>
            </a:r>
            <a:r>
              <a:rPr sz="2600" i="1" dirty="0">
                <a:solidFill>
                  <a:srgbClr val="C00000"/>
                </a:solidFill>
                <a:latin typeface="Calibri"/>
                <a:cs typeface="Calibri"/>
              </a:rPr>
              <a:t>ху</a:t>
            </a:r>
            <a:r>
              <a:rPr sz="2600" i="1" spc="-10" dirty="0">
                <a:solidFill>
                  <a:srgbClr val="C00000"/>
                </a:solidFill>
                <a:latin typeface="Calibri"/>
                <a:cs typeface="Calibri"/>
              </a:rPr>
              <a:t>ш</a:t>
            </a:r>
            <a:r>
              <a:rPr sz="2600" i="1" dirty="0">
                <a:solidFill>
                  <a:srgbClr val="C00000"/>
                </a:solidFill>
                <a:latin typeface="Calibri"/>
                <a:cs typeface="Calibri"/>
              </a:rPr>
              <a:t>ку</a:t>
            </a:r>
            <a:r>
              <a:rPr sz="2600" i="1" spc="-3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600" i="1" dirty="0">
                <a:solidFill>
                  <a:srgbClr val="C00000"/>
                </a:solidFill>
                <a:latin typeface="Calibri"/>
                <a:cs typeface="Calibri"/>
              </a:rPr>
              <a:t>шатра</a:t>
            </a:r>
            <a:endParaRPr sz="2600" dirty="0">
              <a:latin typeface="Calibri"/>
              <a:cs typeface="Calibri"/>
            </a:endParaRPr>
          </a:p>
          <a:p>
            <a:pPr marL="527685" marR="579755" indent="-514984">
              <a:lnSpc>
                <a:spcPts val="2600"/>
              </a:lnSpc>
              <a:spcBef>
                <a:spcPts val="615"/>
              </a:spcBef>
              <a:buClr>
                <a:srgbClr val="C00000"/>
              </a:buClr>
              <a:buFont typeface="Calibri"/>
              <a:buAutoNum type="arabicPeriod" startAt="2"/>
              <a:tabLst>
                <a:tab pos="528320" algn="l"/>
                <a:tab pos="2298700" algn="l"/>
              </a:tabLst>
            </a:pPr>
            <a:r>
              <a:rPr sz="2600" b="1" dirty="0">
                <a:solidFill>
                  <a:srgbClr val="C00000"/>
                </a:solidFill>
                <a:latin typeface="Calibri"/>
                <a:cs typeface="Calibri"/>
              </a:rPr>
              <a:t>п</a:t>
            </a:r>
            <a:r>
              <a:rPr sz="2600" b="1" spc="-45" dirty="0">
                <a:solidFill>
                  <a:srgbClr val="C00000"/>
                </a:solidFill>
                <a:latin typeface="Calibri"/>
                <a:cs typeface="Calibri"/>
              </a:rPr>
              <a:t>о</a:t>
            </a:r>
            <a:r>
              <a:rPr sz="2600" b="1" dirty="0">
                <a:solidFill>
                  <a:srgbClr val="C00000"/>
                </a:solidFill>
                <a:latin typeface="Calibri"/>
                <a:cs typeface="Calibri"/>
              </a:rPr>
              <a:t>лушария	</a:t>
            </a:r>
            <a:r>
              <a:rPr sz="2600" dirty="0">
                <a:latin typeface="Calibri"/>
                <a:cs typeface="Calibri"/>
              </a:rPr>
              <a:t>-</a:t>
            </a:r>
            <a:r>
              <a:rPr sz="2600" spc="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л</a:t>
            </a:r>
            <a:r>
              <a:rPr sz="2600" spc="-35" dirty="0">
                <a:latin typeface="Calibri"/>
                <a:cs typeface="Calibri"/>
              </a:rPr>
              <a:t>еж</a:t>
            </a:r>
            <a:r>
              <a:rPr sz="2600" spc="-15" dirty="0">
                <a:latin typeface="Calibri"/>
                <a:cs typeface="Calibri"/>
              </a:rPr>
              <a:t>а</a:t>
            </a:r>
            <a:r>
              <a:rPr sz="2600" dirty="0">
                <a:latin typeface="Calibri"/>
                <a:cs typeface="Calibri"/>
              </a:rPr>
              <a:t>т</a:t>
            </a:r>
            <a:r>
              <a:rPr sz="2600" spc="-2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по бо</a:t>
            </a:r>
            <a:r>
              <a:rPr sz="2600" spc="-40" dirty="0">
                <a:latin typeface="Calibri"/>
                <a:cs typeface="Calibri"/>
              </a:rPr>
              <a:t>к</a:t>
            </a:r>
            <a:r>
              <a:rPr sz="2600" dirty="0">
                <a:latin typeface="Calibri"/>
                <a:cs typeface="Calibri"/>
              </a:rPr>
              <a:t>ам</a:t>
            </a:r>
            <a:r>
              <a:rPr sz="2600" spc="-10" dirty="0">
                <a:latin typeface="Calibri"/>
                <a:cs typeface="Calibri"/>
              </a:rPr>
              <a:t> </a:t>
            </a:r>
            <a:r>
              <a:rPr sz="2600" spc="-30" dirty="0">
                <a:latin typeface="Calibri"/>
                <a:cs typeface="Calibri"/>
              </a:rPr>
              <a:t>о</a:t>
            </a:r>
            <a:r>
              <a:rPr sz="2600" dirty="0">
                <a:latin typeface="Calibri"/>
                <a:cs typeface="Calibri"/>
              </a:rPr>
              <a:t>т</a:t>
            </a:r>
            <a:r>
              <a:rPr sz="2600" spc="1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чер</a:t>
            </a:r>
            <a:r>
              <a:rPr sz="2600" spc="-25" dirty="0">
                <a:latin typeface="Calibri"/>
                <a:cs typeface="Calibri"/>
              </a:rPr>
              <a:t>в</a:t>
            </a:r>
            <a:r>
              <a:rPr sz="2600" dirty="0">
                <a:latin typeface="Calibri"/>
                <a:cs typeface="Calibri"/>
              </a:rPr>
              <a:t>я, </a:t>
            </a:r>
            <a:r>
              <a:rPr sz="2600" spc="-35" dirty="0">
                <a:latin typeface="Calibri"/>
                <a:cs typeface="Calibri"/>
              </a:rPr>
              <a:t>о</a:t>
            </a:r>
            <a:r>
              <a:rPr sz="2600" spc="-120" dirty="0">
                <a:latin typeface="Calibri"/>
                <a:cs typeface="Calibri"/>
              </a:rPr>
              <a:t>т</a:t>
            </a:r>
            <a:r>
              <a:rPr sz="2600" spc="-30" dirty="0">
                <a:latin typeface="Calibri"/>
                <a:cs typeface="Calibri"/>
              </a:rPr>
              <a:t>д</a:t>
            </a:r>
            <a:r>
              <a:rPr sz="2600" spc="-50" dirty="0">
                <a:latin typeface="Calibri"/>
                <a:cs typeface="Calibri"/>
              </a:rPr>
              <a:t>е</a:t>
            </a:r>
            <a:r>
              <a:rPr sz="2600" dirty="0">
                <a:latin typeface="Calibri"/>
                <a:cs typeface="Calibri"/>
              </a:rPr>
              <a:t>лены д</a:t>
            </a:r>
            <a:r>
              <a:rPr sz="2600" spc="-20" dirty="0">
                <a:latin typeface="Calibri"/>
                <a:cs typeface="Calibri"/>
              </a:rPr>
              <a:t>ву</a:t>
            </a:r>
            <a:r>
              <a:rPr sz="2600" dirty="0">
                <a:latin typeface="Calibri"/>
                <a:cs typeface="Calibri"/>
              </a:rPr>
              <a:t>мя пр</a:t>
            </a:r>
            <a:r>
              <a:rPr sz="2600" spc="-80" dirty="0">
                <a:latin typeface="Calibri"/>
                <a:cs typeface="Calibri"/>
              </a:rPr>
              <a:t>о</a:t>
            </a:r>
            <a:r>
              <a:rPr sz="2600" spc="-30" dirty="0">
                <a:latin typeface="Calibri"/>
                <a:cs typeface="Calibri"/>
              </a:rPr>
              <a:t>д</a:t>
            </a:r>
            <a:r>
              <a:rPr sz="2600" spc="-55" dirty="0">
                <a:latin typeface="Calibri"/>
                <a:cs typeface="Calibri"/>
              </a:rPr>
              <a:t>о</a:t>
            </a:r>
            <a:r>
              <a:rPr sz="2600" dirty="0">
                <a:latin typeface="Calibri"/>
                <a:cs typeface="Calibri"/>
              </a:rPr>
              <a:t>льн</a:t>
            </a:r>
            <a:r>
              <a:rPr sz="2600" spc="5" dirty="0">
                <a:latin typeface="Calibri"/>
                <a:cs typeface="Calibri"/>
              </a:rPr>
              <a:t>ы</a:t>
            </a:r>
            <a:r>
              <a:rPr sz="2600" dirty="0">
                <a:latin typeface="Calibri"/>
                <a:cs typeface="Calibri"/>
              </a:rPr>
              <a:t>ми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боро</a:t>
            </a:r>
            <a:r>
              <a:rPr sz="2600" spc="-30" dirty="0">
                <a:latin typeface="Calibri"/>
                <a:cs typeface="Calibri"/>
              </a:rPr>
              <a:t>з</a:t>
            </a:r>
            <a:r>
              <a:rPr sz="2600" dirty="0">
                <a:latin typeface="Calibri"/>
                <a:cs typeface="Calibri"/>
              </a:rPr>
              <a:t>дами</a:t>
            </a:r>
          </a:p>
          <a:p>
            <a:pPr marL="527685" indent="-514984">
              <a:lnSpc>
                <a:spcPct val="100000"/>
              </a:lnSpc>
              <a:spcBef>
                <a:spcPts val="105"/>
              </a:spcBef>
              <a:buClr>
                <a:srgbClr val="C00000"/>
              </a:buClr>
              <a:buFont typeface="Calibri"/>
              <a:buAutoNum type="arabicPeriod" startAt="2"/>
              <a:tabLst>
                <a:tab pos="528320" algn="l"/>
              </a:tabLst>
            </a:pPr>
            <a:r>
              <a:rPr sz="2600" b="1" dirty="0">
                <a:solidFill>
                  <a:srgbClr val="C00000"/>
                </a:solidFill>
                <a:latin typeface="Calibri"/>
                <a:cs typeface="Calibri"/>
              </a:rPr>
              <a:t>клочки </a:t>
            </a:r>
            <a:r>
              <a:rPr sz="2600" b="1" spc="-15" dirty="0">
                <a:solidFill>
                  <a:srgbClr val="C00000"/>
                </a:solidFill>
                <a:latin typeface="Calibri"/>
                <a:cs typeface="Calibri"/>
              </a:rPr>
              <a:t>/</a:t>
            </a:r>
            <a:r>
              <a:rPr sz="2600" b="1" dirty="0">
                <a:solidFill>
                  <a:srgbClr val="C00000"/>
                </a:solidFill>
                <a:latin typeface="Calibri"/>
                <a:cs typeface="Calibri"/>
              </a:rPr>
              <a:t>ушки/</a:t>
            </a:r>
            <a:r>
              <a:rPr sz="2600" dirty="0">
                <a:latin typeface="Calibri"/>
                <a:cs typeface="Calibri"/>
              </a:rPr>
              <a:t>–</a:t>
            </a:r>
            <a:r>
              <a:rPr sz="2600" spc="-1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л</a:t>
            </a:r>
            <a:r>
              <a:rPr sz="2600" spc="-35" dirty="0">
                <a:latin typeface="Calibri"/>
                <a:cs typeface="Calibri"/>
              </a:rPr>
              <a:t>еж</a:t>
            </a:r>
            <a:r>
              <a:rPr sz="2600" spc="-15" dirty="0">
                <a:latin typeface="Calibri"/>
                <a:cs typeface="Calibri"/>
              </a:rPr>
              <a:t>а</a:t>
            </a:r>
            <a:r>
              <a:rPr sz="2600" dirty="0">
                <a:latin typeface="Calibri"/>
                <a:cs typeface="Calibri"/>
              </a:rPr>
              <a:t>т</a:t>
            </a:r>
            <a:r>
              <a:rPr sz="2600" spc="-1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позади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ср</a:t>
            </a:r>
            <a:r>
              <a:rPr sz="2600" spc="-35" dirty="0">
                <a:latin typeface="Calibri"/>
                <a:cs typeface="Calibri"/>
              </a:rPr>
              <a:t>е</a:t>
            </a:r>
            <a:r>
              <a:rPr sz="2600" dirty="0">
                <a:latin typeface="Calibri"/>
                <a:cs typeface="Calibri"/>
              </a:rPr>
              <a:t>дних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н</a:t>
            </a:r>
            <a:r>
              <a:rPr sz="2600" spc="-30" dirty="0">
                <a:latin typeface="Calibri"/>
                <a:cs typeface="Calibri"/>
              </a:rPr>
              <a:t>о</a:t>
            </a:r>
            <a:r>
              <a:rPr sz="2600" spc="-35" dirty="0">
                <a:latin typeface="Calibri"/>
                <a:cs typeface="Calibri"/>
              </a:rPr>
              <a:t>ж</a:t>
            </a:r>
            <a:r>
              <a:rPr sz="2600" dirty="0">
                <a:latin typeface="Calibri"/>
                <a:cs typeface="Calibri"/>
              </a:rPr>
              <a:t>ек</a:t>
            </a:r>
          </a:p>
          <a:p>
            <a:pPr marL="355600" marR="5080" indent="-342900">
              <a:lnSpc>
                <a:spcPct val="98500"/>
              </a:lnSpc>
              <a:spcBef>
                <a:spcPts val="515"/>
              </a:spcBef>
              <a:buFont typeface="Wingdings"/>
              <a:buChar char=""/>
              <a:tabLst>
                <a:tab pos="355600" algn="l"/>
                <a:tab pos="6983095" algn="l"/>
              </a:tabLst>
            </a:pPr>
            <a:r>
              <a:rPr sz="2200" spc="-15" dirty="0">
                <a:latin typeface="Calibri"/>
                <a:cs typeface="Calibri"/>
              </a:rPr>
              <a:t>пове</a:t>
            </a:r>
            <a:r>
              <a:rPr sz="2200" spc="-45" dirty="0">
                <a:latin typeface="Calibri"/>
                <a:cs typeface="Calibri"/>
              </a:rPr>
              <a:t>р</a:t>
            </a:r>
            <a:r>
              <a:rPr sz="2200" spc="-15" dirty="0">
                <a:latin typeface="Calibri"/>
                <a:cs typeface="Calibri"/>
              </a:rPr>
              <a:t>хности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п</a:t>
            </a:r>
            <a:r>
              <a:rPr sz="2200" spc="-50" dirty="0">
                <a:latin typeface="Calibri"/>
                <a:cs typeface="Calibri"/>
              </a:rPr>
              <a:t>о</a:t>
            </a:r>
            <a:r>
              <a:rPr sz="2200" spc="-15" dirty="0">
                <a:latin typeface="Calibri"/>
                <a:cs typeface="Calibri"/>
              </a:rPr>
              <a:t>лу</a:t>
            </a:r>
            <a:r>
              <a:rPr sz="2200" spc="-30" dirty="0">
                <a:latin typeface="Calibri"/>
                <a:cs typeface="Calibri"/>
              </a:rPr>
              <a:t>ш</a:t>
            </a:r>
            <a:r>
              <a:rPr sz="2200" spc="-15" dirty="0">
                <a:latin typeface="Calibri"/>
                <a:cs typeface="Calibri"/>
              </a:rPr>
              <a:t>арий</a:t>
            </a:r>
            <a:r>
              <a:rPr sz="2200" spc="15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и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чер</a:t>
            </a:r>
            <a:r>
              <a:rPr sz="2200" spc="-25" dirty="0">
                <a:latin typeface="Calibri"/>
                <a:cs typeface="Calibri"/>
              </a:rPr>
              <a:t>в</a:t>
            </a:r>
            <a:r>
              <a:rPr sz="2200" spc="-15" dirty="0">
                <a:latin typeface="Calibri"/>
                <a:cs typeface="Calibri"/>
              </a:rPr>
              <a:t>я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ра</a:t>
            </a:r>
            <a:r>
              <a:rPr sz="2200" spc="-40" dirty="0">
                <a:latin typeface="Calibri"/>
                <a:cs typeface="Calibri"/>
              </a:rPr>
              <a:t>з</a:t>
            </a:r>
            <a:r>
              <a:rPr sz="2200" spc="-45" dirty="0">
                <a:latin typeface="Calibri"/>
                <a:cs typeface="Calibri"/>
              </a:rPr>
              <a:t>д</a:t>
            </a:r>
            <a:r>
              <a:rPr sz="2200" spc="-55" dirty="0">
                <a:latin typeface="Calibri"/>
                <a:cs typeface="Calibri"/>
              </a:rPr>
              <a:t>е</a:t>
            </a:r>
            <a:r>
              <a:rPr sz="2200" spc="-15" dirty="0">
                <a:latin typeface="Calibri"/>
                <a:cs typeface="Calibri"/>
              </a:rPr>
              <a:t>ля</a:t>
            </a:r>
            <a:r>
              <a:rPr sz="2200" spc="-40" dirty="0">
                <a:latin typeface="Calibri"/>
                <a:cs typeface="Calibri"/>
              </a:rPr>
              <a:t>ю</a:t>
            </a:r>
            <a:r>
              <a:rPr sz="2200" spc="-10" dirty="0">
                <a:latin typeface="Calibri"/>
                <a:cs typeface="Calibri"/>
              </a:rPr>
              <a:t>т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поперечные</a:t>
            </a:r>
            <a:r>
              <a:rPr sz="2200" spc="45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боро</a:t>
            </a:r>
            <a:r>
              <a:rPr sz="2200" spc="-35" dirty="0">
                <a:latin typeface="Calibri"/>
                <a:cs typeface="Calibri"/>
              </a:rPr>
              <a:t>з</a:t>
            </a:r>
            <a:r>
              <a:rPr sz="2200" spc="-15" dirty="0">
                <a:latin typeface="Calibri"/>
                <a:cs typeface="Calibri"/>
              </a:rPr>
              <a:t>ды,</a:t>
            </a:r>
            <a:r>
              <a:rPr sz="2200" spc="-10" dirty="0">
                <a:latin typeface="Calibri"/>
                <a:cs typeface="Calibri"/>
              </a:rPr>
              <a:t> м</a:t>
            </a:r>
            <a:r>
              <a:rPr sz="2200" spc="-55" dirty="0">
                <a:latin typeface="Calibri"/>
                <a:cs typeface="Calibri"/>
              </a:rPr>
              <a:t>е</a:t>
            </a:r>
            <a:r>
              <a:rPr sz="2200" spc="-20" dirty="0">
                <a:latin typeface="Calibri"/>
                <a:cs typeface="Calibri"/>
              </a:rPr>
              <a:t>ж</a:t>
            </a:r>
            <a:r>
              <a:rPr sz="2200" spc="-45" dirty="0">
                <a:latin typeface="Calibri"/>
                <a:cs typeface="Calibri"/>
              </a:rPr>
              <a:t>д</a:t>
            </a:r>
            <a:r>
              <a:rPr sz="2200" spc="-10" dirty="0">
                <a:latin typeface="Calibri"/>
                <a:cs typeface="Calibri"/>
              </a:rPr>
              <a:t>у</a:t>
            </a:r>
            <a:r>
              <a:rPr sz="2200" spc="25" dirty="0">
                <a:latin typeface="Calibri"/>
                <a:cs typeface="Calibri"/>
              </a:rPr>
              <a:t> </a:t>
            </a:r>
            <a:r>
              <a:rPr sz="2200" spc="-55" dirty="0">
                <a:latin typeface="Calibri"/>
                <a:cs typeface="Calibri"/>
              </a:rPr>
              <a:t>к</a:t>
            </a:r>
            <a:r>
              <a:rPr sz="2200" spc="-15" dirty="0">
                <a:latin typeface="Calibri"/>
                <a:cs typeface="Calibri"/>
              </a:rPr>
              <a:t>о</a:t>
            </a:r>
            <a:r>
              <a:rPr sz="2200" spc="-40" dirty="0">
                <a:latin typeface="Calibri"/>
                <a:cs typeface="Calibri"/>
              </a:rPr>
              <a:t>т</a:t>
            </a:r>
            <a:r>
              <a:rPr sz="2200" spc="-15" dirty="0">
                <a:latin typeface="Calibri"/>
                <a:cs typeface="Calibri"/>
              </a:rPr>
              <a:t>орыми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-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ли</a:t>
            </a:r>
            <a:r>
              <a:rPr sz="2200" spc="-20" dirty="0">
                <a:latin typeface="Calibri"/>
                <a:cs typeface="Calibri"/>
              </a:rPr>
              <a:t>с</a:t>
            </a:r>
            <a:r>
              <a:rPr sz="2200" spc="-15" dirty="0">
                <a:latin typeface="Calibri"/>
                <a:cs typeface="Calibri"/>
              </a:rPr>
              <a:t>тки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(и</a:t>
            </a:r>
            <a:r>
              <a:rPr sz="2200" spc="-25" dirty="0">
                <a:latin typeface="Calibri"/>
                <a:cs typeface="Calibri"/>
              </a:rPr>
              <a:t>з</a:t>
            </a:r>
            <a:r>
              <a:rPr sz="2200" spc="-15" dirty="0">
                <a:latin typeface="Calibri"/>
                <a:cs typeface="Calibri"/>
              </a:rPr>
              <a:t>вилины),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для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ув</a:t>
            </a:r>
            <a:r>
              <a:rPr sz="2200" spc="-50" dirty="0">
                <a:latin typeface="Calibri"/>
                <a:cs typeface="Calibri"/>
              </a:rPr>
              <a:t>е</a:t>
            </a:r>
            <a:r>
              <a:rPr sz="2200" spc="-15" dirty="0">
                <a:latin typeface="Calibri"/>
                <a:cs typeface="Calibri"/>
              </a:rPr>
              <a:t>личения</a:t>
            </a:r>
            <a:r>
              <a:rPr sz="2200" dirty="0">
                <a:latin typeface="Calibri"/>
                <a:cs typeface="Calibri"/>
              </a:rPr>
              <a:t>	</a:t>
            </a:r>
            <a:r>
              <a:rPr sz="2200" spc="-25" dirty="0">
                <a:latin typeface="Calibri"/>
                <a:cs typeface="Calibri"/>
              </a:rPr>
              <a:t>п</a:t>
            </a:r>
            <a:r>
              <a:rPr sz="2200" spc="-15" dirty="0">
                <a:latin typeface="Calibri"/>
                <a:cs typeface="Calibri"/>
              </a:rPr>
              <a:t>ове</a:t>
            </a:r>
            <a:r>
              <a:rPr sz="2200" spc="-40" dirty="0">
                <a:latin typeface="Calibri"/>
                <a:cs typeface="Calibri"/>
              </a:rPr>
              <a:t>р</a:t>
            </a:r>
            <a:r>
              <a:rPr sz="2200" spc="-15" dirty="0">
                <a:latin typeface="Calibri"/>
                <a:cs typeface="Calibri"/>
              </a:rPr>
              <a:t>хности</a:t>
            </a:r>
            <a:r>
              <a:rPr sz="2200" spc="1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(у ч</a:t>
            </a:r>
            <a:r>
              <a:rPr sz="2200" spc="-55" dirty="0">
                <a:latin typeface="Calibri"/>
                <a:cs typeface="Calibri"/>
              </a:rPr>
              <a:t>е</a:t>
            </a:r>
            <a:r>
              <a:rPr sz="2200" spc="-15" dirty="0">
                <a:latin typeface="Calibri"/>
                <a:cs typeface="Calibri"/>
              </a:rPr>
              <a:t>лове</a:t>
            </a:r>
            <a:r>
              <a:rPr sz="2200" spc="-55" dirty="0">
                <a:latin typeface="Calibri"/>
                <a:cs typeface="Calibri"/>
              </a:rPr>
              <a:t>к</a:t>
            </a:r>
            <a:r>
              <a:rPr sz="2200" spc="-15" dirty="0">
                <a:latin typeface="Calibri"/>
                <a:cs typeface="Calibri"/>
              </a:rPr>
              <a:t>а</a:t>
            </a:r>
            <a:r>
              <a:rPr sz="2200" spc="35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–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85</a:t>
            </a:r>
            <a:r>
              <a:rPr sz="2200" spc="-10" dirty="0">
                <a:latin typeface="Calibri"/>
                <a:cs typeface="Calibri"/>
              </a:rPr>
              <a:t>0</a:t>
            </a:r>
            <a:r>
              <a:rPr sz="2200" spc="-15" dirty="0">
                <a:latin typeface="Calibri"/>
                <a:cs typeface="Calibri"/>
              </a:rPr>
              <a:t>см2,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у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свиней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–</a:t>
            </a:r>
            <a:r>
              <a:rPr sz="2200" spc="15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10</a:t>
            </a:r>
            <a:r>
              <a:rPr sz="2200" spc="-10" dirty="0">
                <a:latin typeface="Calibri"/>
                <a:cs typeface="Calibri"/>
              </a:rPr>
              <a:t>5</a:t>
            </a:r>
            <a:r>
              <a:rPr sz="2200" spc="-15" dirty="0">
                <a:latin typeface="Calibri"/>
                <a:cs typeface="Calibri"/>
              </a:rPr>
              <a:t>см2, </a:t>
            </a:r>
            <a:r>
              <a:rPr sz="2200" spc="-10" dirty="0">
                <a:latin typeface="Calibri"/>
                <a:cs typeface="Calibri"/>
              </a:rPr>
              <a:t>у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крс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–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13</a:t>
            </a:r>
            <a:r>
              <a:rPr sz="2200" spc="-10" dirty="0">
                <a:latin typeface="Calibri"/>
                <a:cs typeface="Calibri"/>
              </a:rPr>
              <a:t>0</a:t>
            </a:r>
            <a:r>
              <a:rPr sz="2200" spc="-15" dirty="0">
                <a:latin typeface="Calibri"/>
                <a:cs typeface="Calibri"/>
              </a:rPr>
              <a:t>см2,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в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об</a:t>
            </a:r>
            <a:r>
              <a:rPr sz="2200" spc="-45" dirty="0">
                <a:latin typeface="Calibri"/>
                <a:cs typeface="Calibri"/>
              </a:rPr>
              <a:t>щ</a:t>
            </a:r>
            <a:r>
              <a:rPr sz="2200" spc="-30" dirty="0">
                <a:latin typeface="Calibri"/>
                <a:cs typeface="Calibri"/>
              </a:rPr>
              <a:t>е</a:t>
            </a:r>
            <a:r>
              <a:rPr sz="2200" spc="-15" dirty="0">
                <a:latin typeface="Calibri"/>
                <a:cs typeface="Calibri"/>
              </a:rPr>
              <a:t>м</a:t>
            </a:r>
            <a:r>
              <a:rPr sz="2200" spc="35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–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30%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25" dirty="0">
                <a:latin typeface="Calibri"/>
                <a:cs typeface="Calibri"/>
              </a:rPr>
              <a:t>о</a:t>
            </a:r>
            <a:r>
              <a:rPr sz="2200" spc="-10" dirty="0">
                <a:latin typeface="Calibri"/>
                <a:cs typeface="Calibri"/>
              </a:rPr>
              <a:t>т п</a:t>
            </a:r>
            <a:r>
              <a:rPr sz="2200" spc="-25" dirty="0">
                <a:latin typeface="Calibri"/>
                <a:cs typeface="Calibri"/>
              </a:rPr>
              <a:t>л</a:t>
            </a:r>
            <a:r>
              <a:rPr sz="2200" spc="-15" dirty="0">
                <a:latin typeface="Calibri"/>
                <a:cs typeface="Calibri"/>
              </a:rPr>
              <a:t>ощади</a:t>
            </a:r>
            <a:r>
              <a:rPr sz="2200" spc="15" dirty="0">
                <a:latin typeface="Calibri"/>
                <a:cs typeface="Calibri"/>
              </a:rPr>
              <a:t> </a:t>
            </a:r>
            <a:r>
              <a:rPr sz="2200" spc="-40" dirty="0">
                <a:latin typeface="Calibri"/>
                <a:cs typeface="Calibri"/>
              </a:rPr>
              <a:t>г</a:t>
            </a:r>
            <a:r>
              <a:rPr sz="2200" spc="-45" dirty="0">
                <a:latin typeface="Calibri"/>
                <a:cs typeface="Calibri"/>
              </a:rPr>
              <a:t>о</a:t>
            </a:r>
            <a:r>
              <a:rPr sz="2200" spc="-15" dirty="0">
                <a:latin typeface="Calibri"/>
                <a:cs typeface="Calibri"/>
              </a:rPr>
              <a:t>ловн</a:t>
            </a:r>
            <a:r>
              <a:rPr sz="2200" spc="-10" dirty="0">
                <a:latin typeface="Calibri"/>
                <a:cs typeface="Calibri"/>
              </a:rPr>
              <a:t>о</a:t>
            </a:r>
            <a:r>
              <a:rPr sz="2200" spc="-40" dirty="0">
                <a:latin typeface="Calibri"/>
                <a:cs typeface="Calibri"/>
              </a:rPr>
              <a:t>г</a:t>
            </a:r>
            <a:r>
              <a:rPr sz="2200" spc="-15" dirty="0">
                <a:latin typeface="Calibri"/>
                <a:cs typeface="Calibri"/>
              </a:rPr>
              <a:t>о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м</a:t>
            </a:r>
            <a:r>
              <a:rPr sz="2200" spc="-10" dirty="0">
                <a:latin typeface="Calibri"/>
                <a:cs typeface="Calibri"/>
              </a:rPr>
              <a:t>оз</a:t>
            </a:r>
            <a:r>
              <a:rPr sz="2200" spc="-30" dirty="0">
                <a:latin typeface="Calibri"/>
                <a:cs typeface="Calibri"/>
              </a:rPr>
              <a:t>г</a:t>
            </a:r>
            <a:r>
              <a:rPr sz="2200" spc="-10" dirty="0">
                <a:latin typeface="Calibri"/>
                <a:cs typeface="Calibri"/>
              </a:rPr>
              <a:t>а).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Ч</a:t>
            </a:r>
            <a:r>
              <a:rPr sz="2200" spc="-15" dirty="0">
                <a:latin typeface="Calibri"/>
                <a:cs typeface="Calibri"/>
              </a:rPr>
              <a:t>ис</a:t>
            </a:r>
            <a:r>
              <a:rPr sz="2200" spc="-25" dirty="0">
                <a:latin typeface="Calibri"/>
                <a:cs typeface="Calibri"/>
              </a:rPr>
              <a:t>л</a:t>
            </a:r>
            <a:r>
              <a:rPr sz="2200" spc="-15" dirty="0">
                <a:latin typeface="Calibri"/>
                <a:cs typeface="Calibri"/>
              </a:rPr>
              <a:t>о</a:t>
            </a:r>
            <a:r>
              <a:rPr sz="2200" spc="2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извилин</a:t>
            </a:r>
            <a:r>
              <a:rPr sz="2200" spc="-1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зависит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-25" dirty="0">
                <a:latin typeface="Calibri"/>
                <a:cs typeface="Calibri"/>
              </a:rPr>
              <a:t>о</a:t>
            </a:r>
            <a:r>
              <a:rPr sz="2200" spc="-10" dirty="0">
                <a:latin typeface="Calibri"/>
                <a:cs typeface="Calibri"/>
              </a:rPr>
              <a:t>т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дви</a:t>
            </a:r>
            <a:r>
              <a:rPr sz="2200" spc="-30" dirty="0">
                <a:latin typeface="Calibri"/>
                <a:cs typeface="Calibri"/>
              </a:rPr>
              <a:t>г</a:t>
            </a:r>
            <a:r>
              <a:rPr sz="2200" spc="-25" dirty="0">
                <a:latin typeface="Calibri"/>
                <a:cs typeface="Calibri"/>
              </a:rPr>
              <a:t>а</a:t>
            </a:r>
            <a:r>
              <a:rPr sz="2200" spc="-35" dirty="0">
                <a:latin typeface="Calibri"/>
                <a:cs typeface="Calibri"/>
              </a:rPr>
              <a:t>т</a:t>
            </a:r>
            <a:r>
              <a:rPr sz="2200" spc="-55" dirty="0">
                <a:latin typeface="Calibri"/>
                <a:cs typeface="Calibri"/>
              </a:rPr>
              <a:t>е</a:t>
            </a:r>
            <a:r>
              <a:rPr sz="2200" spc="-15" dirty="0">
                <a:latin typeface="Calibri"/>
                <a:cs typeface="Calibri"/>
              </a:rPr>
              <a:t>льной</a:t>
            </a:r>
            <a:r>
              <a:rPr sz="2200" spc="-10" dirty="0">
                <a:latin typeface="Calibri"/>
                <a:cs typeface="Calibri"/>
              </a:rPr>
              <a:t> активности :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у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свиней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их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300, у</a:t>
            </a:r>
            <a:r>
              <a:rPr sz="2200" spc="2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крс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–</a:t>
            </a:r>
            <a:r>
              <a:rPr sz="2200" spc="15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57</a:t>
            </a:r>
            <a:r>
              <a:rPr sz="2200" spc="-10" dirty="0">
                <a:latin typeface="Calibri"/>
                <a:cs typeface="Calibri"/>
              </a:rPr>
              <a:t>0,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у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ч</a:t>
            </a:r>
            <a:r>
              <a:rPr sz="2200" spc="-55" dirty="0">
                <a:latin typeface="Calibri"/>
                <a:cs typeface="Calibri"/>
              </a:rPr>
              <a:t>е</a:t>
            </a:r>
            <a:r>
              <a:rPr sz="2200" spc="-15" dirty="0">
                <a:latin typeface="Calibri"/>
                <a:cs typeface="Calibri"/>
              </a:rPr>
              <a:t>лове</a:t>
            </a:r>
            <a:r>
              <a:rPr sz="2200" spc="-55" dirty="0">
                <a:latin typeface="Calibri"/>
                <a:cs typeface="Calibri"/>
              </a:rPr>
              <a:t>к</a:t>
            </a:r>
            <a:r>
              <a:rPr sz="2200" spc="-15" dirty="0">
                <a:latin typeface="Calibri"/>
                <a:cs typeface="Calibri"/>
              </a:rPr>
              <a:t>а</a:t>
            </a:r>
            <a:r>
              <a:rPr sz="2200" spc="4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–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800</a:t>
            </a:r>
            <a:endParaRPr sz="22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14"/>
              </a:spcBef>
              <a:tabLst>
                <a:tab pos="527685" algn="l"/>
              </a:tabLst>
            </a:pPr>
            <a:r>
              <a:rPr sz="2600" b="1" dirty="0">
                <a:solidFill>
                  <a:srgbClr val="C00000"/>
                </a:solidFill>
                <a:latin typeface="Calibri"/>
                <a:cs typeface="Calibri"/>
              </a:rPr>
              <a:t>4.	н</a:t>
            </a:r>
            <a:r>
              <a:rPr sz="2600" b="1" spc="-40" dirty="0">
                <a:solidFill>
                  <a:srgbClr val="C00000"/>
                </a:solidFill>
                <a:latin typeface="Calibri"/>
                <a:cs typeface="Calibri"/>
              </a:rPr>
              <a:t>о</a:t>
            </a:r>
            <a:r>
              <a:rPr sz="2600" b="1" dirty="0">
                <a:solidFill>
                  <a:srgbClr val="C00000"/>
                </a:solidFill>
                <a:latin typeface="Calibri"/>
                <a:cs typeface="Calibri"/>
              </a:rPr>
              <a:t>жки:</a:t>
            </a:r>
            <a:endParaRPr sz="2600" dirty="0">
              <a:latin typeface="Calibri"/>
              <a:cs typeface="Calibri"/>
            </a:endParaRPr>
          </a:p>
          <a:p>
            <a:pPr marL="527685" indent="-514984">
              <a:lnSpc>
                <a:spcPct val="100000"/>
              </a:lnSpc>
              <a:spcBef>
                <a:spcPts val="95"/>
              </a:spcBef>
              <a:buClr>
                <a:srgbClr val="008000"/>
              </a:buClr>
              <a:buFont typeface="Calibri"/>
              <a:buAutoNum type="alphaLcParenR"/>
              <a:tabLst>
                <a:tab pos="528320" algn="l"/>
              </a:tabLst>
            </a:pPr>
            <a:r>
              <a:rPr sz="2600" dirty="0">
                <a:solidFill>
                  <a:srgbClr val="008000"/>
                </a:solidFill>
                <a:latin typeface="Calibri"/>
                <a:cs typeface="Calibri"/>
              </a:rPr>
              <a:t>пер</a:t>
            </a:r>
            <a:r>
              <a:rPr sz="2600" spc="-40" dirty="0">
                <a:solidFill>
                  <a:srgbClr val="008000"/>
                </a:solidFill>
                <a:latin typeface="Calibri"/>
                <a:cs typeface="Calibri"/>
              </a:rPr>
              <a:t>е</a:t>
            </a:r>
            <a:r>
              <a:rPr sz="2600" dirty="0">
                <a:solidFill>
                  <a:srgbClr val="008000"/>
                </a:solidFill>
                <a:latin typeface="Calibri"/>
                <a:cs typeface="Calibri"/>
              </a:rPr>
              <a:t>дние</a:t>
            </a:r>
            <a:r>
              <a:rPr sz="2600" spc="-55" dirty="0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–</a:t>
            </a:r>
            <a:r>
              <a:rPr sz="2600" spc="-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и</a:t>
            </a:r>
            <a:r>
              <a:rPr sz="2600" spc="-30" dirty="0">
                <a:latin typeface="Calibri"/>
                <a:cs typeface="Calibri"/>
              </a:rPr>
              <a:t>д</a:t>
            </a:r>
            <a:r>
              <a:rPr sz="2600" dirty="0">
                <a:latin typeface="Calibri"/>
                <a:cs typeface="Calibri"/>
              </a:rPr>
              <a:t>ут к</a:t>
            </a:r>
            <a:r>
              <a:rPr sz="2600" spc="-1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ср</a:t>
            </a:r>
            <a:r>
              <a:rPr sz="2600" spc="-35" dirty="0">
                <a:latin typeface="Calibri"/>
                <a:cs typeface="Calibri"/>
              </a:rPr>
              <a:t>е</a:t>
            </a:r>
            <a:r>
              <a:rPr sz="2600" dirty="0">
                <a:latin typeface="Calibri"/>
                <a:cs typeface="Calibri"/>
              </a:rPr>
              <a:t>дн</a:t>
            </a:r>
            <a:r>
              <a:rPr sz="2600" spc="-20" dirty="0">
                <a:latin typeface="Calibri"/>
                <a:cs typeface="Calibri"/>
              </a:rPr>
              <a:t>е</a:t>
            </a:r>
            <a:r>
              <a:rPr sz="2600" spc="-10" dirty="0">
                <a:latin typeface="Calibri"/>
                <a:cs typeface="Calibri"/>
              </a:rPr>
              <a:t>м</a:t>
            </a:r>
            <a:r>
              <a:rPr sz="2600" dirty="0">
                <a:latin typeface="Calibri"/>
                <a:cs typeface="Calibri"/>
              </a:rPr>
              <a:t>у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мозгу</a:t>
            </a:r>
          </a:p>
          <a:p>
            <a:pPr marL="527685" indent="-514984">
              <a:lnSpc>
                <a:spcPct val="100000"/>
              </a:lnSpc>
              <a:spcBef>
                <a:spcPts val="110"/>
              </a:spcBef>
              <a:buClr>
                <a:srgbClr val="008000"/>
              </a:buClr>
              <a:buFont typeface="Calibri"/>
              <a:buAutoNum type="alphaLcParenR"/>
              <a:tabLst>
                <a:tab pos="528320" algn="l"/>
              </a:tabLst>
            </a:pPr>
            <a:r>
              <a:rPr sz="2600" dirty="0">
                <a:solidFill>
                  <a:srgbClr val="008000"/>
                </a:solidFill>
                <a:latin typeface="Calibri"/>
                <a:cs typeface="Calibri"/>
              </a:rPr>
              <a:t>ср</a:t>
            </a:r>
            <a:r>
              <a:rPr sz="2600" spc="-40" dirty="0">
                <a:solidFill>
                  <a:srgbClr val="008000"/>
                </a:solidFill>
                <a:latin typeface="Calibri"/>
                <a:cs typeface="Calibri"/>
              </a:rPr>
              <a:t>е</a:t>
            </a:r>
            <a:r>
              <a:rPr sz="2600" dirty="0">
                <a:solidFill>
                  <a:srgbClr val="008000"/>
                </a:solidFill>
                <a:latin typeface="Calibri"/>
                <a:cs typeface="Calibri"/>
              </a:rPr>
              <a:t>дн</a:t>
            </a:r>
            <a:r>
              <a:rPr sz="2600" spc="-15" dirty="0">
                <a:solidFill>
                  <a:srgbClr val="008000"/>
                </a:solidFill>
                <a:latin typeface="Calibri"/>
                <a:cs typeface="Calibri"/>
              </a:rPr>
              <a:t>и</a:t>
            </a:r>
            <a:r>
              <a:rPr sz="2600" dirty="0">
                <a:solidFill>
                  <a:srgbClr val="008000"/>
                </a:solidFill>
                <a:latin typeface="Calibri"/>
                <a:cs typeface="Calibri"/>
              </a:rPr>
              <a:t>е</a:t>
            </a:r>
            <a:r>
              <a:rPr sz="2600" spc="-40" dirty="0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–</a:t>
            </a:r>
            <a:r>
              <a:rPr sz="2600" spc="-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к</a:t>
            </a:r>
            <a:r>
              <a:rPr sz="2600" spc="-1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мосту</a:t>
            </a:r>
          </a:p>
          <a:p>
            <a:pPr marL="527685" marR="220979" indent="-514984">
              <a:lnSpc>
                <a:spcPts val="2590"/>
              </a:lnSpc>
              <a:spcBef>
                <a:spcPts val="635"/>
              </a:spcBef>
              <a:buClr>
                <a:srgbClr val="008000"/>
              </a:buClr>
              <a:buFont typeface="Calibri"/>
              <a:buAutoNum type="alphaLcParenR"/>
              <a:tabLst>
                <a:tab pos="528320" algn="l"/>
                <a:tab pos="7113905" algn="l"/>
              </a:tabLst>
            </a:pPr>
            <a:r>
              <a:rPr sz="2600" dirty="0">
                <a:solidFill>
                  <a:srgbClr val="008000"/>
                </a:solidFill>
                <a:latin typeface="Calibri"/>
                <a:cs typeface="Calibri"/>
              </a:rPr>
              <a:t>задние</a:t>
            </a:r>
            <a:r>
              <a:rPr sz="2600" spc="-30" dirty="0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008000"/>
                </a:solidFill>
                <a:latin typeface="Calibri"/>
                <a:cs typeface="Calibri"/>
              </a:rPr>
              <a:t>/верёвч</a:t>
            </a:r>
            <a:r>
              <a:rPr sz="2600" spc="-10" dirty="0">
                <a:solidFill>
                  <a:srgbClr val="008000"/>
                </a:solidFill>
                <a:latin typeface="Calibri"/>
                <a:cs typeface="Calibri"/>
              </a:rPr>
              <a:t>а</a:t>
            </a:r>
            <a:r>
              <a:rPr sz="2600" dirty="0">
                <a:solidFill>
                  <a:srgbClr val="008000"/>
                </a:solidFill>
                <a:latin typeface="Calibri"/>
                <a:cs typeface="Calibri"/>
              </a:rPr>
              <a:t>тые</a:t>
            </a:r>
            <a:r>
              <a:rPr sz="2600" spc="-20" dirty="0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sz="2600" spc="-25" dirty="0">
                <a:solidFill>
                  <a:srgbClr val="008000"/>
                </a:solidFill>
                <a:latin typeface="Calibri"/>
                <a:cs typeface="Calibri"/>
              </a:rPr>
              <a:t>т</a:t>
            </a:r>
            <a:r>
              <a:rPr sz="2600" spc="-50" dirty="0">
                <a:solidFill>
                  <a:srgbClr val="008000"/>
                </a:solidFill>
                <a:latin typeface="Calibri"/>
                <a:cs typeface="Calibri"/>
              </a:rPr>
              <a:t>е</a:t>
            </a:r>
            <a:r>
              <a:rPr sz="2600" dirty="0">
                <a:solidFill>
                  <a:srgbClr val="008000"/>
                </a:solidFill>
                <a:latin typeface="Calibri"/>
                <a:cs typeface="Calibri"/>
              </a:rPr>
              <a:t>ла/</a:t>
            </a:r>
            <a:r>
              <a:rPr sz="2600" spc="-5" dirty="0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-</a:t>
            </a:r>
            <a:r>
              <a:rPr sz="2600" spc="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к</a:t>
            </a:r>
            <a:r>
              <a:rPr sz="2600" spc="-1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пр</a:t>
            </a:r>
            <a:r>
              <a:rPr sz="2600" spc="-80" dirty="0">
                <a:latin typeface="Calibri"/>
                <a:cs typeface="Calibri"/>
              </a:rPr>
              <a:t>о</a:t>
            </a:r>
            <a:r>
              <a:rPr sz="2600" spc="-30" dirty="0">
                <a:latin typeface="Calibri"/>
                <a:cs typeface="Calibri"/>
              </a:rPr>
              <a:t>д</a:t>
            </a:r>
            <a:r>
              <a:rPr sz="2600" spc="-55" dirty="0">
                <a:latin typeface="Calibri"/>
                <a:cs typeface="Calibri"/>
              </a:rPr>
              <a:t>о</a:t>
            </a:r>
            <a:r>
              <a:rPr sz="2600" dirty="0">
                <a:latin typeface="Calibri"/>
                <a:cs typeface="Calibri"/>
              </a:rPr>
              <a:t>л</a:t>
            </a:r>
            <a:r>
              <a:rPr sz="2600" spc="-25" dirty="0">
                <a:latin typeface="Calibri"/>
                <a:cs typeface="Calibri"/>
              </a:rPr>
              <a:t>г</a:t>
            </a:r>
            <a:r>
              <a:rPr sz="2600" dirty="0">
                <a:latin typeface="Calibri"/>
                <a:cs typeface="Calibri"/>
              </a:rPr>
              <a:t>ов</a:t>
            </a:r>
            <a:r>
              <a:rPr sz="2600" spc="-20" dirty="0">
                <a:latin typeface="Calibri"/>
                <a:cs typeface="Calibri"/>
              </a:rPr>
              <a:t>а</a:t>
            </a:r>
            <a:r>
              <a:rPr sz="2600" spc="-25" dirty="0">
                <a:latin typeface="Calibri"/>
                <a:cs typeface="Calibri"/>
              </a:rPr>
              <a:t>т</a:t>
            </a:r>
            <a:r>
              <a:rPr sz="2600" dirty="0">
                <a:latin typeface="Calibri"/>
                <a:cs typeface="Calibri"/>
              </a:rPr>
              <a:t>о</a:t>
            </a:r>
            <a:r>
              <a:rPr sz="2600" spc="-15" dirty="0">
                <a:latin typeface="Calibri"/>
                <a:cs typeface="Calibri"/>
              </a:rPr>
              <a:t>м</a:t>
            </a:r>
            <a:r>
              <a:rPr sz="2600" dirty="0">
                <a:latin typeface="Calibri"/>
                <a:cs typeface="Calibri"/>
              </a:rPr>
              <a:t>у	и</a:t>
            </a:r>
            <a:r>
              <a:rPr sz="2600" spc="-2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спинн</a:t>
            </a:r>
            <a:r>
              <a:rPr sz="2600" spc="-15" dirty="0">
                <a:latin typeface="Calibri"/>
                <a:cs typeface="Calibri"/>
              </a:rPr>
              <a:t>о</a:t>
            </a:r>
            <a:r>
              <a:rPr sz="2600" spc="-10" dirty="0">
                <a:latin typeface="Calibri"/>
                <a:cs typeface="Calibri"/>
              </a:rPr>
              <a:t>м</a:t>
            </a:r>
            <a:r>
              <a:rPr sz="2600" dirty="0">
                <a:latin typeface="Calibri"/>
                <a:cs typeface="Calibri"/>
              </a:rPr>
              <a:t>у мозгу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6245630"/>
              </p:ext>
            </p:extLst>
          </p:nvPr>
        </p:nvGraphicFramePr>
        <p:xfrm>
          <a:off x="0" y="478536"/>
          <a:ext cx="9143999" cy="79971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74436"/>
                <a:gridCol w="6556708"/>
                <a:gridCol w="2112855"/>
              </a:tblGrid>
              <a:tr h="366014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2600" b="1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1.</a:t>
                      </a:r>
                      <a:endParaRPr sz="26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123189">
                        <a:lnSpc>
                          <a:spcPct val="100000"/>
                        </a:lnSpc>
                      </a:pPr>
                      <a:r>
                        <a:rPr sz="2600" b="1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чер</a:t>
                      </a:r>
                      <a:r>
                        <a:rPr sz="2600" b="1" spc="-1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в</a:t>
                      </a:r>
                      <a:r>
                        <a:rPr sz="2600" b="1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ь</a:t>
                      </a:r>
                      <a:r>
                        <a:rPr sz="2600" b="1" spc="2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600" dirty="0">
                          <a:latin typeface="Calibri"/>
                          <a:cs typeface="Calibri"/>
                        </a:rPr>
                        <a:t>–</a:t>
                      </a:r>
                      <a:r>
                        <a:rPr sz="26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600" dirty="0">
                          <a:latin typeface="Calibri"/>
                          <a:cs typeface="Calibri"/>
                        </a:rPr>
                        <a:t>ср</a:t>
                      </a:r>
                      <a:r>
                        <a:rPr sz="2600" spc="-35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2600" dirty="0">
                          <a:latin typeface="Calibri"/>
                          <a:cs typeface="Calibri"/>
                        </a:rPr>
                        <a:t>дняя</a:t>
                      </a:r>
                      <a:r>
                        <a:rPr sz="26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600" dirty="0">
                          <a:latin typeface="Calibri"/>
                          <a:cs typeface="Calibri"/>
                        </a:rPr>
                        <a:t>часть,</a:t>
                      </a:r>
                      <a:r>
                        <a:rPr sz="26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600" dirty="0">
                          <a:solidFill>
                            <a:srgbClr val="0000FF"/>
                          </a:solidFill>
                          <a:latin typeface="Calibri"/>
                          <a:cs typeface="Calibri"/>
                        </a:rPr>
                        <a:t>име</a:t>
                      </a:r>
                      <a:r>
                        <a:rPr sz="2600" spc="-20" dirty="0">
                          <a:solidFill>
                            <a:srgbClr val="0000FF"/>
                          </a:solidFill>
                          <a:latin typeface="Calibri"/>
                          <a:cs typeface="Calibri"/>
                        </a:rPr>
                        <a:t>е</a:t>
                      </a:r>
                      <a:r>
                        <a:rPr sz="2600" dirty="0">
                          <a:solidFill>
                            <a:srgbClr val="0000FF"/>
                          </a:solidFill>
                          <a:latin typeface="Calibri"/>
                          <a:cs typeface="Calibri"/>
                        </a:rPr>
                        <a:t>т</a:t>
                      </a:r>
                      <a:r>
                        <a:rPr sz="2600" spc="-25" dirty="0">
                          <a:solidFill>
                            <a:srgbClr val="0000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600" dirty="0">
                          <a:solidFill>
                            <a:srgbClr val="0000FF"/>
                          </a:solidFill>
                          <a:latin typeface="Calibri"/>
                          <a:cs typeface="Calibri"/>
                        </a:rPr>
                        <a:t>3 </a:t>
                      </a:r>
                      <a:r>
                        <a:rPr sz="2600" spc="-30" dirty="0">
                          <a:solidFill>
                            <a:srgbClr val="0000FF"/>
                          </a:solidFill>
                          <a:latin typeface="Calibri"/>
                          <a:cs typeface="Calibri"/>
                        </a:rPr>
                        <a:t>д</a:t>
                      </a:r>
                      <a:r>
                        <a:rPr sz="2600" spc="-55" dirty="0">
                          <a:solidFill>
                            <a:srgbClr val="0000FF"/>
                          </a:solidFill>
                          <a:latin typeface="Calibri"/>
                          <a:cs typeface="Calibri"/>
                        </a:rPr>
                        <a:t>о</a:t>
                      </a:r>
                      <a:r>
                        <a:rPr sz="2600" dirty="0">
                          <a:solidFill>
                            <a:srgbClr val="0000FF"/>
                          </a:solidFill>
                          <a:latin typeface="Calibri"/>
                          <a:cs typeface="Calibri"/>
                        </a:rPr>
                        <a:t>ли</a:t>
                      </a:r>
                      <a:r>
                        <a:rPr sz="2600" dirty="0">
                          <a:latin typeface="Calibri"/>
                          <a:cs typeface="Calibri"/>
                        </a:rPr>
                        <a:t>:</a:t>
                      </a:r>
                      <a:endParaRPr sz="2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sz="26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chemeClr val="bg2"/>
                    </a:solidFill>
                  </a:tcPr>
                </a:tc>
              </a:tr>
              <a:tr h="403471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2600" dirty="0">
                          <a:solidFill>
                            <a:srgbClr val="008000"/>
                          </a:solidFill>
                          <a:latin typeface="Calibri"/>
                          <a:cs typeface="Calibri"/>
                        </a:rPr>
                        <a:t>1)</a:t>
                      </a:r>
                      <a:endParaRPr sz="26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123189">
                        <a:lnSpc>
                          <a:spcPct val="100000"/>
                        </a:lnSpc>
                        <a:tabLst>
                          <a:tab pos="2672080" algn="l"/>
                        </a:tabLst>
                      </a:pPr>
                      <a:r>
                        <a:rPr sz="2600" dirty="0">
                          <a:solidFill>
                            <a:srgbClr val="008000"/>
                          </a:solidFill>
                          <a:latin typeface="Calibri"/>
                          <a:cs typeface="Calibri"/>
                        </a:rPr>
                        <a:t>пер</a:t>
                      </a:r>
                      <a:r>
                        <a:rPr sz="2600" spc="-40" dirty="0">
                          <a:solidFill>
                            <a:srgbClr val="008000"/>
                          </a:solidFill>
                          <a:latin typeface="Calibri"/>
                          <a:cs typeface="Calibri"/>
                        </a:rPr>
                        <a:t>е</a:t>
                      </a:r>
                      <a:r>
                        <a:rPr sz="2600" dirty="0">
                          <a:solidFill>
                            <a:srgbClr val="008000"/>
                          </a:solidFill>
                          <a:latin typeface="Calibri"/>
                          <a:cs typeface="Calibri"/>
                        </a:rPr>
                        <a:t>дн</a:t>
                      </a:r>
                      <a:r>
                        <a:rPr sz="2600" spc="-15" dirty="0">
                          <a:solidFill>
                            <a:srgbClr val="008000"/>
                          </a:solidFill>
                          <a:latin typeface="Calibri"/>
                          <a:cs typeface="Calibri"/>
                        </a:rPr>
                        <a:t>ю</a:t>
                      </a:r>
                      <a:r>
                        <a:rPr sz="2600" dirty="0">
                          <a:solidFill>
                            <a:srgbClr val="008000"/>
                          </a:solidFill>
                          <a:latin typeface="Calibri"/>
                          <a:cs typeface="Calibri"/>
                        </a:rPr>
                        <a:t>ю	2)</a:t>
                      </a:r>
                      <a:r>
                        <a:rPr sz="2600" spc="-15" dirty="0">
                          <a:solidFill>
                            <a:srgbClr val="008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600" dirty="0">
                          <a:solidFill>
                            <a:srgbClr val="008000"/>
                          </a:solidFill>
                          <a:latin typeface="Calibri"/>
                          <a:cs typeface="Calibri"/>
                        </a:rPr>
                        <a:t>ср</a:t>
                      </a:r>
                      <a:r>
                        <a:rPr sz="2600" spc="-35" dirty="0">
                          <a:solidFill>
                            <a:srgbClr val="008000"/>
                          </a:solidFill>
                          <a:latin typeface="Calibri"/>
                          <a:cs typeface="Calibri"/>
                        </a:rPr>
                        <a:t>е</a:t>
                      </a:r>
                      <a:r>
                        <a:rPr sz="2600" dirty="0">
                          <a:solidFill>
                            <a:srgbClr val="008000"/>
                          </a:solidFill>
                          <a:latin typeface="Calibri"/>
                          <a:cs typeface="Calibri"/>
                        </a:rPr>
                        <a:t>днюю</a:t>
                      </a:r>
                      <a:endParaRPr sz="26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308610">
                        <a:lnSpc>
                          <a:spcPct val="100000"/>
                        </a:lnSpc>
                      </a:pPr>
                      <a:r>
                        <a:rPr sz="2600" dirty="0">
                          <a:solidFill>
                            <a:srgbClr val="008000"/>
                          </a:solidFill>
                          <a:latin typeface="Calibri"/>
                          <a:cs typeface="Calibri"/>
                        </a:rPr>
                        <a:t>3)</a:t>
                      </a:r>
                      <a:r>
                        <a:rPr sz="2600" spc="-15" dirty="0">
                          <a:solidFill>
                            <a:srgbClr val="008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600" dirty="0">
                          <a:solidFill>
                            <a:srgbClr val="008000"/>
                          </a:solidFill>
                          <a:latin typeface="Calibri"/>
                          <a:cs typeface="Calibri"/>
                        </a:rPr>
                        <a:t>заднюю</a:t>
                      </a:r>
                      <a:endParaRPr sz="26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1000" y="350518"/>
            <a:ext cx="8229600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64970">
              <a:lnSpc>
                <a:spcPct val="100000"/>
              </a:lnSpc>
            </a:pPr>
            <a:r>
              <a:rPr sz="3200" dirty="0"/>
              <a:t>ана</a:t>
            </a:r>
            <a:r>
              <a:rPr sz="3200" spc="-30" dirty="0"/>
              <a:t>т</a:t>
            </a:r>
            <a:r>
              <a:rPr sz="3200" dirty="0"/>
              <a:t>омические части</a:t>
            </a:r>
            <a:r>
              <a:rPr sz="3200" spc="-20" dirty="0"/>
              <a:t> </a:t>
            </a:r>
            <a:r>
              <a:rPr sz="3200" dirty="0"/>
              <a:t>мо</a:t>
            </a:r>
            <a:r>
              <a:rPr sz="3200" spc="-15" dirty="0"/>
              <a:t>з</a:t>
            </a:r>
            <a:r>
              <a:rPr sz="3200" spc="-45" dirty="0"/>
              <a:t>ж</a:t>
            </a:r>
            <a:r>
              <a:rPr sz="3200" dirty="0"/>
              <a:t>еч</a:t>
            </a:r>
            <a:r>
              <a:rPr sz="3200" spc="-45" dirty="0"/>
              <a:t>к</a:t>
            </a:r>
            <a:r>
              <a:rPr sz="3200" dirty="0"/>
              <a:t>а</a:t>
            </a:r>
          </a:p>
        </p:txBody>
      </p:sp>
      <p:sp>
        <p:nvSpPr>
          <p:cNvPr id="3" name="object 3"/>
          <p:cNvSpPr/>
          <p:nvPr/>
        </p:nvSpPr>
        <p:spPr>
          <a:xfrm>
            <a:off x="0" y="857186"/>
            <a:ext cx="7429500" cy="524992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941059" y="2607436"/>
            <a:ext cx="1336675" cy="777875"/>
          </a:xfrm>
          <a:custGeom>
            <a:avLst/>
            <a:gdLst/>
            <a:ahLst/>
            <a:cxnLst/>
            <a:rect l="l" t="t" r="r" b="b"/>
            <a:pathLst>
              <a:path w="1336675" h="777875">
                <a:moveTo>
                  <a:pt x="1336547" y="0"/>
                </a:moveTo>
                <a:lnTo>
                  <a:pt x="0" y="777493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286625" y="2428875"/>
            <a:ext cx="786130" cy="285750"/>
          </a:xfrm>
          <a:prstGeom prst="rect">
            <a:avLst/>
          </a:prstGeom>
          <a:solidFill>
            <a:srgbClr val="FFC000"/>
          </a:solidFill>
          <a:ln w="25400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92075">
              <a:lnSpc>
                <a:spcPct val="100000"/>
              </a:lnSpc>
            </a:pPr>
            <a:r>
              <a:rPr sz="1800" b="1" dirty="0">
                <a:latin typeface="Calibri"/>
                <a:cs typeface="Calibri"/>
              </a:rPr>
              <a:t>че</a:t>
            </a:r>
            <a:r>
              <a:rPr sz="1800" b="1" spc="5" dirty="0">
                <a:latin typeface="Calibri"/>
                <a:cs typeface="Calibri"/>
              </a:rPr>
              <a:t>р</a:t>
            </a:r>
            <a:r>
              <a:rPr sz="1800" b="1" dirty="0">
                <a:latin typeface="Calibri"/>
                <a:cs typeface="Calibri"/>
              </a:rPr>
              <a:t>вь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808090" y="1505711"/>
            <a:ext cx="535305" cy="1032510"/>
          </a:xfrm>
          <a:custGeom>
            <a:avLst/>
            <a:gdLst/>
            <a:ahLst/>
            <a:cxnLst/>
            <a:rect l="l" t="t" r="r" b="b"/>
            <a:pathLst>
              <a:path w="535304" h="1032510">
                <a:moveTo>
                  <a:pt x="535178" y="0"/>
                </a:moveTo>
                <a:lnTo>
                  <a:pt x="0" y="1032510"/>
                </a:lnTo>
              </a:path>
            </a:pathLst>
          </a:custGeom>
          <a:ln w="253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857875" y="1214500"/>
            <a:ext cx="1357630" cy="285750"/>
          </a:xfrm>
          <a:prstGeom prst="rect">
            <a:avLst/>
          </a:prstGeom>
          <a:solidFill>
            <a:schemeClr val="accent5"/>
          </a:solidFill>
          <a:ln w="25400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04139">
              <a:lnSpc>
                <a:spcPct val="100000"/>
              </a:lnSpc>
            </a:pPr>
            <a:r>
              <a:rPr sz="1800" b="1" dirty="0">
                <a:latin typeface="Calibri"/>
                <a:cs typeface="Calibri"/>
              </a:rPr>
              <a:t>п</a:t>
            </a:r>
            <a:r>
              <a:rPr sz="1800" b="1" spc="-30" dirty="0">
                <a:latin typeface="Calibri"/>
                <a:cs typeface="Calibri"/>
              </a:rPr>
              <a:t>о</a:t>
            </a:r>
            <a:r>
              <a:rPr sz="1800" b="1" dirty="0">
                <a:latin typeface="Calibri"/>
                <a:cs typeface="Calibri"/>
              </a:rPr>
              <a:t>лушар</a:t>
            </a:r>
            <a:r>
              <a:rPr sz="1800" b="1" spc="5" dirty="0">
                <a:latin typeface="Calibri"/>
                <a:cs typeface="Calibri"/>
              </a:rPr>
              <a:t>и</a:t>
            </a:r>
            <a:r>
              <a:rPr sz="1800" b="1" dirty="0">
                <a:latin typeface="Calibri"/>
                <a:cs typeface="Calibri"/>
              </a:rPr>
              <a:t>е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854446" y="4330446"/>
            <a:ext cx="360045" cy="934085"/>
          </a:xfrm>
          <a:custGeom>
            <a:avLst/>
            <a:gdLst/>
            <a:ahLst/>
            <a:cxnLst/>
            <a:rect l="l" t="t" r="r" b="b"/>
            <a:pathLst>
              <a:path w="360045" h="934085">
                <a:moveTo>
                  <a:pt x="359917" y="934084"/>
                </a:moveTo>
                <a:lnTo>
                  <a:pt x="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929376" y="5286375"/>
            <a:ext cx="1357630" cy="285750"/>
          </a:xfrm>
          <a:prstGeom prst="rect">
            <a:avLst/>
          </a:prstGeom>
          <a:solidFill>
            <a:schemeClr val="accent5"/>
          </a:solidFill>
          <a:ln w="25400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04139">
              <a:lnSpc>
                <a:spcPct val="100000"/>
              </a:lnSpc>
            </a:pPr>
            <a:r>
              <a:rPr sz="1800" b="1" dirty="0">
                <a:latin typeface="Calibri"/>
                <a:cs typeface="Calibri"/>
              </a:rPr>
              <a:t>п</a:t>
            </a:r>
            <a:r>
              <a:rPr sz="1800" b="1" spc="-35" dirty="0">
                <a:latin typeface="Calibri"/>
                <a:cs typeface="Calibri"/>
              </a:rPr>
              <a:t>о</a:t>
            </a:r>
            <a:r>
              <a:rPr sz="1800" b="1" dirty="0">
                <a:latin typeface="Calibri"/>
                <a:cs typeface="Calibri"/>
              </a:rPr>
              <a:t>лу</a:t>
            </a:r>
            <a:r>
              <a:rPr sz="1800" b="1" spc="-10" dirty="0">
                <a:latin typeface="Calibri"/>
                <a:cs typeface="Calibri"/>
              </a:rPr>
              <a:t>ш</a:t>
            </a:r>
            <a:r>
              <a:rPr sz="1800" b="1" dirty="0">
                <a:latin typeface="Calibri"/>
                <a:cs typeface="Calibri"/>
              </a:rPr>
              <a:t>ар</a:t>
            </a:r>
            <a:r>
              <a:rPr sz="1800" b="1" spc="5" dirty="0">
                <a:latin typeface="Calibri"/>
                <a:cs typeface="Calibri"/>
              </a:rPr>
              <a:t>и</a:t>
            </a:r>
            <a:r>
              <a:rPr sz="1800" b="1" dirty="0">
                <a:latin typeface="Calibri"/>
                <a:cs typeface="Calibri"/>
              </a:rPr>
              <a:t>е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643501" y="2857500"/>
            <a:ext cx="1857375" cy="142875"/>
          </a:xfrm>
          <a:custGeom>
            <a:avLst/>
            <a:gdLst/>
            <a:ahLst/>
            <a:cxnLst/>
            <a:rect l="l" t="t" r="r" b="b"/>
            <a:pathLst>
              <a:path w="1857375" h="142875">
                <a:moveTo>
                  <a:pt x="0" y="142875"/>
                </a:moveTo>
                <a:lnTo>
                  <a:pt x="1857375" y="0"/>
                </a:lnTo>
              </a:path>
            </a:pathLst>
          </a:custGeom>
          <a:ln w="25400">
            <a:solidFill>
              <a:srgbClr val="00A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714875" y="4071873"/>
            <a:ext cx="1857375" cy="1905"/>
          </a:xfrm>
          <a:custGeom>
            <a:avLst/>
            <a:gdLst/>
            <a:ahLst/>
            <a:cxnLst/>
            <a:rect l="l" t="t" r="r" b="b"/>
            <a:pathLst>
              <a:path w="1857375" h="1904">
                <a:moveTo>
                  <a:pt x="0" y="0"/>
                </a:moveTo>
                <a:lnTo>
                  <a:pt x="1857375" y="1650"/>
                </a:lnTo>
              </a:path>
            </a:pathLst>
          </a:custGeom>
          <a:ln w="25400">
            <a:solidFill>
              <a:srgbClr val="00A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17549" y="838200"/>
            <a:ext cx="8229600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64970">
              <a:lnSpc>
                <a:spcPct val="100000"/>
              </a:lnSpc>
            </a:pPr>
            <a:r>
              <a:rPr dirty="0"/>
              <a:t>ана</a:t>
            </a:r>
            <a:r>
              <a:rPr spc="-30" dirty="0"/>
              <a:t>т</a:t>
            </a:r>
            <a:r>
              <a:rPr dirty="0"/>
              <a:t>омические части</a:t>
            </a:r>
            <a:r>
              <a:rPr spc="-20" dirty="0"/>
              <a:t> </a:t>
            </a:r>
            <a:r>
              <a:rPr dirty="0"/>
              <a:t>мо</a:t>
            </a:r>
            <a:r>
              <a:rPr spc="-15" dirty="0"/>
              <a:t>з</a:t>
            </a:r>
            <a:r>
              <a:rPr spc="-45" dirty="0"/>
              <a:t>ж</a:t>
            </a:r>
            <a:r>
              <a:rPr dirty="0"/>
              <a:t>еч</a:t>
            </a:r>
            <a:r>
              <a:rPr spc="-45" dirty="0"/>
              <a:t>к</a:t>
            </a:r>
            <a:r>
              <a:rPr dirty="0"/>
              <a:t>а</a:t>
            </a:r>
          </a:p>
        </p:txBody>
      </p:sp>
      <p:sp>
        <p:nvSpPr>
          <p:cNvPr id="3" name="object 3"/>
          <p:cNvSpPr/>
          <p:nvPr/>
        </p:nvSpPr>
        <p:spPr>
          <a:xfrm>
            <a:off x="1668618" y="1934132"/>
            <a:ext cx="5715000" cy="44767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32349" y="2643159"/>
            <a:ext cx="911225" cy="732155"/>
          </a:xfrm>
          <a:custGeom>
            <a:avLst/>
            <a:gdLst/>
            <a:ahLst/>
            <a:cxnLst/>
            <a:rect l="l" t="t" r="r" b="b"/>
            <a:pathLst>
              <a:path w="911225" h="732155">
                <a:moveTo>
                  <a:pt x="910971" y="0"/>
                </a:moveTo>
                <a:lnTo>
                  <a:pt x="0" y="731901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215001" y="2357409"/>
            <a:ext cx="1357630" cy="285750"/>
          </a:xfrm>
          <a:prstGeom prst="rect">
            <a:avLst/>
          </a:prstGeom>
          <a:solidFill>
            <a:srgbClr val="008000"/>
          </a:solidFill>
          <a:ln w="25400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04139">
              <a:lnSpc>
                <a:spcPct val="100000"/>
              </a:lnSpc>
            </a:pPr>
            <a:r>
              <a:rPr sz="1800" b="1" dirty="0">
                <a:latin typeface="Calibri"/>
                <a:cs typeface="Calibri"/>
              </a:rPr>
              <a:t>п</a:t>
            </a:r>
            <a:r>
              <a:rPr sz="1800" b="1" spc="-35" dirty="0">
                <a:latin typeface="Calibri"/>
                <a:cs typeface="Calibri"/>
              </a:rPr>
              <a:t>о</a:t>
            </a:r>
            <a:r>
              <a:rPr sz="1800" b="1" dirty="0">
                <a:latin typeface="Calibri"/>
                <a:cs typeface="Calibri"/>
              </a:rPr>
              <a:t>лу</a:t>
            </a:r>
            <a:r>
              <a:rPr sz="1800" b="1" spc="-10" dirty="0">
                <a:latin typeface="Calibri"/>
                <a:cs typeface="Calibri"/>
              </a:rPr>
              <a:t>ш</a:t>
            </a:r>
            <a:r>
              <a:rPr sz="1800" b="1" dirty="0">
                <a:latin typeface="Calibri"/>
                <a:cs typeface="Calibri"/>
              </a:rPr>
              <a:t>ар</a:t>
            </a:r>
            <a:r>
              <a:rPr sz="1800" b="1" spc="5" dirty="0">
                <a:latin typeface="Calibri"/>
                <a:cs typeface="Calibri"/>
              </a:rPr>
              <a:t>и</a:t>
            </a:r>
            <a:r>
              <a:rPr sz="1800" b="1" dirty="0">
                <a:latin typeface="Calibri"/>
                <a:cs typeface="Calibri"/>
              </a:rPr>
              <a:t>е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708207" y="3550535"/>
            <a:ext cx="1283335" cy="607060"/>
          </a:xfrm>
          <a:custGeom>
            <a:avLst/>
            <a:gdLst/>
            <a:ahLst/>
            <a:cxnLst/>
            <a:rect l="l" t="t" r="r" b="b"/>
            <a:pathLst>
              <a:path w="1283335" h="607060">
                <a:moveTo>
                  <a:pt x="1283208" y="0"/>
                </a:moveTo>
                <a:lnTo>
                  <a:pt x="0" y="606551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991542" y="3268249"/>
            <a:ext cx="929005" cy="285750"/>
          </a:xfrm>
          <a:prstGeom prst="rect">
            <a:avLst/>
          </a:prstGeom>
          <a:solidFill>
            <a:srgbClr val="FF9966"/>
          </a:solidFill>
          <a:ln w="25400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99695">
              <a:lnSpc>
                <a:spcPct val="100000"/>
              </a:lnSpc>
            </a:pPr>
            <a:r>
              <a:rPr sz="1800" b="1" dirty="0">
                <a:latin typeface="Calibri"/>
                <a:cs typeface="Calibri"/>
              </a:rPr>
              <a:t>клочок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583875" y="4615102"/>
            <a:ext cx="591185" cy="1795780"/>
          </a:xfrm>
          <a:custGeom>
            <a:avLst/>
            <a:gdLst/>
            <a:ahLst/>
            <a:cxnLst/>
            <a:rect l="l" t="t" r="r" b="b"/>
            <a:pathLst>
              <a:path w="591185" h="1795779">
                <a:moveTo>
                  <a:pt x="0" y="1795741"/>
                </a:moveTo>
                <a:lnTo>
                  <a:pt x="590676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3996409" y="6429375"/>
            <a:ext cx="1071880" cy="428625"/>
          </a:xfrm>
          <a:prstGeom prst="rect">
            <a:avLst/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5400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204470" marR="106045" indent="-90170">
              <a:lnSpc>
                <a:spcPct val="78900"/>
              </a:lnSpc>
            </a:pPr>
            <a:r>
              <a:rPr sz="1800" b="1" dirty="0">
                <a:latin typeface="Calibri"/>
                <a:cs typeface="Calibri"/>
              </a:rPr>
              <a:t>с</a:t>
            </a:r>
            <a:r>
              <a:rPr sz="1800" b="1" spc="5" dirty="0">
                <a:latin typeface="Calibri"/>
                <a:cs typeface="Calibri"/>
              </a:rPr>
              <a:t>р</a:t>
            </a:r>
            <a:r>
              <a:rPr sz="1800" b="1" spc="-20" dirty="0">
                <a:latin typeface="Calibri"/>
                <a:cs typeface="Calibri"/>
              </a:rPr>
              <a:t>е</a:t>
            </a:r>
            <a:r>
              <a:rPr sz="1800" b="1" dirty="0">
                <a:latin typeface="Calibri"/>
                <a:cs typeface="Calibri"/>
              </a:rPr>
              <a:t>дняя н</a:t>
            </a:r>
            <a:r>
              <a:rPr sz="1800" b="1" spc="-20" dirty="0">
                <a:latin typeface="Calibri"/>
                <a:cs typeface="Calibri"/>
              </a:rPr>
              <a:t>о</a:t>
            </a:r>
            <a:r>
              <a:rPr sz="1800" b="1" dirty="0">
                <a:latin typeface="Calibri"/>
                <a:cs typeface="Calibri"/>
              </a:rPr>
              <a:t>ж</a:t>
            </a:r>
            <a:r>
              <a:rPr sz="1800" b="1" spc="-30" dirty="0">
                <a:latin typeface="Calibri"/>
                <a:cs typeface="Calibri"/>
              </a:rPr>
              <a:t>к</a:t>
            </a:r>
            <a:r>
              <a:rPr sz="1800" b="1" dirty="0">
                <a:latin typeface="Calibri"/>
                <a:cs typeface="Calibri"/>
              </a:rPr>
              <a:t>а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829251" y="4143740"/>
            <a:ext cx="1147445" cy="1608455"/>
          </a:xfrm>
          <a:custGeom>
            <a:avLst/>
            <a:gdLst/>
            <a:ahLst/>
            <a:cxnLst/>
            <a:rect l="l" t="t" r="r" b="b"/>
            <a:pathLst>
              <a:path w="1147445" h="1608454">
                <a:moveTo>
                  <a:pt x="0" y="1607947"/>
                </a:moveTo>
                <a:lnTo>
                  <a:pt x="1147445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2994082" y="5752195"/>
            <a:ext cx="929005" cy="428625"/>
          </a:xfrm>
          <a:prstGeom prst="rect">
            <a:avLst/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5400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32715" marR="95250" indent="-29209">
              <a:lnSpc>
                <a:spcPct val="78900"/>
              </a:lnSpc>
            </a:pPr>
            <a:r>
              <a:rPr sz="1800" b="1" dirty="0">
                <a:latin typeface="Calibri"/>
                <a:cs typeface="Calibri"/>
              </a:rPr>
              <a:t>за</a:t>
            </a:r>
            <a:r>
              <a:rPr sz="1800" b="1" spc="-10" dirty="0">
                <a:latin typeface="Calibri"/>
                <a:cs typeface="Calibri"/>
              </a:rPr>
              <a:t>д</a:t>
            </a:r>
            <a:r>
              <a:rPr sz="1800" b="1" dirty="0">
                <a:latin typeface="Calibri"/>
                <a:cs typeface="Calibri"/>
              </a:rPr>
              <a:t>н</a:t>
            </a:r>
            <a:r>
              <a:rPr sz="1800" b="1" spc="5" dirty="0">
                <a:latin typeface="Calibri"/>
                <a:cs typeface="Calibri"/>
              </a:rPr>
              <a:t>я</a:t>
            </a:r>
            <a:r>
              <a:rPr sz="1800" b="1" dirty="0">
                <a:latin typeface="Calibri"/>
                <a:cs typeface="Calibri"/>
              </a:rPr>
              <a:t>я н</a:t>
            </a:r>
            <a:r>
              <a:rPr sz="1800" b="1" spc="-20" dirty="0">
                <a:latin typeface="Calibri"/>
                <a:cs typeface="Calibri"/>
              </a:rPr>
              <a:t>о</a:t>
            </a:r>
            <a:r>
              <a:rPr sz="1800" b="1" dirty="0">
                <a:latin typeface="Calibri"/>
                <a:cs typeface="Calibri"/>
              </a:rPr>
              <a:t>ж</a:t>
            </a:r>
            <a:r>
              <a:rPr sz="1800" b="1" spc="-30" dirty="0">
                <a:latin typeface="Calibri"/>
                <a:cs typeface="Calibri"/>
              </a:rPr>
              <a:t>к</a:t>
            </a:r>
            <a:r>
              <a:rPr sz="1800" b="1" dirty="0">
                <a:latin typeface="Calibri"/>
                <a:cs typeface="Calibri"/>
              </a:rPr>
              <a:t>а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923087" y="1855125"/>
            <a:ext cx="267335" cy="502284"/>
          </a:xfrm>
          <a:custGeom>
            <a:avLst/>
            <a:gdLst/>
            <a:ahLst/>
            <a:cxnLst/>
            <a:rect l="l" t="t" r="r" b="b"/>
            <a:pathLst>
              <a:path w="267335" h="502284">
                <a:moveTo>
                  <a:pt x="0" y="0"/>
                </a:moveTo>
                <a:lnTo>
                  <a:pt x="266827" y="501904"/>
                </a:lnTo>
              </a:path>
            </a:pathLst>
          </a:custGeom>
          <a:ln w="253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3210279" y="1569375"/>
            <a:ext cx="786130" cy="285750"/>
          </a:xfrm>
          <a:prstGeom prst="rect">
            <a:avLst/>
          </a:prstGeom>
          <a:solidFill>
            <a:srgbClr val="FFC000"/>
          </a:solidFill>
          <a:ln w="25400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91440">
              <a:lnSpc>
                <a:spcPct val="100000"/>
              </a:lnSpc>
            </a:pPr>
            <a:r>
              <a:rPr sz="1800" b="1" dirty="0">
                <a:latin typeface="Calibri"/>
                <a:cs typeface="Calibri"/>
              </a:rPr>
              <a:t>че</a:t>
            </a:r>
            <a:r>
              <a:rPr sz="1800" b="1" spc="5" dirty="0">
                <a:latin typeface="Calibri"/>
                <a:cs typeface="Calibri"/>
              </a:rPr>
              <a:t>р</a:t>
            </a:r>
            <a:r>
              <a:rPr sz="1800" b="1" dirty="0">
                <a:latin typeface="Calibri"/>
                <a:cs typeface="Calibri"/>
              </a:rPr>
              <a:t>вь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7542" y="6003347"/>
            <a:ext cx="8229600" cy="492443"/>
          </a:xfrm>
          <a:prstGeom prst="rect">
            <a:avLst/>
          </a:prstGeom>
          <a:solidFill>
            <a:schemeClr val="bg2"/>
          </a:solidFill>
        </p:spPr>
        <p:txBody>
          <a:bodyPr vert="horz" wrap="square" lIns="0" tIns="0" rIns="0" bIns="0" rtlCol="0">
            <a:spAutoFit/>
          </a:bodyPr>
          <a:lstStyle/>
          <a:p>
            <a:pPr marL="2546985">
              <a:lnSpc>
                <a:spcPct val="100000"/>
              </a:lnSpc>
            </a:pPr>
            <a:r>
              <a:rPr sz="3200" spc="-45" dirty="0"/>
              <a:t>д</a:t>
            </a:r>
            <a:r>
              <a:rPr sz="3200" spc="-55" dirty="0"/>
              <a:t>о</a:t>
            </a:r>
            <a:r>
              <a:rPr sz="3200" dirty="0"/>
              <a:t>ли</a:t>
            </a:r>
            <a:r>
              <a:rPr sz="3200" spc="15" dirty="0"/>
              <a:t> </a:t>
            </a:r>
            <a:r>
              <a:rPr sz="3200" dirty="0"/>
              <a:t>че</a:t>
            </a:r>
            <a:r>
              <a:rPr sz="3200" spc="-15" dirty="0"/>
              <a:t>р</a:t>
            </a:r>
            <a:r>
              <a:rPr sz="3200" spc="-30" dirty="0"/>
              <a:t>в</a:t>
            </a:r>
            <a:r>
              <a:rPr sz="3200" dirty="0"/>
              <a:t>я моз</a:t>
            </a:r>
            <a:r>
              <a:rPr sz="3200" spc="-50" dirty="0"/>
              <a:t>ж</a:t>
            </a:r>
            <a:r>
              <a:rPr sz="3200" dirty="0"/>
              <a:t>еч</a:t>
            </a:r>
            <a:r>
              <a:rPr sz="3200" spc="-45" dirty="0"/>
              <a:t>к</a:t>
            </a:r>
            <a:r>
              <a:rPr sz="3200" dirty="0"/>
              <a:t>а</a:t>
            </a:r>
          </a:p>
        </p:txBody>
      </p:sp>
      <p:sp>
        <p:nvSpPr>
          <p:cNvPr id="3" name="object 3"/>
          <p:cNvSpPr/>
          <p:nvPr/>
        </p:nvSpPr>
        <p:spPr>
          <a:xfrm>
            <a:off x="1571625" y="928750"/>
            <a:ext cx="5643499" cy="50434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957061" y="4217542"/>
            <a:ext cx="1263015" cy="111760"/>
          </a:xfrm>
          <a:custGeom>
            <a:avLst/>
            <a:gdLst/>
            <a:ahLst/>
            <a:cxnLst/>
            <a:rect l="l" t="t" r="r" b="b"/>
            <a:pathLst>
              <a:path w="1263015" h="111760">
                <a:moveTo>
                  <a:pt x="1262888" y="0"/>
                </a:moveTo>
                <a:lnTo>
                  <a:pt x="0" y="111251"/>
                </a:lnTo>
              </a:path>
            </a:pathLst>
          </a:custGeom>
          <a:ln w="253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215251" y="4000500"/>
            <a:ext cx="929005" cy="428625"/>
          </a:xfrm>
          <a:prstGeom prst="rect">
            <a:avLst/>
          </a:prstGeom>
          <a:solidFill>
            <a:srgbClr val="FF9999"/>
          </a:solidFill>
          <a:ln w="25400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209550" marR="94615" indent="-105410">
              <a:lnSpc>
                <a:spcPct val="78900"/>
              </a:lnSpc>
            </a:pPr>
            <a:r>
              <a:rPr sz="1800" b="1" dirty="0">
                <a:latin typeface="Calibri"/>
                <a:cs typeface="Calibri"/>
              </a:rPr>
              <a:t>за</a:t>
            </a:r>
            <a:r>
              <a:rPr sz="1800" b="1" spc="-10" dirty="0">
                <a:latin typeface="Calibri"/>
                <a:cs typeface="Calibri"/>
              </a:rPr>
              <a:t>д</a:t>
            </a:r>
            <a:r>
              <a:rPr sz="1800" b="1" dirty="0">
                <a:latin typeface="Calibri"/>
                <a:cs typeface="Calibri"/>
              </a:rPr>
              <a:t>н</a:t>
            </a:r>
            <a:r>
              <a:rPr sz="1800" b="1" spc="5" dirty="0">
                <a:latin typeface="Calibri"/>
                <a:cs typeface="Calibri"/>
              </a:rPr>
              <a:t>я</a:t>
            </a:r>
            <a:r>
              <a:rPr sz="1800" b="1" dirty="0">
                <a:latin typeface="Calibri"/>
                <a:cs typeface="Calibri"/>
              </a:rPr>
              <a:t>я </a:t>
            </a:r>
            <a:r>
              <a:rPr sz="1800" b="1" spc="-20" dirty="0">
                <a:latin typeface="Calibri"/>
                <a:cs typeface="Calibri"/>
              </a:rPr>
              <a:t>д</a:t>
            </a:r>
            <a:r>
              <a:rPr sz="1800" b="1" spc="-35" dirty="0">
                <a:latin typeface="Calibri"/>
                <a:cs typeface="Calibri"/>
              </a:rPr>
              <a:t>о</a:t>
            </a:r>
            <a:r>
              <a:rPr sz="1800" b="1" dirty="0">
                <a:latin typeface="Calibri"/>
                <a:cs typeface="Calibri"/>
              </a:rPr>
              <a:t>ля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784853" y="981710"/>
            <a:ext cx="252729" cy="690880"/>
          </a:xfrm>
          <a:custGeom>
            <a:avLst/>
            <a:gdLst/>
            <a:ahLst/>
            <a:cxnLst/>
            <a:rect l="l" t="t" r="r" b="b"/>
            <a:pathLst>
              <a:path w="252729" h="690880">
                <a:moveTo>
                  <a:pt x="0" y="0"/>
                </a:moveTo>
                <a:lnTo>
                  <a:pt x="252603" y="690752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214751" y="571500"/>
            <a:ext cx="1071880" cy="42862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5400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930"/>
              </a:lnSpc>
            </a:pPr>
            <a:r>
              <a:rPr sz="1800" b="1" dirty="0">
                <a:latin typeface="Calibri"/>
                <a:cs typeface="Calibri"/>
              </a:rPr>
              <a:t>с</a:t>
            </a:r>
            <a:r>
              <a:rPr sz="1800" b="1" spc="5" dirty="0">
                <a:latin typeface="Calibri"/>
                <a:cs typeface="Calibri"/>
              </a:rPr>
              <a:t>р</a:t>
            </a:r>
            <a:r>
              <a:rPr sz="1800" b="1" spc="-20" dirty="0">
                <a:latin typeface="Calibri"/>
                <a:cs typeface="Calibri"/>
              </a:rPr>
              <a:t>е</a:t>
            </a:r>
            <a:r>
              <a:rPr sz="1800" b="1" dirty="0">
                <a:latin typeface="Calibri"/>
                <a:cs typeface="Calibri"/>
              </a:rPr>
              <a:t>дняя</a:t>
            </a:r>
            <a:endParaRPr sz="1800" dirty="0">
              <a:latin typeface="Calibri"/>
              <a:cs typeface="Calibri"/>
            </a:endParaRPr>
          </a:p>
          <a:p>
            <a:pPr algn="ctr">
              <a:lnSpc>
                <a:spcPts val="1885"/>
              </a:lnSpc>
            </a:pPr>
            <a:r>
              <a:rPr sz="1800" b="1" spc="-20" dirty="0">
                <a:latin typeface="Calibri"/>
                <a:cs typeface="Calibri"/>
              </a:rPr>
              <a:t>д</a:t>
            </a:r>
            <a:r>
              <a:rPr sz="1800" b="1" spc="-35" dirty="0">
                <a:latin typeface="Calibri"/>
                <a:cs typeface="Calibri"/>
              </a:rPr>
              <a:t>о</a:t>
            </a:r>
            <a:r>
              <a:rPr sz="1800" b="1" dirty="0">
                <a:latin typeface="Calibri"/>
                <a:cs typeface="Calibri"/>
              </a:rPr>
              <a:t>ля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377314" y="4717669"/>
            <a:ext cx="1786255" cy="175895"/>
          </a:xfrm>
          <a:custGeom>
            <a:avLst/>
            <a:gdLst/>
            <a:ahLst/>
            <a:cxnLst/>
            <a:rect l="l" t="t" r="r" b="b"/>
            <a:pathLst>
              <a:path w="1786255" h="175895">
                <a:moveTo>
                  <a:pt x="0" y="0"/>
                </a:moveTo>
                <a:lnTo>
                  <a:pt x="1786127" y="175513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14312" y="4500498"/>
            <a:ext cx="1143000" cy="428625"/>
          </a:xfrm>
          <a:prstGeom prst="rect">
            <a:avLst/>
          </a:prstGeom>
          <a:solidFill>
            <a:schemeClr val="bg2">
              <a:lumMod val="90000"/>
            </a:schemeClr>
          </a:solidFill>
          <a:ln w="25400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314960" marR="73025" indent="-236220">
              <a:lnSpc>
                <a:spcPct val="78900"/>
              </a:lnSpc>
            </a:pPr>
            <a:r>
              <a:rPr sz="1800" b="1" dirty="0">
                <a:latin typeface="Calibri"/>
                <a:cs typeface="Calibri"/>
              </a:rPr>
              <a:t>пер</a:t>
            </a:r>
            <a:r>
              <a:rPr sz="1800" b="1" spc="-20" dirty="0">
                <a:latin typeface="Calibri"/>
                <a:cs typeface="Calibri"/>
              </a:rPr>
              <a:t>е</a:t>
            </a:r>
            <a:r>
              <a:rPr sz="1800" b="1" dirty="0">
                <a:latin typeface="Calibri"/>
                <a:cs typeface="Calibri"/>
              </a:rPr>
              <a:t>дн</a:t>
            </a:r>
            <a:r>
              <a:rPr sz="1800" b="1" spc="-10" dirty="0">
                <a:latin typeface="Calibri"/>
                <a:cs typeface="Calibri"/>
              </a:rPr>
              <a:t>я</a:t>
            </a:r>
            <a:r>
              <a:rPr sz="1800" b="1" dirty="0">
                <a:latin typeface="Calibri"/>
                <a:cs typeface="Calibri"/>
              </a:rPr>
              <a:t>я </a:t>
            </a:r>
            <a:r>
              <a:rPr sz="1800" b="1" spc="-20" dirty="0">
                <a:latin typeface="Calibri"/>
                <a:cs typeface="Calibri"/>
              </a:rPr>
              <a:t>д</a:t>
            </a:r>
            <a:r>
              <a:rPr sz="1800" b="1" spc="-35" dirty="0">
                <a:latin typeface="Calibri"/>
                <a:cs typeface="Calibri"/>
              </a:rPr>
              <a:t>о</a:t>
            </a:r>
            <a:r>
              <a:rPr sz="1800" b="1" dirty="0">
                <a:latin typeface="Calibri"/>
                <a:cs typeface="Calibri"/>
              </a:rPr>
              <a:t>ля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522342" y="3146044"/>
            <a:ext cx="2271395" cy="1270635"/>
          </a:xfrm>
          <a:custGeom>
            <a:avLst/>
            <a:gdLst/>
            <a:ahLst/>
            <a:cxnLst/>
            <a:rect l="l" t="t" r="r" b="b"/>
            <a:pathLst>
              <a:path w="2271395" h="1270635">
                <a:moveTo>
                  <a:pt x="2270887" y="0"/>
                </a:moveTo>
                <a:lnTo>
                  <a:pt x="0" y="1270253"/>
                </a:lnTo>
              </a:path>
            </a:pathLst>
          </a:custGeom>
          <a:ln w="25400">
            <a:solidFill>
              <a:srgbClr val="00A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6786626" y="2929001"/>
            <a:ext cx="1285875" cy="428625"/>
          </a:xfrm>
          <a:prstGeom prst="rect">
            <a:avLst/>
          </a:prstGeom>
          <a:solidFill>
            <a:srgbClr val="FFC000"/>
          </a:solidFill>
          <a:ln w="25400">
            <a:solidFill>
              <a:srgbClr val="00AFE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905" algn="ctr">
              <a:lnSpc>
                <a:spcPts val="1935"/>
              </a:lnSpc>
            </a:pPr>
            <a:r>
              <a:rPr sz="1800" b="1" dirty="0">
                <a:latin typeface="Calibri"/>
                <a:cs typeface="Calibri"/>
              </a:rPr>
              <a:t>ве</a:t>
            </a:r>
            <a:r>
              <a:rPr sz="1800" b="1" spc="-15" dirty="0">
                <a:latin typeface="Calibri"/>
                <a:cs typeface="Calibri"/>
              </a:rPr>
              <a:t>р</a:t>
            </a:r>
            <a:r>
              <a:rPr sz="1800" b="1" dirty="0">
                <a:latin typeface="Calibri"/>
                <a:cs typeface="Calibri"/>
              </a:rPr>
              <a:t>хуш</a:t>
            </a:r>
            <a:r>
              <a:rPr sz="1800" b="1" spc="-35" dirty="0">
                <a:latin typeface="Calibri"/>
                <a:cs typeface="Calibri"/>
              </a:rPr>
              <a:t>к</a:t>
            </a:r>
            <a:r>
              <a:rPr sz="1800" b="1" dirty="0">
                <a:latin typeface="Calibri"/>
                <a:cs typeface="Calibri"/>
              </a:rPr>
              <a:t>а</a:t>
            </a:r>
            <a:endParaRPr sz="1800">
              <a:latin typeface="Calibri"/>
              <a:cs typeface="Calibri"/>
            </a:endParaRPr>
          </a:p>
          <a:p>
            <a:pPr marL="1270" algn="ctr">
              <a:lnSpc>
                <a:spcPts val="1880"/>
              </a:lnSpc>
            </a:pPr>
            <a:r>
              <a:rPr sz="1800" b="1" spc="-10" dirty="0">
                <a:latin typeface="Calibri"/>
                <a:cs typeface="Calibri"/>
              </a:rPr>
              <a:t>ш</a:t>
            </a:r>
            <a:r>
              <a:rPr sz="1800" b="1" dirty="0">
                <a:latin typeface="Calibri"/>
                <a:cs typeface="Calibri"/>
              </a:rPr>
              <a:t>а</a:t>
            </a:r>
            <a:r>
              <a:rPr sz="1800" b="1" spc="-10" dirty="0">
                <a:latin typeface="Calibri"/>
                <a:cs typeface="Calibri"/>
              </a:rPr>
              <a:t>т</a:t>
            </a:r>
            <a:r>
              <a:rPr sz="1800" b="1" dirty="0">
                <a:latin typeface="Calibri"/>
                <a:cs typeface="Calibri"/>
              </a:rPr>
              <a:t>ра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16572" y="609600"/>
            <a:ext cx="8229600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34590">
              <a:lnSpc>
                <a:spcPct val="100000"/>
              </a:lnSpc>
            </a:pPr>
            <a:r>
              <a:rPr sz="3200" dirty="0"/>
              <a:t>Ма</a:t>
            </a:r>
            <a:r>
              <a:rPr sz="3200" spc="-25" dirty="0"/>
              <a:t>с</a:t>
            </a:r>
            <a:r>
              <a:rPr sz="3200" dirty="0"/>
              <a:t>са</a:t>
            </a:r>
            <a:r>
              <a:rPr sz="3200" spc="-10" dirty="0"/>
              <a:t> </a:t>
            </a:r>
            <a:r>
              <a:rPr sz="3200" spc="-25" dirty="0"/>
              <a:t>г</a:t>
            </a:r>
            <a:r>
              <a:rPr sz="3200" spc="-55" dirty="0"/>
              <a:t>о</a:t>
            </a:r>
            <a:r>
              <a:rPr sz="3200" dirty="0"/>
              <a:t>ловно</a:t>
            </a:r>
            <a:r>
              <a:rPr sz="3200" spc="-15" dirty="0"/>
              <a:t>г</a:t>
            </a:r>
            <a:r>
              <a:rPr sz="3200" dirty="0"/>
              <a:t>о</a:t>
            </a:r>
            <a:r>
              <a:rPr sz="3200" spc="-15" dirty="0"/>
              <a:t> </a:t>
            </a:r>
            <a:r>
              <a:rPr sz="3200" dirty="0"/>
              <a:t>моз</a:t>
            </a:r>
            <a:r>
              <a:rPr sz="3200" spc="-10" dirty="0"/>
              <a:t>г</a:t>
            </a:r>
            <a:r>
              <a:rPr sz="3200" dirty="0"/>
              <a:t>а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04800" y="1002918"/>
            <a:ext cx="8653145" cy="782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15" dirty="0">
                <a:latin typeface="Calibri"/>
                <a:cs typeface="Calibri"/>
              </a:rPr>
              <a:t>з</a:t>
            </a:r>
            <a:r>
              <a:rPr sz="2800" spc="-10" dirty="0">
                <a:latin typeface="Calibri"/>
                <a:cs typeface="Calibri"/>
              </a:rPr>
              <a:t>а</a:t>
            </a:r>
            <a:r>
              <a:rPr sz="2800" spc="-15" dirty="0">
                <a:latin typeface="Calibri"/>
                <a:cs typeface="Calibri"/>
              </a:rPr>
              <a:t>ви</a:t>
            </a:r>
            <a:r>
              <a:rPr sz="2800" spc="-10" dirty="0">
                <a:latin typeface="Calibri"/>
                <a:cs typeface="Calibri"/>
              </a:rPr>
              <a:t>с</a:t>
            </a:r>
            <a:r>
              <a:rPr sz="2800" spc="-15" dirty="0">
                <a:latin typeface="Calibri"/>
                <a:cs typeface="Calibri"/>
              </a:rPr>
              <a:t>ит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35" dirty="0">
                <a:latin typeface="Calibri"/>
                <a:cs typeface="Calibri"/>
              </a:rPr>
              <a:t>о</a:t>
            </a:r>
            <a:r>
              <a:rPr sz="2800" spc="-15" dirty="0">
                <a:latin typeface="Calibri"/>
                <a:cs typeface="Calibri"/>
              </a:rPr>
              <a:t>т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об</a:t>
            </a:r>
            <a:r>
              <a:rPr sz="2800" spc="-45" dirty="0">
                <a:latin typeface="Calibri"/>
                <a:cs typeface="Calibri"/>
              </a:rPr>
              <a:t>щ</a:t>
            </a:r>
            <a:r>
              <a:rPr sz="2800" spc="-15" dirty="0">
                <a:latin typeface="Calibri"/>
                <a:cs typeface="Calibri"/>
              </a:rPr>
              <a:t>ей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м</a:t>
            </a:r>
            <a:r>
              <a:rPr sz="2800" spc="-10" dirty="0">
                <a:latin typeface="Calibri"/>
                <a:cs typeface="Calibri"/>
              </a:rPr>
              <a:t>а</a:t>
            </a:r>
            <a:r>
              <a:rPr sz="2800" spc="-15" dirty="0">
                <a:latin typeface="Calibri"/>
                <a:cs typeface="Calibri"/>
              </a:rPr>
              <a:t>ссы </a:t>
            </a:r>
            <a:r>
              <a:rPr sz="2800" spc="-45" dirty="0">
                <a:latin typeface="Calibri"/>
                <a:cs typeface="Calibri"/>
              </a:rPr>
              <a:t>т</a:t>
            </a:r>
            <a:r>
              <a:rPr sz="2800" spc="-65" dirty="0">
                <a:latin typeface="Calibri"/>
                <a:cs typeface="Calibri"/>
              </a:rPr>
              <a:t>е</a:t>
            </a:r>
            <a:r>
              <a:rPr sz="2800" spc="-15" dirty="0">
                <a:latin typeface="Calibri"/>
                <a:cs typeface="Calibri"/>
              </a:rPr>
              <a:t>ла,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р</a:t>
            </a:r>
            <a:r>
              <a:rPr sz="2800" spc="-10" dirty="0">
                <a:latin typeface="Calibri"/>
                <a:cs typeface="Calibri"/>
              </a:rPr>
              <a:t>а</a:t>
            </a:r>
            <a:r>
              <a:rPr sz="2800" spc="-15" dirty="0">
                <a:latin typeface="Calibri"/>
                <a:cs typeface="Calibri"/>
              </a:rPr>
              <a:t>з</a:t>
            </a:r>
            <a:r>
              <a:rPr sz="2800" spc="-10" dirty="0">
                <a:latin typeface="Calibri"/>
                <a:cs typeface="Calibri"/>
              </a:rPr>
              <a:t>в</a:t>
            </a:r>
            <a:r>
              <a:rPr sz="2800" spc="-15" dirty="0">
                <a:latin typeface="Calibri"/>
                <a:cs typeface="Calibri"/>
              </a:rPr>
              <a:t>ития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ор</a:t>
            </a:r>
            <a:r>
              <a:rPr sz="2800" spc="-20" dirty="0">
                <a:latin typeface="Calibri"/>
                <a:cs typeface="Calibri"/>
              </a:rPr>
              <a:t>г</a:t>
            </a:r>
            <a:r>
              <a:rPr sz="2800" spc="-15" dirty="0">
                <a:latin typeface="Calibri"/>
                <a:cs typeface="Calibri"/>
              </a:rPr>
              <a:t>а</a:t>
            </a:r>
            <a:r>
              <a:rPr sz="2800" spc="-10" dirty="0">
                <a:latin typeface="Calibri"/>
                <a:cs typeface="Calibri"/>
              </a:rPr>
              <a:t>н</a:t>
            </a:r>
            <a:r>
              <a:rPr sz="2800" spc="-15" dirty="0">
                <a:latin typeface="Calibri"/>
                <a:cs typeface="Calibri"/>
              </a:rPr>
              <a:t>ов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ч</a:t>
            </a:r>
            <a:r>
              <a:rPr sz="2800" spc="-30" dirty="0">
                <a:latin typeface="Calibri"/>
                <a:cs typeface="Calibri"/>
              </a:rPr>
              <a:t>у</a:t>
            </a:r>
            <a:r>
              <a:rPr sz="2800" spc="-15" dirty="0">
                <a:latin typeface="Calibri"/>
                <a:cs typeface="Calibri"/>
              </a:rPr>
              <a:t>в</a:t>
            </a:r>
            <a:r>
              <a:rPr sz="2800" spc="-10" dirty="0">
                <a:latin typeface="Calibri"/>
                <a:cs typeface="Calibri"/>
              </a:rPr>
              <a:t>с</a:t>
            </a:r>
            <a:r>
              <a:rPr sz="2800" spc="-15" dirty="0">
                <a:latin typeface="Calibri"/>
                <a:cs typeface="Calibri"/>
              </a:rPr>
              <a:t>тв,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в</a:t>
            </a:r>
            <a:endParaRPr sz="2800" dirty="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</a:pPr>
            <a:r>
              <a:rPr sz="2800" spc="-15" dirty="0">
                <a:latin typeface="Calibri"/>
                <a:cs typeface="Calibri"/>
              </a:rPr>
              <a:t>не</a:t>
            </a:r>
            <a:r>
              <a:rPr sz="2800" spc="-55" dirty="0">
                <a:latin typeface="Calibri"/>
                <a:cs typeface="Calibri"/>
              </a:rPr>
              <a:t>к</a:t>
            </a:r>
            <a:r>
              <a:rPr sz="2800" spc="-40" dirty="0">
                <a:latin typeface="Calibri"/>
                <a:cs typeface="Calibri"/>
              </a:rPr>
              <a:t>о</a:t>
            </a:r>
            <a:r>
              <a:rPr sz="2800" spc="-55" dirty="0">
                <a:latin typeface="Calibri"/>
                <a:cs typeface="Calibri"/>
              </a:rPr>
              <a:t>т</a:t>
            </a:r>
            <a:r>
              <a:rPr sz="2800" spc="-15" dirty="0">
                <a:latin typeface="Calibri"/>
                <a:cs typeface="Calibri"/>
              </a:rPr>
              <a:t>орой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с</a:t>
            </a:r>
            <a:r>
              <a:rPr sz="2800" spc="-40" dirty="0">
                <a:latin typeface="Calibri"/>
                <a:cs typeface="Calibri"/>
              </a:rPr>
              <a:t>т</a:t>
            </a:r>
            <a:r>
              <a:rPr sz="2800" spc="-15" dirty="0">
                <a:latin typeface="Calibri"/>
                <a:cs typeface="Calibri"/>
              </a:rPr>
              <a:t>еп</a:t>
            </a:r>
            <a:r>
              <a:rPr sz="2800" spc="-25" dirty="0">
                <a:latin typeface="Calibri"/>
                <a:cs typeface="Calibri"/>
              </a:rPr>
              <a:t>е</a:t>
            </a:r>
            <a:r>
              <a:rPr sz="2800" spc="-15" dirty="0">
                <a:latin typeface="Calibri"/>
                <a:cs typeface="Calibri"/>
              </a:rPr>
              <a:t>ни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40" dirty="0">
                <a:latin typeface="Calibri"/>
                <a:cs typeface="Calibri"/>
              </a:rPr>
              <a:t>о</a:t>
            </a:r>
            <a:r>
              <a:rPr sz="2800" spc="-15" dirty="0">
                <a:latin typeface="Calibri"/>
                <a:cs typeface="Calibri"/>
              </a:rPr>
              <a:t>т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35" dirty="0">
                <a:latin typeface="Calibri"/>
                <a:cs typeface="Calibri"/>
              </a:rPr>
              <a:t>у</a:t>
            </a:r>
            <a:r>
              <a:rPr sz="2800" spc="-20" dirty="0">
                <a:latin typeface="Calibri"/>
                <a:cs typeface="Calibri"/>
              </a:rPr>
              <a:t>м</a:t>
            </a:r>
            <a:r>
              <a:rPr sz="2800" spc="-10" dirty="0">
                <a:latin typeface="Calibri"/>
                <a:cs typeface="Calibri"/>
              </a:rPr>
              <a:t>с</a:t>
            </a:r>
            <a:r>
              <a:rPr sz="2800" spc="-15" dirty="0">
                <a:latin typeface="Calibri"/>
                <a:cs typeface="Calibri"/>
              </a:rPr>
              <a:t>твенных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с</a:t>
            </a:r>
            <a:r>
              <a:rPr sz="2800" spc="-25" dirty="0">
                <a:latin typeface="Calibri"/>
                <a:cs typeface="Calibri"/>
              </a:rPr>
              <a:t>п</a:t>
            </a:r>
            <a:r>
              <a:rPr sz="2800" spc="-15" dirty="0">
                <a:latin typeface="Calibri"/>
                <a:cs typeface="Calibri"/>
              </a:rPr>
              <a:t>особно</a:t>
            </a:r>
            <a:r>
              <a:rPr sz="2800" spc="-10" dirty="0">
                <a:latin typeface="Calibri"/>
                <a:cs typeface="Calibri"/>
              </a:rPr>
              <a:t>с</a:t>
            </a:r>
            <a:r>
              <a:rPr sz="2800" spc="-45" dirty="0">
                <a:latin typeface="Calibri"/>
                <a:cs typeface="Calibri"/>
              </a:rPr>
              <a:t>т</a:t>
            </a:r>
            <a:r>
              <a:rPr sz="2800" spc="-15" dirty="0">
                <a:latin typeface="Calibri"/>
                <a:cs typeface="Calibri"/>
              </a:rPr>
              <a:t>ей</a:t>
            </a:r>
            <a:endParaRPr sz="2800" dirty="0">
              <a:latin typeface="Calibri"/>
              <a:cs typeface="Calibri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9131444"/>
              </p:ext>
            </p:extLst>
          </p:nvPr>
        </p:nvGraphicFramePr>
        <p:xfrm>
          <a:off x="228600" y="1828800"/>
          <a:ext cx="8786876" cy="484662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43126"/>
                <a:gridCol w="3571875"/>
                <a:gridCol w="3571875"/>
              </a:tblGrid>
              <a:tr h="621829">
                <a:tc>
                  <a:txBody>
                    <a:bodyPr/>
                    <a:lstStyle/>
                    <a:p>
                      <a:pPr marL="524510">
                        <a:lnSpc>
                          <a:spcPct val="100000"/>
                        </a:lnSpc>
                      </a:pPr>
                      <a:r>
                        <a:rPr sz="2800" b="1" dirty="0">
                          <a:solidFill>
                            <a:srgbClr val="6C0F13"/>
                          </a:solidFill>
                          <a:latin typeface="Calibri"/>
                          <a:cs typeface="Calibri"/>
                        </a:rPr>
                        <a:t>вид</a:t>
                      </a:r>
                      <a:endParaRPr sz="28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2CA1BE"/>
                    </a:solidFill>
                  </a:tcPr>
                </a:tc>
                <a:tc>
                  <a:txBody>
                    <a:bodyPr/>
                    <a:lstStyle/>
                    <a:p>
                      <a:pPr marL="218440">
                        <a:lnSpc>
                          <a:spcPct val="100000"/>
                        </a:lnSpc>
                      </a:pPr>
                      <a:r>
                        <a:rPr sz="2800" b="1" dirty="0">
                          <a:solidFill>
                            <a:srgbClr val="6C0F13"/>
                          </a:solidFill>
                          <a:latin typeface="Calibri"/>
                          <a:cs typeface="Calibri"/>
                        </a:rPr>
                        <a:t>аб</a:t>
                      </a:r>
                      <a:r>
                        <a:rPr sz="2800" b="1" spc="10" dirty="0">
                          <a:solidFill>
                            <a:srgbClr val="6C0F13"/>
                          </a:solidFill>
                          <a:latin typeface="Calibri"/>
                          <a:cs typeface="Calibri"/>
                        </a:rPr>
                        <a:t>с</a:t>
                      </a:r>
                      <a:r>
                        <a:rPr sz="2800" b="1" spc="-55" dirty="0">
                          <a:solidFill>
                            <a:srgbClr val="6C0F13"/>
                          </a:solidFill>
                          <a:latin typeface="Calibri"/>
                          <a:cs typeface="Calibri"/>
                        </a:rPr>
                        <a:t>о</a:t>
                      </a:r>
                      <a:r>
                        <a:rPr sz="2800" b="1" dirty="0">
                          <a:solidFill>
                            <a:srgbClr val="6C0F13"/>
                          </a:solidFill>
                          <a:latin typeface="Calibri"/>
                          <a:cs typeface="Calibri"/>
                        </a:rPr>
                        <a:t>лютная</a:t>
                      </a:r>
                      <a:r>
                        <a:rPr sz="2800" b="1" spc="35" dirty="0">
                          <a:solidFill>
                            <a:srgbClr val="6C0F1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800" b="1" dirty="0">
                          <a:solidFill>
                            <a:srgbClr val="6C0F13"/>
                          </a:solidFill>
                          <a:latin typeface="Calibri"/>
                          <a:cs typeface="Calibri"/>
                        </a:rPr>
                        <a:t>мас</a:t>
                      </a:r>
                      <a:r>
                        <a:rPr sz="2800" b="1" spc="5" dirty="0">
                          <a:solidFill>
                            <a:srgbClr val="6C0F13"/>
                          </a:solidFill>
                          <a:latin typeface="Calibri"/>
                          <a:cs typeface="Calibri"/>
                        </a:rPr>
                        <a:t>с</a:t>
                      </a:r>
                      <a:r>
                        <a:rPr sz="2800" b="1" dirty="0">
                          <a:solidFill>
                            <a:srgbClr val="6C0F13"/>
                          </a:solidFill>
                          <a:latin typeface="Calibri"/>
                          <a:cs typeface="Calibri"/>
                        </a:rPr>
                        <a:t>а,</a:t>
                      </a:r>
                      <a:r>
                        <a:rPr sz="2800" b="1" spc="10" dirty="0">
                          <a:solidFill>
                            <a:srgbClr val="6C0F1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800" b="1" dirty="0">
                          <a:solidFill>
                            <a:srgbClr val="6C0F13"/>
                          </a:solidFill>
                          <a:latin typeface="Calibri"/>
                          <a:cs typeface="Calibri"/>
                        </a:rPr>
                        <a:t>г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2CA1BE"/>
                    </a:solidFill>
                  </a:tcPr>
                </a:tc>
                <a:tc>
                  <a:txBody>
                    <a:bodyPr/>
                    <a:lstStyle/>
                    <a:p>
                      <a:pPr marL="148590">
                        <a:lnSpc>
                          <a:spcPct val="100000"/>
                        </a:lnSpc>
                      </a:pPr>
                      <a:r>
                        <a:rPr sz="2800" b="1" spc="-20" dirty="0">
                          <a:solidFill>
                            <a:srgbClr val="6C0F13"/>
                          </a:solidFill>
                          <a:latin typeface="Calibri"/>
                          <a:cs typeface="Calibri"/>
                        </a:rPr>
                        <a:t>о</a:t>
                      </a:r>
                      <a:r>
                        <a:rPr sz="2800" b="1" dirty="0">
                          <a:solidFill>
                            <a:srgbClr val="6C0F13"/>
                          </a:solidFill>
                          <a:latin typeface="Calibri"/>
                          <a:cs typeface="Calibri"/>
                        </a:rPr>
                        <a:t>тносит</a:t>
                      </a:r>
                      <a:r>
                        <a:rPr sz="2800" b="1" spc="-55" dirty="0">
                          <a:solidFill>
                            <a:srgbClr val="6C0F13"/>
                          </a:solidFill>
                          <a:latin typeface="Calibri"/>
                          <a:cs typeface="Calibri"/>
                        </a:rPr>
                        <a:t>е</a:t>
                      </a:r>
                      <a:r>
                        <a:rPr sz="2800" b="1" dirty="0">
                          <a:solidFill>
                            <a:srgbClr val="6C0F13"/>
                          </a:solidFill>
                          <a:latin typeface="Calibri"/>
                          <a:cs typeface="Calibri"/>
                        </a:rPr>
                        <a:t>льная</a:t>
                      </a:r>
                      <a:r>
                        <a:rPr sz="2800" b="1" spc="20" dirty="0">
                          <a:solidFill>
                            <a:srgbClr val="6C0F1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800" b="1" dirty="0">
                          <a:solidFill>
                            <a:srgbClr val="6C0F13"/>
                          </a:solidFill>
                          <a:latin typeface="Calibri"/>
                          <a:cs typeface="Calibri"/>
                        </a:rPr>
                        <a:t>масса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2CA1BE"/>
                    </a:solidFill>
                  </a:tcPr>
                </a:tc>
              </a:tr>
              <a:tr h="469429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2800" b="1" dirty="0">
                          <a:latin typeface="Calibri"/>
                          <a:cs typeface="Calibri"/>
                        </a:rPr>
                        <a:t>кит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FE8"/>
                    </a:solidFill>
                  </a:tcPr>
                </a:tc>
                <a:tc>
                  <a:txBody>
                    <a:bodyPr/>
                    <a:lstStyle/>
                    <a:p>
                      <a:pPr marL="1004569">
                        <a:lnSpc>
                          <a:spcPct val="100000"/>
                        </a:lnSpc>
                      </a:pPr>
                      <a:r>
                        <a:rPr sz="2800" b="1" spc="-5" dirty="0">
                          <a:latin typeface="Calibri"/>
                          <a:cs typeface="Calibri"/>
                        </a:rPr>
                        <a:t>4673-</a:t>
                      </a:r>
                      <a:r>
                        <a:rPr sz="2800" b="1" dirty="0">
                          <a:latin typeface="Calibri"/>
                          <a:cs typeface="Calibri"/>
                        </a:rPr>
                        <a:t>70</a:t>
                      </a:r>
                      <a:r>
                        <a:rPr sz="2800" b="1" spc="1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2800" b="1" dirty="0">
                          <a:latin typeface="Calibri"/>
                          <a:cs typeface="Calibri"/>
                        </a:rPr>
                        <a:t>0</a:t>
                      </a:r>
                      <a:endParaRPr sz="28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FE8"/>
                    </a:solidFill>
                  </a:tcPr>
                </a:tc>
                <a:tc>
                  <a:txBody>
                    <a:bodyPr/>
                    <a:lstStyle/>
                    <a:p>
                      <a:pPr marL="865505">
                        <a:lnSpc>
                          <a:spcPct val="100000"/>
                        </a:lnSpc>
                      </a:pPr>
                      <a:r>
                        <a:rPr sz="2800" b="1" dirty="0">
                          <a:latin typeface="Calibri"/>
                          <a:cs typeface="Calibri"/>
                        </a:rPr>
                        <a:t>1:</a:t>
                      </a:r>
                      <a:r>
                        <a:rPr sz="2800" b="1" spc="-15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2800" b="1" dirty="0">
                          <a:latin typeface="Calibri"/>
                          <a:cs typeface="Calibri"/>
                        </a:rPr>
                        <a:t>00</a:t>
                      </a:r>
                      <a:r>
                        <a:rPr sz="2800" b="1" spc="-1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2800" b="1" spc="5" dirty="0">
                          <a:latin typeface="Calibri"/>
                          <a:cs typeface="Calibri"/>
                        </a:rPr>
                        <a:t>-1</a:t>
                      </a:r>
                      <a:r>
                        <a:rPr sz="2800" b="1" dirty="0">
                          <a:latin typeface="Calibri"/>
                          <a:cs typeface="Calibri"/>
                        </a:rPr>
                        <a:t>400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FE8"/>
                    </a:solidFill>
                  </a:tcPr>
                </a:tc>
              </a:tr>
              <a:tr h="469428">
                <a:tc>
                  <a:txBody>
                    <a:bodyPr/>
                    <a:lstStyle/>
                    <a:p>
                      <a:pPr marL="454025">
                        <a:lnSpc>
                          <a:spcPct val="100000"/>
                        </a:lnSpc>
                      </a:pPr>
                      <a:r>
                        <a:rPr sz="2800" b="1" spc="5" dirty="0">
                          <a:latin typeface="Calibri"/>
                          <a:cs typeface="Calibri"/>
                        </a:rPr>
                        <a:t>с</a:t>
                      </a:r>
                      <a:r>
                        <a:rPr sz="2800" b="1" dirty="0">
                          <a:latin typeface="Calibri"/>
                          <a:cs typeface="Calibri"/>
                        </a:rPr>
                        <a:t>лон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FF4"/>
                    </a:solidFill>
                  </a:tcPr>
                </a:tc>
                <a:tc>
                  <a:txBody>
                    <a:bodyPr/>
                    <a:lstStyle/>
                    <a:p>
                      <a:pPr marL="1004569">
                        <a:lnSpc>
                          <a:spcPct val="100000"/>
                        </a:lnSpc>
                      </a:pPr>
                      <a:r>
                        <a:rPr sz="2800" b="1" spc="-5" dirty="0">
                          <a:latin typeface="Calibri"/>
                          <a:cs typeface="Calibri"/>
                        </a:rPr>
                        <a:t>4370-</a:t>
                      </a:r>
                      <a:r>
                        <a:rPr sz="2800" b="1" dirty="0">
                          <a:latin typeface="Calibri"/>
                          <a:cs typeface="Calibri"/>
                        </a:rPr>
                        <a:t>5</a:t>
                      </a:r>
                      <a:r>
                        <a:rPr sz="2800" b="1" spc="5" dirty="0">
                          <a:latin typeface="Calibri"/>
                          <a:cs typeface="Calibri"/>
                        </a:rPr>
                        <a:t>43</a:t>
                      </a:r>
                      <a:r>
                        <a:rPr sz="2800" b="1" dirty="0">
                          <a:latin typeface="Calibri"/>
                          <a:cs typeface="Calibri"/>
                        </a:rPr>
                        <a:t>0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FF4"/>
                    </a:solidFill>
                  </a:tcPr>
                </a:tc>
                <a:tc>
                  <a:txBody>
                    <a:bodyPr/>
                    <a:lstStyle/>
                    <a:p>
                      <a:pPr marL="1046480">
                        <a:lnSpc>
                          <a:spcPct val="100000"/>
                        </a:lnSpc>
                      </a:pPr>
                      <a:r>
                        <a:rPr sz="2800" b="1" dirty="0">
                          <a:latin typeface="Calibri"/>
                          <a:cs typeface="Calibri"/>
                        </a:rPr>
                        <a:t>1:3</a:t>
                      </a:r>
                      <a:r>
                        <a:rPr sz="2800" b="1" spc="-10" dirty="0">
                          <a:latin typeface="Calibri"/>
                          <a:cs typeface="Calibri"/>
                        </a:rPr>
                        <a:t>7</a:t>
                      </a:r>
                      <a:r>
                        <a:rPr sz="2800" b="1" spc="-5" dirty="0">
                          <a:latin typeface="Calibri"/>
                          <a:cs typeface="Calibri"/>
                        </a:rPr>
                        <a:t>5-</a:t>
                      </a:r>
                      <a:r>
                        <a:rPr sz="2800" b="1" spc="10" dirty="0">
                          <a:latin typeface="Calibri"/>
                          <a:cs typeface="Calibri"/>
                        </a:rPr>
                        <a:t>560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FF4"/>
                    </a:solidFill>
                  </a:tcPr>
                </a:tc>
              </a:tr>
              <a:tr h="469429">
                <a:tc>
                  <a:txBody>
                    <a:bodyPr/>
                    <a:lstStyle/>
                    <a:p>
                      <a:pPr marL="212090">
                        <a:lnSpc>
                          <a:spcPct val="100000"/>
                        </a:lnSpc>
                      </a:pPr>
                      <a:r>
                        <a:rPr sz="2800" b="1" dirty="0">
                          <a:latin typeface="Calibri"/>
                          <a:cs typeface="Calibri"/>
                        </a:rPr>
                        <a:t>лошадь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FE8"/>
                    </a:solidFill>
                  </a:tcPr>
                </a:tc>
                <a:tc>
                  <a:txBody>
                    <a:bodyPr/>
                    <a:lstStyle/>
                    <a:p>
                      <a:pPr marL="1186180">
                        <a:lnSpc>
                          <a:spcPct val="100000"/>
                        </a:lnSpc>
                      </a:pPr>
                      <a:r>
                        <a:rPr sz="2800" b="1" spc="-5" dirty="0">
                          <a:latin typeface="Calibri"/>
                          <a:cs typeface="Calibri"/>
                        </a:rPr>
                        <a:t>372-570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FE8"/>
                    </a:solidFill>
                  </a:tcPr>
                </a:tc>
                <a:tc>
                  <a:txBody>
                    <a:bodyPr/>
                    <a:lstStyle/>
                    <a:p>
                      <a:pPr marL="956944">
                        <a:lnSpc>
                          <a:spcPct val="100000"/>
                        </a:lnSpc>
                      </a:pPr>
                      <a:r>
                        <a:rPr sz="2800" b="1" dirty="0">
                          <a:latin typeface="Calibri"/>
                          <a:cs typeface="Calibri"/>
                        </a:rPr>
                        <a:t>1:4</a:t>
                      </a:r>
                      <a:r>
                        <a:rPr sz="2800" b="1" spc="-10" dirty="0">
                          <a:latin typeface="Calibri"/>
                          <a:cs typeface="Calibri"/>
                        </a:rPr>
                        <a:t>8</a:t>
                      </a:r>
                      <a:r>
                        <a:rPr sz="2800" b="1" spc="-5" dirty="0">
                          <a:latin typeface="Calibri"/>
                          <a:cs typeface="Calibri"/>
                        </a:rPr>
                        <a:t>0-</a:t>
                      </a:r>
                      <a:r>
                        <a:rPr sz="2800" b="1" spc="5" dirty="0">
                          <a:latin typeface="Calibri"/>
                          <a:cs typeface="Calibri"/>
                        </a:rPr>
                        <a:t>10</a:t>
                      </a:r>
                      <a:r>
                        <a:rPr sz="2800" b="1" dirty="0">
                          <a:latin typeface="Calibri"/>
                          <a:cs typeface="Calibri"/>
                        </a:rPr>
                        <a:t>00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FE8"/>
                    </a:solidFill>
                  </a:tcPr>
                </a:tc>
              </a:tr>
              <a:tr h="469314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2800" b="1" dirty="0">
                          <a:latin typeface="Calibri"/>
                          <a:cs typeface="Calibri"/>
                        </a:rPr>
                        <a:t>крс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FF4"/>
                    </a:solidFill>
                  </a:tcPr>
                </a:tc>
                <a:tc>
                  <a:txBody>
                    <a:bodyPr/>
                    <a:lstStyle/>
                    <a:p>
                      <a:pPr marL="1186180">
                        <a:lnSpc>
                          <a:spcPct val="100000"/>
                        </a:lnSpc>
                      </a:pPr>
                      <a:r>
                        <a:rPr sz="2800" b="1" spc="-5" dirty="0">
                          <a:latin typeface="Calibri"/>
                          <a:cs typeface="Calibri"/>
                        </a:rPr>
                        <a:t>410-550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FF4"/>
                    </a:solidFill>
                  </a:tcPr>
                </a:tc>
                <a:tc>
                  <a:txBody>
                    <a:bodyPr/>
                    <a:lstStyle/>
                    <a:p>
                      <a:pPr marL="956944">
                        <a:lnSpc>
                          <a:spcPct val="100000"/>
                        </a:lnSpc>
                      </a:pPr>
                      <a:r>
                        <a:rPr sz="2800" b="1" dirty="0">
                          <a:latin typeface="Calibri"/>
                          <a:cs typeface="Calibri"/>
                        </a:rPr>
                        <a:t>1:5</a:t>
                      </a:r>
                      <a:r>
                        <a:rPr sz="2800" b="1" spc="-1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2800" b="1" spc="-5" dirty="0">
                          <a:latin typeface="Calibri"/>
                          <a:cs typeface="Calibri"/>
                        </a:rPr>
                        <a:t>0-</a:t>
                      </a:r>
                      <a:r>
                        <a:rPr sz="2800" b="1" spc="5" dirty="0">
                          <a:latin typeface="Calibri"/>
                          <a:cs typeface="Calibri"/>
                        </a:rPr>
                        <a:t>10</a:t>
                      </a:r>
                      <a:r>
                        <a:rPr sz="2800" b="1" dirty="0">
                          <a:latin typeface="Calibri"/>
                          <a:cs typeface="Calibri"/>
                        </a:rPr>
                        <a:t>00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FF4"/>
                    </a:solidFill>
                  </a:tcPr>
                </a:tc>
              </a:tr>
              <a:tr h="469544">
                <a:tc>
                  <a:txBody>
                    <a:bodyPr/>
                    <a:lstStyle/>
                    <a:p>
                      <a:pPr marL="280670">
                        <a:lnSpc>
                          <a:spcPct val="100000"/>
                        </a:lnSpc>
                      </a:pPr>
                      <a:r>
                        <a:rPr sz="2800" b="1" dirty="0">
                          <a:latin typeface="Calibri"/>
                          <a:cs typeface="Calibri"/>
                        </a:rPr>
                        <a:t>свинья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FE8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2800" b="1" spc="-5" dirty="0">
                          <a:latin typeface="Calibri"/>
                          <a:cs typeface="Calibri"/>
                        </a:rPr>
                        <a:t>96-145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FE8"/>
                    </a:solidFill>
                  </a:tcPr>
                </a:tc>
                <a:tc>
                  <a:txBody>
                    <a:bodyPr/>
                    <a:lstStyle/>
                    <a:p>
                      <a:pPr marL="865505">
                        <a:lnSpc>
                          <a:spcPct val="100000"/>
                        </a:lnSpc>
                      </a:pPr>
                      <a:r>
                        <a:rPr sz="2800" b="1" dirty="0">
                          <a:latin typeface="Calibri"/>
                          <a:cs typeface="Calibri"/>
                        </a:rPr>
                        <a:t>1:1</a:t>
                      </a:r>
                      <a:r>
                        <a:rPr sz="2800" b="1" spc="-10" dirty="0">
                          <a:latin typeface="Calibri"/>
                          <a:cs typeface="Calibri"/>
                        </a:rPr>
                        <a:t>2</a:t>
                      </a:r>
                      <a:r>
                        <a:rPr sz="2800" b="1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2800" b="1" spc="-5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2800" b="1" spc="5" dirty="0">
                          <a:latin typeface="Calibri"/>
                          <a:cs typeface="Calibri"/>
                        </a:rPr>
                        <a:t>-1</a:t>
                      </a:r>
                      <a:r>
                        <a:rPr sz="2800" b="1" dirty="0">
                          <a:latin typeface="Calibri"/>
                          <a:cs typeface="Calibri"/>
                        </a:rPr>
                        <a:t>9</a:t>
                      </a:r>
                      <a:r>
                        <a:rPr sz="2800" b="1" spc="5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2800" b="1" dirty="0">
                          <a:latin typeface="Calibri"/>
                          <a:cs typeface="Calibri"/>
                        </a:rPr>
                        <a:t>0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FE8"/>
                    </a:solidFill>
                  </a:tcPr>
                </a:tc>
              </a:tr>
              <a:tr h="469428">
                <a:tc>
                  <a:txBody>
                    <a:bodyPr/>
                    <a:lstStyle/>
                    <a:p>
                      <a:pPr marL="289560">
                        <a:lnSpc>
                          <a:spcPct val="100000"/>
                        </a:lnSpc>
                      </a:pPr>
                      <a:r>
                        <a:rPr sz="2800" b="1" dirty="0">
                          <a:latin typeface="Calibri"/>
                          <a:cs typeface="Calibri"/>
                        </a:rPr>
                        <a:t>соба</a:t>
                      </a:r>
                      <a:r>
                        <a:rPr sz="2800" b="1" spc="-45" dirty="0">
                          <a:latin typeface="Calibri"/>
                          <a:cs typeface="Calibri"/>
                        </a:rPr>
                        <a:t>к</a:t>
                      </a:r>
                      <a:r>
                        <a:rPr sz="2800" b="1" dirty="0">
                          <a:latin typeface="Calibri"/>
                          <a:cs typeface="Calibri"/>
                        </a:rPr>
                        <a:t>а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FF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2800" b="1" spc="-5" dirty="0">
                          <a:latin typeface="Calibri"/>
                          <a:cs typeface="Calibri"/>
                        </a:rPr>
                        <a:t>46-138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FF4"/>
                    </a:solidFill>
                  </a:tcPr>
                </a:tc>
                <a:tc>
                  <a:txBody>
                    <a:bodyPr/>
                    <a:lstStyle/>
                    <a:p>
                      <a:pPr marL="1046480">
                        <a:lnSpc>
                          <a:spcPct val="100000"/>
                        </a:lnSpc>
                      </a:pPr>
                      <a:r>
                        <a:rPr sz="2800" b="1" dirty="0">
                          <a:latin typeface="Calibri"/>
                          <a:cs typeface="Calibri"/>
                        </a:rPr>
                        <a:t>1:</a:t>
                      </a:r>
                      <a:r>
                        <a:rPr sz="2800" b="1" spc="-15" dirty="0">
                          <a:latin typeface="Calibri"/>
                          <a:cs typeface="Calibri"/>
                        </a:rPr>
                        <a:t>3</a:t>
                      </a:r>
                      <a:r>
                        <a:rPr sz="2800" b="1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2800" b="1" spc="-5" dirty="0">
                          <a:latin typeface="Calibri"/>
                          <a:cs typeface="Calibri"/>
                        </a:rPr>
                        <a:t>0-</a:t>
                      </a:r>
                      <a:r>
                        <a:rPr sz="2800" b="1" spc="5" dirty="0">
                          <a:latin typeface="Calibri"/>
                          <a:cs typeface="Calibri"/>
                        </a:rPr>
                        <a:t>400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FF4"/>
                    </a:solidFill>
                  </a:tcPr>
                </a:tc>
              </a:tr>
              <a:tr h="469371">
                <a:tc rowSpan="3">
                  <a:txBody>
                    <a:bodyPr/>
                    <a:lstStyle/>
                    <a:p>
                      <a:pPr marL="189230">
                        <a:lnSpc>
                          <a:spcPct val="100000"/>
                        </a:lnSpc>
                      </a:pPr>
                      <a:r>
                        <a:rPr sz="2800" b="1" dirty="0">
                          <a:latin typeface="Calibri"/>
                          <a:cs typeface="Calibri"/>
                        </a:rPr>
                        <a:t>ч</a:t>
                      </a:r>
                      <a:r>
                        <a:rPr sz="2800" b="1" spc="-50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2800" b="1" dirty="0">
                          <a:latin typeface="Calibri"/>
                          <a:cs typeface="Calibri"/>
                        </a:rPr>
                        <a:t>ловек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FE8"/>
                    </a:solidFill>
                  </a:tcPr>
                </a:tc>
                <a:tc>
                  <a:txBody>
                    <a:bodyPr/>
                    <a:lstStyle/>
                    <a:p>
                      <a:pPr marL="1038225">
                        <a:lnSpc>
                          <a:spcPct val="100000"/>
                        </a:lnSpc>
                      </a:pPr>
                      <a:r>
                        <a:rPr sz="2800" b="1" spc="-30" dirty="0">
                          <a:latin typeface="Calibri"/>
                          <a:cs typeface="Calibri"/>
                        </a:rPr>
                        <a:t>м</a:t>
                      </a:r>
                      <a:r>
                        <a:rPr sz="2800" b="1" dirty="0">
                          <a:latin typeface="Calibri"/>
                          <a:cs typeface="Calibri"/>
                        </a:rPr>
                        <a:t>уж</a:t>
                      </a:r>
                      <a:r>
                        <a:rPr sz="2800" b="1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800" b="1" dirty="0">
                          <a:latin typeface="Calibri"/>
                          <a:cs typeface="Calibri"/>
                        </a:rPr>
                        <a:t>1394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FE8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2800" b="1" dirty="0">
                          <a:latin typeface="Calibri"/>
                          <a:cs typeface="Calibri"/>
                        </a:rPr>
                        <a:t>1:3</a:t>
                      </a:r>
                      <a:r>
                        <a:rPr sz="2800" b="1" spc="-10" dirty="0">
                          <a:latin typeface="Calibri"/>
                          <a:cs typeface="Calibri"/>
                        </a:rPr>
                        <a:t>5</a:t>
                      </a:r>
                      <a:r>
                        <a:rPr sz="2800" b="1" spc="-5" dirty="0">
                          <a:latin typeface="Calibri"/>
                          <a:cs typeface="Calibri"/>
                        </a:rPr>
                        <a:t>-45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FE8"/>
                    </a:solidFill>
                  </a:tcPr>
                </a:tc>
              </a:tr>
              <a:tr h="469428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FE8"/>
                    </a:solidFill>
                  </a:tcPr>
                </a:tc>
                <a:tc>
                  <a:txBody>
                    <a:bodyPr/>
                    <a:lstStyle/>
                    <a:p>
                      <a:pPr marL="1064260">
                        <a:lnSpc>
                          <a:spcPct val="100000"/>
                        </a:lnSpc>
                      </a:pPr>
                      <a:r>
                        <a:rPr sz="2800" b="1" spc="-45" dirty="0">
                          <a:latin typeface="Calibri"/>
                          <a:cs typeface="Calibri"/>
                        </a:rPr>
                        <a:t>ж</a:t>
                      </a:r>
                      <a:r>
                        <a:rPr sz="2800" b="1" dirty="0">
                          <a:latin typeface="Calibri"/>
                          <a:cs typeface="Calibri"/>
                        </a:rPr>
                        <a:t>ен</a:t>
                      </a:r>
                      <a:r>
                        <a:rPr sz="2800" b="1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800" b="1" spc="-5" dirty="0">
                          <a:latin typeface="Calibri"/>
                          <a:cs typeface="Calibri"/>
                        </a:rPr>
                        <a:t>1245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FF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FE8"/>
                    </a:solidFill>
                  </a:tcPr>
                </a:tc>
              </a:tr>
              <a:tr h="469428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FE8"/>
                    </a:solidFill>
                  </a:tcPr>
                </a:tc>
                <a:tc>
                  <a:txBody>
                    <a:bodyPr/>
                    <a:lstStyle/>
                    <a:p>
                      <a:pPr marL="163195">
                        <a:lnSpc>
                          <a:spcPct val="100000"/>
                        </a:lnSpc>
                      </a:pPr>
                      <a:r>
                        <a:rPr sz="2800" b="1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2800" b="1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800" b="1" spc="5" dirty="0">
                          <a:latin typeface="Calibri"/>
                          <a:cs typeface="Calibri"/>
                        </a:rPr>
                        <a:t>с</a:t>
                      </a:r>
                      <a:r>
                        <a:rPr sz="2800" b="1" dirty="0">
                          <a:latin typeface="Calibri"/>
                          <a:cs typeface="Calibri"/>
                        </a:rPr>
                        <a:t>р</a:t>
                      </a:r>
                      <a:r>
                        <a:rPr sz="2800" b="1" spc="-40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2800" b="1" dirty="0">
                          <a:latin typeface="Calibri"/>
                          <a:cs typeface="Calibri"/>
                        </a:rPr>
                        <a:t>дн</a:t>
                      </a:r>
                      <a:r>
                        <a:rPr sz="2800" b="1" spc="-20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2800" b="1" dirty="0">
                          <a:latin typeface="Calibri"/>
                          <a:cs typeface="Calibri"/>
                        </a:rPr>
                        <a:t>м</a:t>
                      </a:r>
                      <a:r>
                        <a:rPr sz="2800" b="1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800" b="1" dirty="0">
                          <a:latin typeface="Calibri"/>
                          <a:cs typeface="Calibri"/>
                        </a:rPr>
                        <a:t>110</a:t>
                      </a:r>
                      <a:r>
                        <a:rPr sz="2800" b="1" spc="-2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2800" b="1" spc="-5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2800" b="1" spc="5" dirty="0">
                          <a:latin typeface="Calibri"/>
                          <a:cs typeface="Calibri"/>
                        </a:rPr>
                        <a:t>20</a:t>
                      </a:r>
                      <a:r>
                        <a:rPr sz="2800" b="1" dirty="0">
                          <a:latin typeface="Calibri"/>
                          <a:cs typeface="Calibri"/>
                        </a:rPr>
                        <a:t>00</a:t>
                      </a:r>
                      <a:endParaRPr sz="28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F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FE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43421" y="5715000"/>
            <a:ext cx="8229600" cy="492443"/>
          </a:xfrm>
          <a:prstGeom prst="rect">
            <a:avLst/>
          </a:prstGeom>
          <a:solidFill>
            <a:schemeClr val="bg2"/>
          </a:solidFill>
        </p:spPr>
        <p:txBody>
          <a:bodyPr vert="horz" wrap="square" lIns="0" tIns="0" rIns="0" bIns="0" rtlCol="0">
            <a:spAutoFit/>
          </a:bodyPr>
          <a:lstStyle/>
          <a:p>
            <a:pPr marL="2964815">
              <a:lnSpc>
                <a:spcPct val="100000"/>
              </a:lnSpc>
            </a:pPr>
            <a:r>
              <a:rPr sz="3200" dirty="0"/>
              <a:t>н</a:t>
            </a:r>
            <a:r>
              <a:rPr sz="3200" spc="-30" dirty="0"/>
              <a:t>о</a:t>
            </a:r>
            <a:r>
              <a:rPr sz="3200" dirty="0"/>
              <a:t>жки мо</a:t>
            </a:r>
            <a:r>
              <a:rPr sz="3200" spc="-15" dirty="0"/>
              <a:t>з</a:t>
            </a:r>
            <a:r>
              <a:rPr sz="3200" spc="-45" dirty="0"/>
              <a:t>ж</a:t>
            </a:r>
            <a:r>
              <a:rPr sz="3200" dirty="0"/>
              <a:t>еч</a:t>
            </a:r>
            <a:r>
              <a:rPr sz="3200" spc="-45" dirty="0"/>
              <a:t>к</a:t>
            </a:r>
            <a:r>
              <a:rPr sz="3200" dirty="0"/>
              <a:t>а</a:t>
            </a:r>
          </a:p>
        </p:txBody>
      </p:sp>
      <p:sp>
        <p:nvSpPr>
          <p:cNvPr id="3" name="object 3"/>
          <p:cNvSpPr/>
          <p:nvPr/>
        </p:nvSpPr>
        <p:spPr>
          <a:xfrm>
            <a:off x="285750" y="1357249"/>
            <a:ext cx="8501126" cy="34004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894071" y="1299336"/>
            <a:ext cx="329565" cy="792480"/>
          </a:xfrm>
          <a:custGeom>
            <a:avLst/>
            <a:gdLst/>
            <a:ahLst/>
            <a:cxnLst/>
            <a:rect l="l" t="t" r="r" b="b"/>
            <a:pathLst>
              <a:path w="329564" h="792480">
                <a:moveTo>
                  <a:pt x="329056" y="0"/>
                </a:moveTo>
                <a:lnTo>
                  <a:pt x="0" y="792226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572000" y="1000125"/>
            <a:ext cx="1071880" cy="285750"/>
          </a:xfrm>
          <a:prstGeom prst="rect">
            <a:avLst/>
          </a:prstGeom>
          <a:solidFill>
            <a:srgbClr val="FF9999"/>
          </a:solidFill>
          <a:ln w="25400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14935">
              <a:lnSpc>
                <a:spcPct val="100000"/>
              </a:lnSpc>
            </a:pPr>
            <a:r>
              <a:rPr sz="1800" b="1" dirty="0">
                <a:latin typeface="Calibri"/>
                <a:cs typeface="Calibri"/>
              </a:rPr>
              <a:t>бо</a:t>
            </a:r>
            <a:r>
              <a:rPr sz="1800" b="1" spc="-40" dirty="0">
                <a:latin typeface="Calibri"/>
                <a:cs typeface="Calibri"/>
              </a:rPr>
              <a:t>к</a:t>
            </a:r>
            <a:r>
              <a:rPr sz="1800" b="1" dirty="0">
                <a:latin typeface="Calibri"/>
                <a:cs typeface="Calibri"/>
              </a:rPr>
              <a:t>овая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357626" y="4714875"/>
            <a:ext cx="1143000" cy="285750"/>
          </a:xfrm>
          <a:custGeom>
            <a:avLst/>
            <a:gdLst/>
            <a:ahLst/>
            <a:cxnLst/>
            <a:rect l="l" t="t" r="r" b="b"/>
            <a:pathLst>
              <a:path w="1143000" h="285750">
                <a:moveTo>
                  <a:pt x="0" y="285750"/>
                </a:moveTo>
                <a:lnTo>
                  <a:pt x="1143000" y="285750"/>
                </a:lnTo>
                <a:lnTo>
                  <a:pt x="1143000" y="0"/>
                </a:lnTo>
                <a:lnTo>
                  <a:pt x="0" y="0"/>
                </a:lnTo>
                <a:lnTo>
                  <a:pt x="0" y="285750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357626" y="4714875"/>
            <a:ext cx="1143000" cy="285750"/>
          </a:xfrm>
          <a:custGeom>
            <a:avLst/>
            <a:gdLst/>
            <a:ahLst/>
            <a:cxnLst/>
            <a:rect l="l" t="t" r="r" b="b"/>
            <a:pathLst>
              <a:path w="1143000" h="285750">
                <a:moveTo>
                  <a:pt x="0" y="285750"/>
                </a:moveTo>
                <a:lnTo>
                  <a:pt x="1143000" y="285750"/>
                </a:lnTo>
                <a:lnTo>
                  <a:pt x="1143000" y="0"/>
                </a:lnTo>
                <a:lnTo>
                  <a:pt x="0" y="0"/>
                </a:lnTo>
                <a:lnTo>
                  <a:pt x="0" y="28575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144771" y="3231388"/>
            <a:ext cx="683895" cy="1494790"/>
          </a:xfrm>
          <a:custGeom>
            <a:avLst/>
            <a:gdLst/>
            <a:ahLst/>
            <a:cxnLst/>
            <a:rect l="l" t="t" r="r" b="b"/>
            <a:pathLst>
              <a:path w="683895" h="1494789">
                <a:moveTo>
                  <a:pt x="0" y="1494536"/>
                </a:moveTo>
                <a:lnTo>
                  <a:pt x="683894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3437635" y="4728336"/>
            <a:ext cx="98425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>
                <a:latin typeface="Calibri"/>
                <a:cs typeface="Calibri"/>
              </a:rPr>
              <a:t>пер</a:t>
            </a:r>
            <a:r>
              <a:rPr sz="1800" b="1" spc="-20" dirty="0">
                <a:latin typeface="Calibri"/>
                <a:cs typeface="Calibri"/>
              </a:rPr>
              <a:t>е</a:t>
            </a:r>
            <a:r>
              <a:rPr sz="1800" b="1" dirty="0">
                <a:latin typeface="Calibri"/>
                <a:cs typeface="Calibri"/>
              </a:rPr>
              <a:t>дняя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348985" y="2502154"/>
            <a:ext cx="585470" cy="488315"/>
          </a:xfrm>
          <a:custGeom>
            <a:avLst/>
            <a:gdLst/>
            <a:ahLst/>
            <a:cxnLst/>
            <a:rect l="l" t="t" r="r" b="b"/>
            <a:pathLst>
              <a:path w="585470" h="488314">
                <a:moveTo>
                  <a:pt x="585088" y="0"/>
                </a:moveTo>
                <a:lnTo>
                  <a:pt x="0" y="487807"/>
                </a:lnTo>
              </a:path>
            </a:pathLst>
          </a:custGeom>
          <a:ln w="25400">
            <a:solidFill>
              <a:srgbClr val="00A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5929376" y="2357501"/>
            <a:ext cx="929005" cy="285750"/>
          </a:xfrm>
          <a:prstGeom prst="rect">
            <a:avLst/>
          </a:prstGeom>
          <a:solidFill>
            <a:srgbClr val="FFC000"/>
          </a:solidFill>
          <a:ln w="25400">
            <a:solidFill>
              <a:srgbClr val="00AFE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04139">
              <a:lnSpc>
                <a:spcPct val="100000"/>
              </a:lnSpc>
            </a:pPr>
            <a:r>
              <a:rPr sz="1800" b="1" dirty="0">
                <a:latin typeface="Calibri"/>
                <a:cs typeface="Calibri"/>
              </a:rPr>
              <a:t>за</a:t>
            </a:r>
            <a:r>
              <a:rPr sz="1800" b="1" spc="-10" dirty="0">
                <a:latin typeface="Calibri"/>
                <a:cs typeface="Calibri"/>
              </a:rPr>
              <a:t>д</a:t>
            </a:r>
            <a:r>
              <a:rPr sz="1800" b="1" dirty="0">
                <a:latin typeface="Calibri"/>
                <a:cs typeface="Calibri"/>
              </a:rPr>
              <a:t>н</a:t>
            </a:r>
            <a:r>
              <a:rPr sz="1800" b="1" spc="5" dirty="0">
                <a:latin typeface="Calibri"/>
                <a:cs typeface="Calibri"/>
              </a:rPr>
              <a:t>я</a:t>
            </a:r>
            <a:r>
              <a:rPr sz="1800" b="1" dirty="0">
                <a:latin typeface="Calibri"/>
                <a:cs typeface="Calibri"/>
              </a:rPr>
              <a:t>я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242558" y="2682113"/>
            <a:ext cx="839469" cy="722630"/>
          </a:xfrm>
          <a:custGeom>
            <a:avLst/>
            <a:gdLst/>
            <a:ahLst/>
            <a:cxnLst/>
            <a:rect l="l" t="t" r="r" b="b"/>
            <a:pathLst>
              <a:path w="839470" h="722629">
                <a:moveTo>
                  <a:pt x="838962" y="0"/>
                </a:moveTo>
                <a:lnTo>
                  <a:pt x="0" y="722122"/>
                </a:lnTo>
              </a:path>
            </a:pathLst>
          </a:custGeom>
          <a:ln w="25400">
            <a:solidFill>
              <a:srgbClr val="00A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7072376" y="2428938"/>
            <a:ext cx="1786255" cy="500380"/>
          </a:xfrm>
          <a:prstGeom prst="rect">
            <a:avLst/>
          </a:prstGeom>
          <a:solidFill>
            <a:srgbClr val="FFC000"/>
          </a:solidFill>
          <a:ln w="25400">
            <a:solidFill>
              <a:srgbClr val="00AFE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648970" marR="100965" indent="-538480">
              <a:lnSpc>
                <a:spcPct val="78900"/>
              </a:lnSpc>
            </a:pPr>
            <a:r>
              <a:rPr sz="1800" b="1" dirty="0">
                <a:latin typeface="Calibri"/>
                <a:cs typeface="Calibri"/>
              </a:rPr>
              <a:t>п</a:t>
            </a:r>
            <a:r>
              <a:rPr sz="1800" b="1" spc="5" dirty="0">
                <a:latin typeface="Calibri"/>
                <a:cs typeface="Calibri"/>
              </a:rPr>
              <a:t>р</a:t>
            </a:r>
            <a:r>
              <a:rPr sz="1800" b="1" spc="-45" dirty="0">
                <a:latin typeface="Calibri"/>
                <a:cs typeface="Calibri"/>
              </a:rPr>
              <a:t>о</a:t>
            </a:r>
            <a:r>
              <a:rPr sz="1800" b="1" spc="-15" dirty="0">
                <a:latin typeface="Calibri"/>
                <a:cs typeface="Calibri"/>
              </a:rPr>
              <a:t>д</a:t>
            </a:r>
            <a:r>
              <a:rPr sz="1800" b="1" spc="-35" dirty="0">
                <a:latin typeface="Calibri"/>
                <a:cs typeface="Calibri"/>
              </a:rPr>
              <a:t>о</a:t>
            </a:r>
            <a:r>
              <a:rPr sz="1800" b="1" dirty="0">
                <a:latin typeface="Calibri"/>
                <a:cs typeface="Calibri"/>
              </a:rPr>
              <a:t>л</a:t>
            </a:r>
            <a:r>
              <a:rPr sz="1800" b="1" spc="-15" dirty="0">
                <a:latin typeface="Calibri"/>
                <a:cs typeface="Calibri"/>
              </a:rPr>
              <a:t>г</a:t>
            </a:r>
            <a:r>
              <a:rPr sz="1800" b="1" dirty="0">
                <a:latin typeface="Calibri"/>
                <a:cs typeface="Calibri"/>
              </a:rPr>
              <a:t>ова</a:t>
            </a:r>
            <a:r>
              <a:rPr sz="1800" b="1" spc="-15" dirty="0">
                <a:latin typeface="Calibri"/>
                <a:cs typeface="Calibri"/>
              </a:rPr>
              <a:t>т</a:t>
            </a:r>
            <a:r>
              <a:rPr sz="1800" b="1" dirty="0">
                <a:latin typeface="Calibri"/>
                <a:cs typeface="Calibri"/>
              </a:rPr>
              <a:t>ый м</a:t>
            </a:r>
            <a:r>
              <a:rPr sz="1800" b="1" spc="5" dirty="0">
                <a:latin typeface="Calibri"/>
                <a:cs typeface="Calibri"/>
              </a:rPr>
              <a:t>о</a:t>
            </a:r>
            <a:r>
              <a:rPr sz="1800" b="1" dirty="0">
                <a:latin typeface="Calibri"/>
                <a:cs typeface="Calibri"/>
              </a:rPr>
              <a:t>зг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928876" y="4857813"/>
            <a:ext cx="1214755" cy="500380"/>
          </a:xfrm>
          <a:custGeom>
            <a:avLst/>
            <a:gdLst/>
            <a:ahLst/>
            <a:cxnLst/>
            <a:rect l="l" t="t" r="r" b="b"/>
            <a:pathLst>
              <a:path w="1214755" h="500379">
                <a:moveTo>
                  <a:pt x="0" y="500062"/>
                </a:moveTo>
                <a:lnTo>
                  <a:pt x="1214437" y="500062"/>
                </a:lnTo>
                <a:lnTo>
                  <a:pt x="1214437" y="0"/>
                </a:lnTo>
                <a:lnTo>
                  <a:pt x="0" y="0"/>
                </a:lnTo>
                <a:lnTo>
                  <a:pt x="0" y="500062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928876" y="4857813"/>
            <a:ext cx="1214755" cy="500380"/>
          </a:xfrm>
          <a:custGeom>
            <a:avLst/>
            <a:gdLst/>
            <a:ahLst/>
            <a:cxnLst/>
            <a:rect l="l" t="t" r="r" b="b"/>
            <a:pathLst>
              <a:path w="1214755" h="500379">
                <a:moveTo>
                  <a:pt x="0" y="500062"/>
                </a:moveTo>
                <a:lnTo>
                  <a:pt x="1214437" y="500062"/>
                </a:lnTo>
                <a:lnTo>
                  <a:pt x="1214437" y="0"/>
                </a:lnTo>
                <a:lnTo>
                  <a:pt x="0" y="0"/>
                </a:lnTo>
                <a:lnTo>
                  <a:pt x="0" y="500062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765170" y="3166617"/>
            <a:ext cx="894715" cy="1710689"/>
          </a:xfrm>
          <a:custGeom>
            <a:avLst/>
            <a:gdLst/>
            <a:ahLst/>
            <a:cxnLst/>
            <a:rect l="l" t="t" r="r" b="b"/>
            <a:pathLst>
              <a:path w="894714" h="1710689">
                <a:moveTo>
                  <a:pt x="0" y="1710563"/>
                </a:moveTo>
                <a:lnTo>
                  <a:pt x="894207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2099817" y="4870322"/>
            <a:ext cx="869950" cy="4705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3200" marR="5080" indent="-190500">
              <a:lnSpc>
                <a:spcPct val="78900"/>
              </a:lnSpc>
            </a:pPr>
            <a:r>
              <a:rPr sz="1800" b="1" dirty="0">
                <a:latin typeface="Calibri"/>
                <a:cs typeface="Calibri"/>
              </a:rPr>
              <a:t>с</a:t>
            </a:r>
            <a:r>
              <a:rPr sz="1800" b="1" spc="5" dirty="0">
                <a:latin typeface="Calibri"/>
                <a:cs typeface="Calibri"/>
              </a:rPr>
              <a:t>р</a:t>
            </a:r>
            <a:r>
              <a:rPr sz="1800" b="1" spc="-20" dirty="0">
                <a:latin typeface="Calibri"/>
                <a:cs typeface="Calibri"/>
              </a:rPr>
              <a:t>е</a:t>
            </a:r>
            <a:r>
              <a:rPr sz="1800" b="1" dirty="0">
                <a:latin typeface="Calibri"/>
                <a:cs typeface="Calibri"/>
              </a:rPr>
              <a:t>дний мозг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17830" y="408102"/>
            <a:ext cx="8229600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06475">
              <a:lnSpc>
                <a:spcPct val="100000"/>
              </a:lnSpc>
            </a:pPr>
            <a:r>
              <a:rPr sz="3200" dirty="0"/>
              <a:t>эв</a:t>
            </a:r>
            <a:r>
              <a:rPr sz="3200" spc="-55" dirty="0"/>
              <a:t>о</a:t>
            </a:r>
            <a:r>
              <a:rPr sz="3200" dirty="0"/>
              <a:t>люция</a:t>
            </a:r>
            <a:r>
              <a:rPr sz="3200" spc="10" dirty="0"/>
              <a:t> </a:t>
            </a:r>
            <a:r>
              <a:rPr sz="3200" dirty="0"/>
              <a:t>и значение час</a:t>
            </a:r>
            <a:r>
              <a:rPr sz="3200" spc="-25" dirty="0"/>
              <a:t>т</a:t>
            </a:r>
            <a:r>
              <a:rPr sz="3200" dirty="0"/>
              <a:t>ей мо</a:t>
            </a:r>
            <a:r>
              <a:rPr sz="3200" spc="-20" dirty="0"/>
              <a:t>з</a:t>
            </a:r>
            <a:r>
              <a:rPr sz="3200" spc="-45" dirty="0"/>
              <a:t>ж</a:t>
            </a:r>
            <a:r>
              <a:rPr sz="3200" dirty="0"/>
              <a:t>еч</a:t>
            </a:r>
            <a:r>
              <a:rPr sz="3200" spc="-45" dirty="0"/>
              <a:t>к</a:t>
            </a:r>
            <a:r>
              <a:rPr sz="3200" dirty="0"/>
              <a:t>а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200" y="914400"/>
            <a:ext cx="8912861" cy="5799023"/>
          </a:xfrm>
          <a:prstGeom prst="rect">
            <a:avLst/>
          </a:prstGeom>
          <a:solidFill>
            <a:schemeClr val="bg2"/>
          </a:solidFill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2800" spc="-15" dirty="0">
                <a:latin typeface="Calibri"/>
                <a:cs typeface="Calibri"/>
              </a:rPr>
              <a:t>эв</a:t>
            </a:r>
            <a:r>
              <a:rPr sz="2800" spc="-60" dirty="0">
                <a:latin typeface="Calibri"/>
                <a:cs typeface="Calibri"/>
              </a:rPr>
              <a:t>о</a:t>
            </a:r>
            <a:r>
              <a:rPr sz="2800" spc="-20" dirty="0">
                <a:latin typeface="Calibri"/>
                <a:cs typeface="Calibri"/>
              </a:rPr>
              <a:t>люциониров</a:t>
            </a:r>
            <a:r>
              <a:rPr sz="2800" spc="-10" dirty="0">
                <a:latin typeface="Calibri"/>
                <a:cs typeface="Calibri"/>
              </a:rPr>
              <a:t>а</a:t>
            </a:r>
            <a:r>
              <a:rPr sz="2800" spc="-15" dirty="0">
                <a:latin typeface="Calibri"/>
                <a:cs typeface="Calibri"/>
              </a:rPr>
              <a:t>л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с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ра</a:t>
            </a:r>
            <a:r>
              <a:rPr sz="2800" spc="-10" dirty="0">
                <a:latin typeface="Calibri"/>
                <a:cs typeface="Calibri"/>
              </a:rPr>
              <a:t>з</a:t>
            </a:r>
            <a:r>
              <a:rPr sz="2800" spc="-15" dirty="0">
                <a:latin typeface="Calibri"/>
                <a:cs typeface="Calibri"/>
              </a:rPr>
              <a:t>вити</a:t>
            </a:r>
            <a:r>
              <a:rPr sz="2800" spc="-30" dirty="0">
                <a:latin typeface="Calibri"/>
                <a:cs typeface="Calibri"/>
              </a:rPr>
              <a:t>е</a:t>
            </a:r>
            <a:r>
              <a:rPr sz="2800" spc="-20" dirty="0">
                <a:latin typeface="Calibri"/>
                <a:cs typeface="Calibri"/>
              </a:rPr>
              <a:t>м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ор</a:t>
            </a:r>
            <a:r>
              <a:rPr sz="2800" spc="-20" dirty="0">
                <a:latin typeface="Calibri"/>
                <a:cs typeface="Calibri"/>
              </a:rPr>
              <a:t>г</a:t>
            </a:r>
            <a:r>
              <a:rPr sz="2800" spc="-15" dirty="0">
                <a:latin typeface="Calibri"/>
                <a:cs typeface="Calibri"/>
              </a:rPr>
              <a:t>а</a:t>
            </a:r>
            <a:r>
              <a:rPr sz="2800" spc="-10" dirty="0">
                <a:latin typeface="Calibri"/>
                <a:cs typeface="Calibri"/>
              </a:rPr>
              <a:t>н</a:t>
            </a:r>
            <a:r>
              <a:rPr sz="2800" spc="-15" dirty="0">
                <a:latin typeface="Calibri"/>
                <a:cs typeface="Calibri"/>
              </a:rPr>
              <a:t>ов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дви</a:t>
            </a:r>
            <a:r>
              <a:rPr sz="2800" spc="-50" dirty="0">
                <a:latin typeface="Calibri"/>
                <a:cs typeface="Calibri"/>
              </a:rPr>
              <a:t>ж</a:t>
            </a:r>
            <a:r>
              <a:rPr sz="2800" spc="-15" dirty="0">
                <a:latin typeface="Calibri"/>
                <a:cs typeface="Calibri"/>
              </a:rPr>
              <a:t>ения:</a:t>
            </a:r>
            <a:endParaRPr sz="2800" dirty="0">
              <a:latin typeface="Calibri"/>
              <a:cs typeface="Calibri"/>
            </a:endParaRPr>
          </a:p>
          <a:p>
            <a:pPr marL="527685" marR="5080" indent="-514984">
              <a:lnSpc>
                <a:spcPct val="100000"/>
              </a:lnSpc>
              <a:spcBef>
                <a:spcPts val="670"/>
              </a:spcBef>
              <a:buFont typeface="Calibri"/>
              <a:buAutoNum type="alphaLcParenR"/>
              <a:tabLst>
                <a:tab pos="528320" algn="l"/>
              </a:tabLst>
            </a:pPr>
            <a:r>
              <a:rPr sz="2800" b="1" spc="-15" dirty="0">
                <a:latin typeface="Calibri"/>
                <a:cs typeface="Calibri"/>
              </a:rPr>
              <a:t>у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миног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-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5" dirty="0">
                <a:solidFill>
                  <a:srgbClr val="008000"/>
                </a:solidFill>
                <a:latin typeface="Calibri"/>
                <a:cs typeface="Calibri"/>
              </a:rPr>
              <a:t>т</a:t>
            </a:r>
            <a:r>
              <a:rPr sz="2800" spc="-60" dirty="0">
                <a:solidFill>
                  <a:srgbClr val="008000"/>
                </a:solidFill>
                <a:latin typeface="Calibri"/>
                <a:cs typeface="Calibri"/>
              </a:rPr>
              <a:t>о</a:t>
            </a:r>
            <a:r>
              <a:rPr sz="2800" spc="-15" dirty="0">
                <a:solidFill>
                  <a:srgbClr val="008000"/>
                </a:solidFill>
                <a:latin typeface="Calibri"/>
                <a:cs typeface="Calibri"/>
              </a:rPr>
              <a:t>ль</a:t>
            </a:r>
            <a:r>
              <a:rPr sz="2800" spc="-60" dirty="0">
                <a:solidFill>
                  <a:srgbClr val="008000"/>
                </a:solidFill>
                <a:latin typeface="Calibri"/>
                <a:cs typeface="Calibri"/>
              </a:rPr>
              <a:t>к</a:t>
            </a:r>
            <a:r>
              <a:rPr sz="2800" spc="-15" dirty="0">
                <a:solidFill>
                  <a:srgbClr val="008000"/>
                </a:solidFill>
                <a:latin typeface="Calibri"/>
                <a:cs typeface="Calibri"/>
              </a:rPr>
              <a:t>о</a:t>
            </a:r>
            <a:r>
              <a:rPr sz="2800" spc="15" dirty="0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008000"/>
                </a:solidFill>
                <a:latin typeface="Calibri"/>
                <a:cs typeface="Calibri"/>
              </a:rPr>
              <a:t>клочки</a:t>
            </a:r>
            <a:r>
              <a:rPr sz="2800" spc="15" dirty="0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–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рав</a:t>
            </a:r>
            <a:r>
              <a:rPr sz="2800" spc="-10" dirty="0">
                <a:latin typeface="Calibri"/>
                <a:cs typeface="Calibri"/>
              </a:rPr>
              <a:t>н</a:t>
            </a:r>
            <a:r>
              <a:rPr sz="2800" spc="-15" dirty="0">
                <a:latin typeface="Calibri"/>
                <a:cs typeface="Calibri"/>
              </a:rPr>
              <a:t>ове</a:t>
            </a:r>
            <a:r>
              <a:rPr sz="2800" spc="-10" dirty="0">
                <a:latin typeface="Calibri"/>
                <a:cs typeface="Calibri"/>
              </a:rPr>
              <a:t>с</a:t>
            </a:r>
            <a:r>
              <a:rPr sz="2800" spc="-15" dirty="0">
                <a:latin typeface="Calibri"/>
                <a:cs typeface="Calibri"/>
              </a:rPr>
              <a:t>ие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и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дви</a:t>
            </a:r>
            <a:r>
              <a:rPr sz="2800" spc="-45" dirty="0">
                <a:latin typeface="Calibri"/>
                <a:cs typeface="Calibri"/>
              </a:rPr>
              <a:t>ж</a:t>
            </a:r>
            <a:r>
              <a:rPr sz="2800" spc="-15" dirty="0">
                <a:latin typeface="Calibri"/>
                <a:cs typeface="Calibri"/>
              </a:rPr>
              <a:t>ения хв</a:t>
            </a:r>
            <a:r>
              <a:rPr sz="2800" spc="-10" dirty="0">
                <a:latin typeface="Calibri"/>
                <a:cs typeface="Calibri"/>
              </a:rPr>
              <a:t>о</a:t>
            </a:r>
            <a:r>
              <a:rPr sz="2800" spc="-15" dirty="0">
                <a:latin typeface="Calibri"/>
                <a:cs typeface="Calibri"/>
              </a:rPr>
              <a:t>ста</a:t>
            </a:r>
            <a:endParaRPr sz="2800" dirty="0">
              <a:latin typeface="Calibri"/>
              <a:cs typeface="Calibri"/>
            </a:endParaRPr>
          </a:p>
          <a:p>
            <a:pPr marL="527685" indent="-514984">
              <a:lnSpc>
                <a:spcPct val="100000"/>
              </a:lnSpc>
              <a:spcBef>
                <a:spcPts val="670"/>
              </a:spcBef>
              <a:buFont typeface="Calibri"/>
              <a:buAutoNum type="alphaLcParenR"/>
              <a:tabLst>
                <a:tab pos="528320" algn="l"/>
              </a:tabLst>
            </a:pPr>
            <a:r>
              <a:rPr sz="2800" b="1" spc="-15" dirty="0">
                <a:latin typeface="Calibri"/>
                <a:cs typeface="Calibri"/>
              </a:rPr>
              <a:t>у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рыб</a:t>
            </a:r>
            <a:r>
              <a:rPr sz="2800" b="1" spc="-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с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поя</a:t>
            </a:r>
            <a:r>
              <a:rPr sz="2800" spc="-45" dirty="0">
                <a:latin typeface="Calibri"/>
                <a:cs typeface="Calibri"/>
              </a:rPr>
              <a:t>в</a:t>
            </a:r>
            <a:r>
              <a:rPr sz="2800" spc="-20" dirty="0">
                <a:latin typeface="Calibri"/>
                <a:cs typeface="Calibri"/>
              </a:rPr>
              <a:t>лением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плав</a:t>
            </a:r>
            <a:r>
              <a:rPr sz="2800" spc="-10" dirty="0">
                <a:latin typeface="Calibri"/>
                <a:cs typeface="Calibri"/>
              </a:rPr>
              <a:t>н</a:t>
            </a:r>
            <a:r>
              <a:rPr sz="2800" spc="-20" dirty="0">
                <a:latin typeface="Calibri"/>
                <a:cs typeface="Calibri"/>
              </a:rPr>
              <a:t>и</a:t>
            </a:r>
            <a:r>
              <a:rPr sz="2800" spc="-55" dirty="0">
                <a:latin typeface="Calibri"/>
                <a:cs typeface="Calibri"/>
              </a:rPr>
              <a:t>к</a:t>
            </a:r>
            <a:r>
              <a:rPr sz="2800" spc="-15" dirty="0">
                <a:latin typeface="Calibri"/>
                <a:cs typeface="Calibri"/>
              </a:rPr>
              <a:t>ов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сформиров</a:t>
            </a:r>
            <a:r>
              <a:rPr sz="2800" spc="-10" dirty="0">
                <a:latin typeface="Calibri"/>
                <a:cs typeface="Calibri"/>
              </a:rPr>
              <a:t>а</a:t>
            </a:r>
            <a:r>
              <a:rPr sz="2800" spc="-15" dirty="0">
                <a:latin typeface="Calibri"/>
                <a:cs typeface="Calibri"/>
              </a:rPr>
              <a:t>лся</a:t>
            </a:r>
            <a:endParaRPr sz="2800" dirty="0">
              <a:latin typeface="Calibri"/>
              <a:cs typeface="Calibri"/>
            </a:endParaRPr>
          </a:p>
          <a:p>
            <a:pPr marL="527685">
              <a:lnSpc>
                <a:spcPct val="100000"/>
              </a:lnSpc>
            </a:pPr>
            <a:r>
              <a:rPr sz="2800" spc="-15" dirty="0">
                <a:solidFill>
                  <a:srgbClr val="008000"/>
                </a:solidFill>
                <a:latin typeface="Calibri"/>
                <a:cs typeface="Calibri"/>
              </a:rPr>
              <a:t>че</a:t>
            </a:r>
            <a:r>
              <a:rPr sz="2800" spc="-30" dirty="0">
                <a:solidFill>
                  <a:srgbClr val="008000"/>
                </a:solidFill>
                <a:latin typeface="Calibri"/>
                <a:cs typeface="Calibri"/>
              </a:rPr>
              <a:t>р</a:t>
            </a:r>
            <a:r>
              <a:rPr sz="2800" spc="-35" dirty="0">
                <a:solidFill>
                  <a:srgbClr val="008000"/>
                </a:solidFill>
                <a:latin typeface="Calibri"/>
                <a:cs typeface="Calibri"/>
              </a:rPr>
              <a:t>в</a:t>
            </a:r>
            <a:r>
              <a:rPr sz="2800" spc="-15" dirty="0">
                <a:solidFill>
                  <a:srgbClr val="008000"/>
                </a:solidFill>
                <a:latin typeface="Calibri"/>
                <a:cs typeface="Calibri"/>
              </a:rPr>
              <a:t>я</a:t>
            </a:r>
            <a:r>
              <a:rPr sz="2800" spc="-30" dirty="0">
                <a:solidFill>
                  <a:srgbClr val="008000"/>
                </a:solidFill>
                <a:latin typeface="Calibri"/>
                <a:cs typeface="Calibri"/>
              </a:rPr>
              <a:t>ч</a:t>
            </a:r>
            <a:r>
              <a:rPr sz="2800" spc="-15" dirty="0">
                <a:solidFill>
                  <a:srgbClr val="008000"/>
                </a:solidFill>
                <a:latin typeface="Calibri"/>
                <a:cs typeface="Calibri"/>
              </a:rPr>
              <a:t>ок</a:t>
            </a:r>
            <a:r>
              <a:rPr sz="2800" spc="25" dirty="0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–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5" dirty="0">
                <a:latin typeface="Calibri"/>
                <a:cs typeface="Calibri"/>
              </a:rPr>
              <a:t>к</a:t>
            </a:r>
            <a:r>
              <a:rPr sz="2800" spc="-15" dirty="0">
                <a:latin typeface="Calibri"/>
                <a:cs typeface="Calibri"/>
              </a:rPr>
              <a:t>оо</a:t>
            </a:r>
            <a:r>
              <a:rPr sz="2800" spc="-95" dirty="0">
                <a:latin typeface="Calibri"/>
                <a:cs typeface="Calibri"/>
              </a:rPr>
              <a:t>р</a:t>
            </a:r>
            <a:r>
              <a:rPr sz="2800" spc="-15" dirty="0">
                <a:latin typeface="Calibri"/>
                <a:cs typeface="Calibri"/>
              </a:rPr>
              <a:t>динация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дви</a:t>
            </a:r>
            <a:r>
              <a:rPr sz="2800" spc="-55" dirty="0">
                <a:latin typeface="Calibri"/>
                <a:cs typeface="Calibri"/>
              </a:rPr>
              <a:t>ж</a:t>
            </a:r>
            <a:r>
              <a:rPr sz="2800" spc="-15" dirty="0">
                <a:latin typeface="Calibri"/>
                <a:cs typeface="Calibri"/>
              </a:rPr>
              <a:t>ений т</a:t>
            </a:r>
            <a:r>
              <a:rPr sz="2800" spc="-114" dirty="0">
                <a:latin typeface="Calibri"/>
                <a:cs typeface="Calibri"/>
              </a:rPr>
              <a:t>у</a:t>
            </a:r>
            <a:r>
              <a:rPr sz="2800" spc="-20" dirty="0">
                <a:latin typeface="Calibri"/>
                <a:cs typeface="Calibri"/>
              </a:rPr>
              <a:t>ловища</a:t>
            </a:r>
            <a:endParaRPr sz="2800" dirty="0">
              <a:latin typeface="Calibri"/>
              <a:cs typeface="Calibri"/>
            </a:endParaRPr>
          </a:p>
          <a:p>
            <a:pPr marL="527685" marR="312420" indent="-514984">
              <a:lnSpc>
                <a:spcPct val="100000"/>
              </a:lnSpc>
              <a:spcBef>
                <a:spcPts val="675"/>
              </a:spcBef>
              <a:buFont typeface="Calibri"/>
              <a:buAutoNum type="alphaLcParenR" startAt="3"/>
              <a:tabLst>
                <a:tab pos="528320" algn="l"/>
              </a:tabLst>
            </a:pPr>
            <a:r>
              <a:rPr sz="2800" b="1" spc="-15" dirty="0">
                <a:latin typeface="Calibri"/>
                <a:cs typeface="Calibri"/>
              </a:rPr>
              <a:t>с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вы</a:t>
            </a:r>
            <a:r>
              <a:rPr sz="2800" spc="-60" dirty="0">
                <a:latin typeface="Calibri"/>
                <a:cs typeface="Calibri"/>
              </a:rPr>
              <a:t>х</a:t>
            </a:r>
            <a:r>
              <a:rPr sz="2800" spc="-85" dirty="0">
                <a:latin typeface="Calibri"/>
                <a:cs typeface="Calibri"/>
              </a:rPr>
              <a:t>о</a:t>
            </a:r>
            <a:r>
              <a:rPr sz="2800" spc="-50" dirty="0">
                <a:latin typeface="Calibri"/>
                <a:cs typeface="Calibri"/>
              </a:rPr>
              <a:t>д</a:t>
            </a:r>
            <a:r>
              <a:rPr sz="2800" spc="-20" dirty="0">
                <a:latin typeface="Calibri"/>
                <a:cs typeface="Calibri"/>
              </a:rPr>
              <a:t>ом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на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сушу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и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п</a:t>
            </a:r>
            <a:r>
              <a:rPr sz="2800" b="1" spc="-25" dirty="0">
                <a:latin typeface="Calibri"/>
                <a:cs typeface="Calibri"/>
              </a:rPr>
              <a:t>о</a:t>
            </a:r>
            <a:r>
              <a:rPr sz="2800" b="1" spc="-15" dirty="0">
                <a:latin typeface="Calibri"/>
                <a:cs typeface="Calibri"/>
              </a:rPr>
              <a:t>я</a:t>
            </a:r>
            <a:r>
              <a:rPr sz="2800" b="1" spc="-35" dirty="0">
                <a:latin typeface="Calibri"/>
                <a:cs typeface="Calibri"/>
              </a:rPr>
              <a:t>в</a:t>
            </a:r>
            <a:r>
              <a:rPr sz="2800" b="1" spc="-15" dirty="0">
                <a:latin typeface="Calibri"/>
                <a:cs typeface="Calibri"/>
              </a:rPr>
              <a:t>лени</a:t>
            </a:r>
            <a:r>
              <a:rPr sz="2800" b="1" spc="-35" dirty="0">
                <a:latin typeface="Calibri"/>
                <a:cs typeface="Calibri"/>
              </a:rPr>
              <a:t>е</a:t>
            </a:r>
            <a:r>
              <a:rPr sz="2800" b="1" spc="-20" dirty="0">
                <a:latin typeface="Calibri"/>
                <a:cs typeface="Calibri"/>
              </a:rPr>
              <a:t>м</a:t>
            </a:r>
            <a:r>
              <a:rPr sz="2800" b="1" spc="45" dirty="0">
                <a:latin typeface="Calibri"/>
                <a:cs typeface="Calibri"/>
              </a:rPr>
              <a:t> </a:t>
            </a:r>
            <a:r>
              <a:rPr sz="2800" b="1" spc="-70" dirty="0">
                <a:latin typeface="Calibri"/>
                <a:cs typeface="Calibri"/>
              </a:rPr>
              <a:t>к</a:t>
            </a:r>
            <a:r>
              <a:rPr sz="2800" b="1" spc="-15" dirty="0">
                <a:latin typeface="Calibri"/>
                <a:cs typeface="Calibri"/>
              </a:rPr>
              <a:t>онечнос</a:t>
            </a:r>
            <a:r>
              <a:rPr sz="2800" b="1" spc="-30" dirty="0">
                <a:latin typeface="Calibri"/>
                <a:cs typeface="Calibri"/>
              </a:rPr>
              <a:t>т</a:t>
            </a:r>
            <a:r>
              <a:rPr sz="2800" b="1" spc="-15" dirty="0">
                <a:latin typeface="Calibri"/>
                <a:cs typeface="Calibri"/>
              </a:rPr>
              <a:t>ей</a:t>
            </a:r>
            <a:r>
              <a:rPr sz="2800" b="1" spc="-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раз</a:t>
            </a:r>
            <a:r>
              <a:rPr sz="2800" spc="-10" dirty="0">
                <a:latin typeface="Calibri"/>
                <a:cs typeface="Calibri"/>
              </a:rPr>
              <a:t>в</a:t>
            </a:r>
            <a:r>
              <a:rPr sz="2800" spc="-15" dirty="0">
                <a:latin typeface="Calibri"/>
                <a:cs typeface="Calibri"/>
              </a:rPr>
              <a:t>ились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008000"/>
                </a:solidFill>
                <a:latin typeface="Calibri"/>
                <a:cs typeface="Calibri"/>
              </a:rPr>
              <a:t>п</a:t>
            </a:r>
            <a:r>
              <a:rPr sz="2800" spc="-70" dirty="0">
                <a:solidFill>
                  <a:srgbClr val="008000"/>
                </a:solidFill>
                <a:latin typeface="Calibri"/>
                <a:cs typeface="Calibri"/>
              </a:rPr>
              <a:t>о</a:t>
            </a:r>
            <a:r>
              <a:rPr sz="2800" spc="-15" dirty="0">
                <a:solidFill>
                  <a:srgbClr val="008000"/>
                </a:solidFill>
                <a:latin typeface="Calibri"/>
                <a:cs typeface="Calibri"/>
              </a:rPr>
              <a:t>лушария</a:t>
            </a:r>
            <a:r>
              <a:rPr sz="2800" spc="10" dirty="0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–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5" dirty="0">
                <a:latin typeface="Calibri"/>
                <a:cs typeface="Calibri"/>
              </a:rPr>
              <a:t>к</a:t>
            </a:r>
            <a:r>
              <a:rPr sz="2800" spc="-15" dirty="0">
                <a:latin typeface="Calibri"/>
                <a:cs typeface="Calibri"/>
              </a:rPr>
              <a:t>оо</a:t>
            </a:r>
            <a:r>
              <a:rPr sz="2800" spc="-85" dirty="0">
                <a:latin typeface="Calibri"/>
                <a:cs typeface="Calibri"/>
              </a:rPr>
              <a:t>р</a:t>
            </a:r>
            <a:r>
              <a:rPr sz="2800" spc="-15" dirty="0">
                <a:latin typeface="Calibri"/>
                <a:cs typeface="Calibri"/>
              </a:rPr>
              <a:t>динация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дви</a:t>
            </a:r>
            <a:r>
              <a:rPr sz="2800" spc="-50" dirty="0">
                <a:latin typeface="Calibri"/>
                <a:cs typeface="Calibri"/>
              </a:rPr>
              <a:t>ж</a:t>
            </a:r>
            <a:r>
              <a:rPr sz="2800" spc="-15" dirty="0">
                <a:latin typeface="Calibri"/>
                <a:cs typeface="Calibri"/>
              </a:rPr>
              <a:t>ений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5" dirty="0">
                <a:latin typeface="Calibri"/>
                <a:cs typeface="Calibri"/>
              </a:rPr>
              <a:t>к</a:t>
            </a:r>
            <a:r>
              <a:rPr sz="2800" spc="-15" dirty="0">
                <a:latin typeface="Calibri"/>
                <a:cs typeface="Calibri"/>
              </a:rPr>
              <a:t>онечн</a:t>
            </a:r>
            <a:r>
              <a:rPr sz="2800" spc="-10" dirty="0">
                <a:latin typeface="Calibri"/>
                <a:cs typeface="Calibri"/>
              </a:rPr>
              <a:t>о</a:t>
            </a:r>
            <a:r>
              <a:rPr sz="2800" spc="-15" dirty="0">
                <a:latin typeface="Calibri"/>
                <a:cs typeface="Calibri"/>
              </a:rPr>
              <a:t>с</a:t>
            </a:r>
            <a:r>
              <a:rPr sz="2800" spc="-35" dirty="0">
                <a:latin typeface="Calibri"/>
                <a:cs typeface="Calibri"/>
              </a:rPr>
              <a:t>т</a:t>
            </a:r>
            <a:r>
              <a:rPr sz="2800" spc="-15" dirty="0">
                <a:latin typeface="Calibri"/>
                <a:cs typeface="Calibri"/>
              </a:rPr>
              <a:t>ей</a:t>
            </a:r>
            <a:endParaRPr sz="28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Clr>
                <a:srgbClr val="0000FF"/>
              </a:buClr>
              <a:buFont typeface="Arial"/>
              <a:buChar char="•"/>
              <a:tabLst>
                <a:tab pos="355600" algn="l"/>
              </a:tabLst>
            </a:pPr>
            <a:r>
              <a:rPr sz="2800" b="1" spc="-20" dirty="0">
                <a:solidFill>
                  <a:srgbClr val="0000FF"/>
                </a:solidFill>
                <a:latin typeface="Calibri"/>
                <a:cs typeface="Calibri"/>
              </a:rPr>
              <a:t>при</a:t>
            </a:r>
            <a:r>
              <a:rPr sz="2800" b="1" spc="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800" b="1" spc="-15" dirty="0">
                <a:solidFill>
                  <a:srgbClr val="0000FF"/>
                </a:solidFill>
                <a:latin typeface="Calibri"/>
                <a:cs typeface="Calibri"/>
              </a:rPr>
              <a:t>п</a:t>
            </a:r>
            <a:r>
              <a:rPr sz="2800" b="1" spc="-25" dirty="0">
                <a:solidFill>
                  <a:srgbClr val="0000FF"/>
                </a:solidFill>
                <a:latin typeface="Calibri"/>
                <a:cs typeface="Calibri"/>
              </a:rPr>
              <a:t>о</a:t>
            </a:r>
            <a:r>
              <a:rPr sz="2800" b="1" spc="-15" dirty="0">
                <a:solidFill>
                  <a:srgbClr val="0000FF"/>
                </a:solidFill>
                <a:latin typeface="Calibri"/>
                <a:cs typeface="Calibri"/>
              </a:rPr>
              <a:t>вр</a:t>
            </a:r>
            <a:r>
              <a:rPr sz="2800" b="1" spc="-60" dirty="0">
                <a:solidFill>
                  <a:srgbClr val="0000FF"/>
                </a:solidFill>
                <a:latin typeface="Calibri"/>
                <a:cs typeface="Calibri"/>
              </a:rPr>
              <a:t>е</a:t>
            </a:r>
            <a:r>
              <a:rPr sz="2800" b="1" spc="-25" dirty="0">
                <a:solidFill>
                  <a:srgbClr val="0000FF"/>
                </a:solidFill>
                <a:latin typeface="Calibri"/>
                <a:cs typeface="Calibri"/>
              </a:rPr>
              <a:t>ж</a:t>
            </a:r>
            <a:r>
              <a:rPr sz="2800" b="1" spc="-40" dirty="0">
                <a:solidFill>
                  <a:srgbClr val="0000FF"/>
                </a:solidFill>
                <a:latin typeface="Calibri"/>
                <a:cs typeface="Calibri"/>
              </a:rPr>
              <a:t>д</a:t>
            </a:r>
            <a:r>
              <a:rPr sz="2800" b="1" spc="-15" dirty="0">
                <a:solidFill>
                  <a:srgbClr val="0000FF"/>
                </a:solidFill>
                <a:latin typeface="Calibri"/>
                <a:cs typeface="Calibri"/>
              </a:rPr>
              <a:t>ении:</a:t>
            </a:r>
            <a:endParaRPr sz="2800" dirty="0">
              <a:latin typeface="Calibri"/>
              <a:cs typeface="Calibri"/>
            </a:endParaRPr>
          </a:p>
          <a:p>
            <a:pPr marL="643255" lvl="1" indent="-445134">
              <a:lnSpc>
                <a:spcPct val="100000"/>
              </a:lnSpc>
              <a:spcBef>
                <a:spcPts val="670"/>
              </a:spcBef>
              <a:buClr>
                <a:srgbClr val="C00000"/>
              </a:buClr>
              <a:buFont typeface="Calibri"/>
              <a:buAutoNum type="arabicParenR"/>
              <a:tabLst>
                <a:tab pos="643890" algn="l"/>
              </a:tabLst>
            </a:pPr>
            <a:r>
              <a:rPr sz="2800" spc="-15" dirty="0">
                <a:solidFill>
                  <a:srgbClr val="C00000"/>
                </a:solidFill>
                <a:latin typeface="Calibri"/>
                <a:cs typeface="Calibri"/>
              </a:rPr>
              <a:t>клоч</a:t>
            </a:r>
            <a:r>
              <a:rPr sz="2800" spc="-55" dirty="0">
                <a:solidFill>
                  <a:srgbClr val="C00000"/>
                </a:solidFill>
                <a:latin typeface="Calibri"/>
                <a:cs typeface="Calibri"/>
              </a:rPr>
              <a:t>к</a:t>
            </a:r>
            <a:r>
              <a:rPr sz="2800" spc="-15" dirty="0">
                <a:solidFill>
                  <a:srgbClr val="C00000"/>
                </a:solidFill>
                <a:latin typeface="Calibri"/>
                <a:cs typeface="Calibri"/>
              </a:rPr>
              <a:t>ов</a:t>
            </a:r>
            <a:r>
              <a:rPr sz="2800" spc="1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–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н</a:t>
            </a:r>
            <a:r>
              <a:rPr sz="2800" spc="-10" dirty="0">
                <a:latin typeface="Calibri"/>
                <a:cs typeface="Calibri"/>
              </a:rPr>
              <a:t>а</a:t>
            </a:r>
            <a:r>
              <a:rPr sz="2800" spc="-45" dirty="0">
                <a:latin typeface="Calibri"/>
                <a:cs typeface="Calibri"/>
              </a:rPr>
              <a:t>р</a:t>
            </a:r>
            <a:r>
              <a:rPr sz="2800" spc="-20" dirty="0">
                <a:latin typeface="Calibri"/>
                <a:cs typeface="Calibri"/>
              </a:rPr>
              <a:t>ушено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ра</a:t>
            </a:r>
            <a:r>
              <a:rPr sz="2800" spc="-10" dirty="0">
                <a:latin typeface="Calibri"/>
                <a:cs typeface="Calibri"/>
              </a:rPr>
              <a:t>в</a:t>
            </a:r>
            <a:r>
              <a:rPr sz="2800" spc="-15" dirty="0">
                <a:latin typeface="Calibri"/>
                <a:cs typeface="Calibri"/>
              </a:rPr>
              <a:t>но</a:t>
            </a:r>
            <a:r>
              <a:rPr sz="2800" spc="-10" dirty="0">
                <a:latin typeface="Calibri"/>
                <a:cs typeface="Calibri"/>
              </a:rPr>
              <a:t>в</a:t>
            </a:r>
            <a:r>
              <a:rPr sz="2800" spc="-15" dirty="0">
                <a:latin typeface="Calibri"/>
                <a:cs typeface="Calibri"/>
              </a:rPr>
              <a:t>есие</a:t>
            </a:r>
            <a:endParaRPr sz="2800" dirty="0">
              <a:latin typeface="Calibri"/>
              <a:cs typeface="Calibri"/>
            </a:endParaRPr>
          </a:p>
          <a:p>
            <a:pPr marL="643255" lvl="1" indent="-445134">
              <a:lnSpc>
                <a:spcPct val="100000"/>
              </a:lnSpc>
              <a:spcBef>
                <a:spcPts val="675"/>
              </a:spcBef>
              <a:buClr>
                <a:srgbClr val="C00000"/>
              </a:buClr>
              <a:buFont typeface="Calibri"/>
              <a:buAutoNum type="arabicParenR"/>
              <a:tabLst>
                <a:tab pos="643890" algn="l"/>
              </a:tabLst>
            </a:pPr>
            <a:r>
              <a:rPr sz="2800" spc="-15" dirty="0">
                <a:solidFill>
                  <a:srgbClr val="C00000"/>
                </a:solidFill>
                <a:latin typeface="Calibri"/>
                <a:cs typeface="Calibri"/>
              </a:rPr>
              <a:t>че</a:t>
            </a:r>
            <a:r>
              <a:rPr sz="2800" spc="-30" dirty="0">
                <a:solidFill>
                  <a:srgbClr val="C00000"/>
                </a:solidFill>
                <a:latin typeface="Calibri"/>
                <a:cs typeface="Calibri"/>
              </a:rPr>
              <a:t>р</a:t>
            </a:r>
            <a:r>
              <a:rPr sz="2800" spc="-35" dirty="0">
                <a:solidFill>
                  <a:srgbClr val="C00000"/>
                </a:solidFill>
                <a:latin typeface="Calibri"/>
                <a:cs typeface="Calibri"/>
              </a:rPr>
              <a:t>в</a:t>
            </a:r>
            <a:r>
              <a:rPr sz="2800" spc="-15" dirty="0">
                <a:solidFill>
                  <a:srgbClr val="C00000"/>
                </a:solidFill>
                <a:latin typeface="Calibri"/>
                <a:cs typeface="Calibri"/>
              </a:rPr>
              <a:t>я</a:t>
            </a:r>
            <a:r>
              <a:rPr sz="2800" spc="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–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раб</a:t>
            </a:r>
            <a:r>
              <a:rPr sz="2800" spc="-45" dirty="0">
                <a:latin typeface="Calibri"/>
                <a:cs typeface="Calibri"/>
              </a:rPr>
              <a:t>о</a:t>
            </a:r>
            <a:r>
              <a:rPr sz="2800" spc="-15" dirty="0">
                <a:latin typeface="Calibri"/>
                <a:cs typeface="Calibri"/>
              </a:rPr>
              <a:t>та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мышц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45" dirty="0">
                <a:latin typeface="Calibri"/>
                <a:cs typeface="Calibri"/>
              </a:rPr>
              <a:t>г</a:t>
            </a:r>
            <a:r>
              <a:rPr sz="2800" spc="-65" dirty="0">
                <a:latin typeface="Calibri"/>
                <a:cs typeface="Calibri"/>
              </a:rPr>
              <a:t>о</a:t>
            </a:r>
            <a:r>
              <a:rPr sz="2800" spc="-20" dirty="0">
                <a:latin typeface="Calibri"/>
                <a:cs typeface="Calibri"/>
              </a:rPr>
              <a:t>ловы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и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шеи</a:t>
            </a:r>
            <a:endParaRPr sz="2800" dirty="0">
              <a:latin typeface="Calibri"/>
              <a:cs typeface="Calibri"/>
            </a:endParaRPr>
          </a:p>
          <a:p>
            <a:pPr marL="643255" lvl="1" indent="-445134">
              <a:lnSpc>
                <a:spcPct val="100000"/>
              </a:lnSpc>
              <a:spcBef>
                <a:spcPts val="670"/>
              </a:spcBef>
              <a:buClr>
                <a:srgbClr val="C00000"/>
              </a:buClr>
              <a:buFont typeface="Calibri"/>
              <a:buAutoNum type="arabicParenR"/>
              <a:tabLst>
                <a:tab pos="643890" algn="l"/>
              </a:tabLst>
            </a:pPr>
            <a:r>
              <a:rPr sz="2800" spc="-15" dirty="0">
                <a:solidFill>
                  <a:srgbClr val="C00000"/>
                </a:solidFill>
                <a:latin typeface="Calibri"/>
                <a:cs typeface="Calibri"/>
              </a:rPr>
              <a:t>п</a:t>
            </a:r>
            <a:r>
              <a:rPr sz="2800" spc="-70" dirty="0">
                <a:solidFill>
                  <a:srgbClr val="C00000"/>
                </a:solidFill>
                <a:latin typeface="Calibri"/>
                <a:cs typeface="Calibri"/>
              </a:rPr>
              <a:t>о</a:t>
            </a:r>
            <a:r>
              <a:rPr sz="2800" spc="-20" dirty="0">
                <a:solidFill>
                  <a:srgbClr val="C00000"/>
                </a:solidFill>
                <a:latin typeface="Calibri"/>
                <a:cs typeface="Calibri"/>
              </a:rPr>
              <a:t>лушарий</a:t>
            </a:r>
            <a:r>
              <a:rPr sz="2800" spc="1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–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раб</a:t>
            </a:r>
            <a:r>
              <a:rPr sz="2800" spc="-40" dirty="0">
                <a:latin typeface="Calibri"/>
                <a:cs typeface="Calibri"/>
              </a:rPr>
              <a:t>о</a:t>
            </a:r>
            <a:r>
              <a:rPr sz="2800" spc="-15" dirty="0">
                <a:latin typeface="Calibri"/>
                <a:cs typeface="Calibri"/>
              </a:rPr>
              <a:t>та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50" dirty="0">
                <a:latin typeface="Calibri"/>
                <a:cs typeface="Calibri"/>
              </a:rPr>
              <a:t>к</a:t>
            </a:r>
            <a:r>
              <a:rPr sz="2800" spc="-15" dirty="0">
                <a:latin typeface="Calibri"/>
                <a:cs typeface="Calibri"/>
              </a:rPr>
              <a:t>онечн</a:t>
            </a:r>
            <a:r>
              <a:rPr sz="2800" spc="-10" dirty="0">
                <a:latin typeface="Calibri"/>
                <a:cs typeface="Calibri"/>
              </a:rPr>
              <a:t>о</a:t>
            </a:r>
            <a:r>
              <a:rPr sz="2800" spc="-15" dirty="0">
                <a:latin typeface="Calibri"/>
                <a:cs typeface="Calibri"/>
              </a:rPr>
              <a:t>с</a:t>
            </a:r>
            <a:r>
              <a:rPr sz="2800" spc="-35" dirty="0">
                <a:latin typeface="Calibri"/>
                <a:cs typeface="Calibri"/>
              </a:rPr>
              <a:t>т</a:t>
            </a:r>
            <a:r>
              <a:rPr sz="2800" spc="-15" dirty="0">
                <a:latin typeface="Calibri"/>
                <a:cs typeface="Calibri"/>
              </a:rPr>
              <a:t>ей</a:t>
            </a:r>
            <a:endParaRPr sz="2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2199" y="719830"/>
            <a:ext cx="8229600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13355">
              <a:lnSpc>
                <a:spcPct val="100000"/>
              </a:lnSpc>
            </a:pPr>
            <a:r>
              <a:rPr sz="3200" dirty="0"/>
              <a:t>Строение моз</a:t>
            </a:r>
            <a:r>
              <a:rPr sz="3200" spc="-55" dirty="0"/>
              <a:t>ж</a:t>
            </a:r>
            <a:r>
              <a:rPr sz="3200" dirty="0"/>
              <a:t>еч</a:t>
            </a:r>
            <a:r>
              <a:rPr sz="3200" spc="-45" dirty="0"/>
              <a:t>к</a:t>
            </a:r>
            <a:r>
              <a:rPr sz="3200" dirty="0"/>
              <a:t>а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9557" y="1219200"/>
            <a:ext cx="8912043" cy="3806170"/>
          </a:xfrm>
          <a:prstGeom prst="rect">
            <a:avLst/>
          </a:prstGeom>
          <a:solidFill>
            <a:schemeClr val="bg2"/>
          </a:solidFill>
        </p:spPr>
        <p:txBody>
          <a:bodyPr vert="horz" wrap="square" lIns="0" tIns="0" rIns="0" bIns="0" rtlCol="0">
            <a:spAutoFit/>
          </a:bodyPr>
          <a:lstStyle/>
          <a:p>
            <a:pPr marL="1503045">
              <a:lnSpc>
                <a:spcPct val="100000"/>
              </a:lnSpc>
            </a:pPr>
            <a:r>
              <a:rPr sz="2800" spc="-25" dirty="0">
                <a:latin typeface="Calibri"/>
                <a:cs typeface="Calibri"/>
              </a:rPr>
              <a:t>и</a:t>
            </a:r>
            <a:r>
              <a:rPr sz="2800" spc="-15" dirty="0">
                <a:latin typeface="Calibri"/>
                <a:cs typeface="Calibri"/>
              </a:rPr>
              <a:t>з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b="1" spc="-15" dirty="0">
                <a:solidFill>
                  <a:srgbClr val="0000FF"/>
                </a:solidFill>
                <a:latin typeface="Calibri"/>
                <a:cs typeface="Calibri"/>
              </a:rPr>
              <a:t>серо</a:t>
            </a:r>
            <a:r>
              <a:rPr sz="2800" b="1" spc="-35" dirty="0">
                <a:solidFill>
                  <a:srgbClr val="0000FF"/>
                </a:solidFill>
                <a:latin typeface="Calibri"/>
                <a:cs typeface="Calibri"/>
              </a:rPr>
              <a:t>г</a:t>
            </a:r>
            <a:r>
              <a:rPr sz="2800" b="1" spc="-15" dirty="0">
                <a:solidFill>
                  <a:srgbClr val="0000FF"/>
                </a:solidFill>
                <a:latin typeface="Calibri"/>
                <a:cs typeface="Calibri"/>
              </a:rPr>
              <a:t>о</a:t>
            </a:r>
            <a:r>
              <a:rPr sz="2800" b="1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и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b="1" spc="-15" dirty="0">
                <a:solidFill>
                  <a:srgbClr val="0000FF"/>
                </a:solidFill>
                <a:latin typeface="Calibri"/>
                <a:cs typeface="Calibri"/>
              </a:rPr>
              <a:t>б</a:t>
            </a:r>
            <a:r>
              <a:rPr sz="2800" b="1" spc="-70" dirty="0">
                <a:solidFill>
                  <a:srgbClr val="0000FF"/>
                </a:solidFill>
                <a:latin typeface="Calibri"/>
                <a:cs typeface="Calibri"/>
              </a:rPr>
              <a:t>е</a:t>
            </a:r>
            <a:r>
              <a:rPr sz="2800" b="1" spc="-15" dirty="0">
                <a:solidFill>
                  <a:srgbClr val="0000FF"/>
                </a:solidFill>
                <a:latin typeface="Calibri"/>
                <a:cs typeface="Calibri"/>
              </a:rPr>
              <a:t>ло</a:t>
            </a:r>
            <a:r>
              <a:rPr sz="2800" b="1" spc="-30" dirty="0">
                <a:solidFill>
                  <a:srgbClr val="0000FF"/>
                </a:solidFill>
                <a:latin typeface="Calibri"/>
                <a:cs typeface="Calibri"/>
              </a:rPr>
              <a:t>г</a:t>
            </a:r>
            <a:r>
              <a:rPr sz="2800" b="1" spc="-15" dirty="0">
                <a:solidFill>
                  <a:srgbClr val="0000FF"/>
                </a:solidFill>
                <a:latin typeface="Calibri"/>
                <a:cs typeface="Calibri"/>
              </a:rPr>
              <a:t>о</a:t>
            </a:r>
            <a:r>
              <a:rPr sz="2800" b="1" spc="1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м</a:t>
            </a:r>
            <a:r>
              <a:rPr sz="2800" spc="-10" dirty="0">
                <a:latin typeface="Calibri"/>
                <a:cs typeface="Calibri"/>
              </a:rPr>
              <a:t>о</a:t>
            </a:r>
            <a:r>
              <a:rPr sz="2800" spc="-15" dirty="0">
                <a:latin typeface="Calibri"/>
                <a:cs typeface="Calibri"/>
              </a:rPr>
              <a:t>з</a:t>
            </a:r>
            <a:r>
              <a:rPr sz="2800" spc="-40" dirty="0">
                <a:latin typeface="Calibri"/>
                <a:cs typeface="Calibri"/>
              </a:rPr>
              <a:t>г</a:t>
            </a:r>
            <a:r>
              <a:rPr sz="2800" spc="-15" dirty="0">
                <a:latin typeface="Calibri"/>
                <a:cs typeface="Calibri"/>
              </a:rPr>
              <a:t>ов</a:t>
            </a:r>
            <a:r>
              <a:rPr sz="2800" spc="-10" dirty="0">
                <a:latin typeface="Calibri"/>
                <a:cs typeface="Calibri"/>
              </a:rPr>
              <a:t>о</a:t>
            </a:r>
            <a:r>
              <a:rPr sz="2800" spc="-45" dirty="0">
                <a:latin typeface="Calibri"/>
                <a:cs typeface="Calibri"/>
              </a:rPr>
              <a:t>г</a:t>
            </a:r>
            <a:r>
              <a:rPr sz="2800" spc="-15" dirty="0">
                <a:latin typeface="Calibri"/>
                <a:cs typeface="Calibri"/>
              </a:rPr>
              <a:t>о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ве</a:t>
            </a:r>
            <a:r>
              <a:rPr sz="2800" spc="-40" dirty="0">
                <a:latin typeface="Calibri"/>
                <a:cs typeface="Calibri"/>
              </a:rPr>
              <a:t>щ</a:t>
            </a:r>
            <a:r>
              <a:rPr sz="2800" spc="-15" dirty="0">
                <a:latin typeface="Calibri"/>
                <a:cs typeface="Calibri"/>
              </a:rPr>
              <a:t>ества</a:t>
            </a:r>
            <a:endParaRPr sz="28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Clr>
                <a:srgbClr val="0000FF"/>
              </a:buClr>
              <a:buFont typeface="Arial"/>
              <a:buChar char="•"/>
              <a:tabLst>
                <a:tab pos="355600" algn="l"/>
              </a:tabLst>
            </a:pPr>
            <a:r>
              <a:rPr sz="2800" b="1" spc="-15" dirty="0">
                <a:solidFill>
                  <a:srgbClr val="0000FF"/>
                </a:solidFill>
                <a:latin typeface="Calibri"/>
                <a:cs typeface="Calibri"/>
              </a:rPr>
              <a:t>серое</a:t>
            </a:r>
            <a:r>
              <a:rPr sz="2800" b="1" spc="1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800" b="1" spc="-15" dirty="0">
                <a:solidFill>
                  <a:srgbClr val="0000FF"/>
                </a:solidFill>
                <a:latin typeface="Calibri"/>
                <a:cs typeface="Calibri"/>
              </a:rPr>
              <a:t>ве</a:t>
            </a:r>
            <a:r>
              <a:rPr sz="2800" b="1" spc="-55" dirty="0">
                <a:solidFill>
                  <a:srgbClr val="0000FF"/>
                </a:solidFill>
                <a:latin typeface="Calibri"/>
                <a:cs typeface="Calibri"/>
              </a:rPr>
              <a:t>щ</a:t>
            </a:r>
            <a:r>
              <a:rPr sz="2800" b="1" spc="-15" dirty="0">
                <a:solidFill>
                  <a:srgbClr val="0000FF"/>
                </a:solidFill>
                <a:latin typeface="Calibri"/>
                <a:cs typeface="Calibri"/>
              </a:rPr>
              <a:t>ество</a:t>
            </a:r>
            <a:r>
              <a:rPr sz="2800" b="1" spc="4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–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в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ви</a:t>
            </a:r>
            <a:r>
              <a:rPr sz="2800" spc="-40" dirty="0">
                <a:latin typeface="Calibri"/>
                <a:cs typeface="Calibri"/>
              </a:rPr>
              <a:t>д</a:t>
            </a:r>
            <a:r>
              <a:rPr sz="2800" spc="-15" dirty="0">
                <a:latin typeface="Calibri"/>
                <a:cs typeface="Calibri"/>
              </a:rPr>
              <a:t>е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5" dirty="0">
                <a:solidFill>
                  <a:srgbClr val="008000"/>
                </a:solidFill>
                <a:latin typeface="Calibri"/>
                <a:cs typeface="Calibri"/>
              </a:rPr>
              <a:t>к</a:t>
            </a:r>
            <a:r>
              <a:rPr sz="2800" spc="-20" dirty="0">
                <a:solidFill>
                  <a:srgbClr val="008000"/>
                </a:solidFill>
                <a:latin typeface="Calibri"/>
                <a:cs typeface="Calibri"/>
              </a:rPr>
              <a:t>оры</a:t>
            </a:r>
            <a:r>
              <a:rPr sz="2800" spc="10" dirty="0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и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C00000"/>
                </a:solidFill>
                <a:latin typeface="Calibri"/>
                <a:cs typeface="Calibri"/>
              </a:rPr>
              <a:t>я</a:t>
            </a:r>
            <a:r>
              <a:rPr sz="2800" spc="-55" dirty="0">
                <a:solidFill>
                  <a:srgbClr val="C00000"/>
                </a:solidFill>
                <a:latin typeface="Calibri"/>
                <a:cs typeface="Calibri"/>
              </a:rPr>
              <a:t>д</a:t>
            </a:r>
            <a:r>
              <a:rPr sz="2800" spc="-15" dirty="0">
                <a:solidFill>
                  <a:srgbClr val="C00000"/>
                </a:solidFill>
                <a:latin typeface="Calibri"/>
                <a:cs typeface="Calibri"/>
              </a:rPr>
              <a:t>ер</a:t>
            </a:r>
            <a:endParaRPr sz="2800" dirty="0">
              <a:latin typeface="Calibri"/>
              <a:cs typeface="Calibri"/>
            </a:endParaRPr>
          </a:p>
          <a:p>
            <a:pPr marL="527685" marR="468630" indent="-514984">
              <a:lnSpc>
                <a:spcPct val="100000"/>
              </a:lnSpc>
              <a:spcBef>
                <a:spcPts val="670"/>
              </a:spcBef>
              <a:buClr>
                <a:srgbClr val="008000"/>
              </a:buClr>
              <a:buFont typeface="Calibri"/>
              <a:buAutoNum type="arabicPeriod"/>
              <a:tabLst>
                <a:tab pos="528320" algn="l"/>
              </a:tabLst>
            </a:pPr>
            <a:r>
              <a:rPr sz="2800" b="1" spc="-70" dirty="0">
                <a:solidFill>
                  <a:srgbClr val="008000"/>
                </a:solidFill>
                <a:latin typeface="Calibri"/>
                <a:cs typeface="Calibri"/>
              </a:rPr>
              <a:t>к</a:t>
            </a:r>
            <a:r>
              <a:rPr sz="2800" b="1" spc="-15" dirty="0">
                <a:solidFill>
                  <a:srgbClr val="008000"/>
                </a:solidFill>
                <a:latin typeface="Calibri"/>
                <a:cs typeface="Calibri"/>
              </a:rPr>
              <a:t>ора</a:t>
            </a:r>
            <a:r>
              <a:rPr sz="2800" b="1" spc="10" dirty="0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–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с</a:t>
            </a:r>
            <a:r>
              <a:rPr sz="2800" spc="-10" dirty="0">
                <a:latin typeface="Calibri"/>
                <a:cs typeface="Calibri"/>
              </a:rPr>
              <a:t>н</a:t>
            </a:r>
            <a:r>
              <a:rPr sz="2800" spc="-15" dirty="0">
                <a:latin typeface="Calibri"/>
                <a:cs typeface="Calibri"/>
              </a:rPr>
              <a:t>а</a:t>
            </a:r>
            <a:r>
              <a:rPr sz="2800" spc="-40" dirty="0">
                <a:latin typeface="Calibri"/>
                <a:cs typeface="Calibri"/>
              </a:rPr>
              <a:t>р</a:t>
            </a:r>
            <a:r>
              <a:rPr sz="2800" spc="-20" dirty="0">
                <a:latin typeface="Calibri"/>
                <a:cs typeface="Calibri"/>
              </a:rPr>
              <a:t>ужи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покр</a:t>
            </a:r>
            <a:r>
              <a:rPr sz="2800" spc="-30" dirty="0">
                <a:latin typeface="Calibri"/>
                <a:cs typeface="Calibri"/>
              </a:rPr>
              <a:t>ы</a:t>
            </a:r>
            <a:r>
              <a:rPr sz="2800" spc="-15" dirty="0">
                <a:latin typeface="Calibri"/>
                <a:cs typeface="Calibri"/>
              </a:rPr>
              <a:t>в</a:t>
            </a:r>
            <a:r>
              <a:rPr sz="2800" spc="-10" dirty="0">
                <a:latin typeface="Calibri"/>
                <a:cs typeface="Calibri"/>
              </a:rPr>
              <a:t>а</a:t>
            </a:r>
            <a:r>
              <a:rPr sz="2800" spc="-30" dirty="0">
                <a:latin typeface="Calibri"/>
                <a:cs typeface="Calibri"/>
              </a:rPr>
              <a:t>е</a:t>
            </a:r>
            <a:r>
              <a:rPr sz="2800" spc="-15" dirty="0">
                <a:latin typeface="Calibri"/>
                <a:cs typeface="Calibri"/>
              </a:rPr>
              <a:t>т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в</a:t>
            </a:r>
            <a:r>
              <a:rPr sz="2800" spc="-10" dirty="0">
                <a:latin typeface="Calibri"/>
                <a:cs typeface="Calibri"/>
              </a:rPr>
              <a:t>с</a:t>
            </a:r>
            <a:r>
              <a:rPr sz="2800" spc="-15" dirty="0">
                <a:latin typeface="Calibri"/>
                <a:cs typeface="Calibri"/>
              </a:rPr>
              <a:t>е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30" dirty="0">
                <a:latin typeface="Calibri"/>
                <a:cs typeface="Calibri"/>
              </a:rPr>
              <a:t>ч</a:t>
            </a:r>
            <a:r>
              <a:rPr sz="2800" spc="-15" dirty="0">
                <a:latin typeface="Calibri"/>
                <a:cs typeface="Calibri"/>
              </a:rPr>
              <a:t>а</a:t>
            </a:r>
            <a:r>
              <a:rPr sz="2800" spc="-10" dirty="0">
                <a:latin typeface="Calibri"/>
                <a:cs typeface="Calibri"/>
              </a:rPr>
              <a:t>с</a:t>
            </a:r>
            <a:r>
              <a:rPr sz="2800" spc="-15" dirty="0">
                <a:latin typeface="Calibri"/>
                <a:cs typeface="Calibri"/>
              </a:rPr>
              <a:t>ти,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имеет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3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сл</a:t>
            </a:r>
            <a:r>
              <a:rPr sz="2800" spc="-10" dirty="0">
                <a:latin typeface="Calibri"/>
                <a:cs typeface="Calibri"/>
              </a:rPr>
              <a:t>о</a:t>
            </a:r>
            <a:r>
              <a:rPr sz="2800" spc="-15" dirty="0">
                <a:latin typeface="Calibri"/>
                <a:cs typeface="Calibri"/>
              </a:rPr>
              <a:t>я: м</a:t>
            </a:r>
            <a:r>
              <a:rPr sz="2800" spc="-55" dirty="0">
                <a:latin typeface="Calibri"/>
                <a:cs typeface="Calibri"/>
              </a:rPr>
              <a:t>о</a:t>
            </a:r>
            <a:r>
              <a:rPr sz="2800" spc="-15" dirty="0">
                <a:latin typeface="Calibri"/>
                <a:cs typeface="Calibri"/>
              </a:rPr>
              <a:t>лек</a:t>
            </a:r>
            <a:r>
              <a:rPr sz="2800" spc="-105" dirty="0">
                <a:latin typeface="Calibri"/>
                <a:cs typeface="Calibri"/>
              </a:rPr>
              <a:t>у</a:t>
            </a:r>
            <a:r>
              <a:rPr sz="2800" spc="-15" dirty="0">
                <a:latin typeface="Calibri"/>
                <a:cs typeface="Calibri"/>
              </a:rPr>
              <a:t>лярный,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ган</a:t>
            </a:r>
            <a:r>
              <a:rPr sz="2800" spc="-114" dirty="0">
                <a:latin typeface="Calibri"/>
                <a:cs typeface="Calibri"/>
              </a:rPr>
              <a:t>г</a:t>
            </a:r>
            <a:r>
              <a:rPr sz="2800" spc="-15" dirty="0">
                <a:latin typeface="Calibri"/>
                <a:cs typeface="Calibri"/>
              </a:rPr>
              <a:t>лио</a:t>
            </a:r>
            <a:r>
              <a:rPr sz="2800" spc="-10" dirty="0">
                <a:latin typeface="Calibri"/>
                <a:cs typeface="Calibri"/>
              </a:rPr>
              <a:t>з</a:t>
            </a:r>
            <a:r>
              <a:rPr sz="2800" spc="-20" dirty="0">
                <a:latin typeface="Calibri"/>
                <a:cs typeface="Calibri"/>
              </a:rPr>
              <a:t>ный и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з</a:t>
            </a:r>
            <a:r>
              <a:rPr sz="2800" spc="-15" dirty="0">
                <a:latin typeface="Calibri"/>
                <a:cs typeface="Calibri"/>
              </a:rPr>
              <a:t>ернистый</a:t>
            </a:r>
            <a:endParaRPr sz="2800" dirty="0">
              <a:latin typeface="Calibri"/>
              <a:cs typeface="Calibri"/>
            </a:endParaRPr>
          </a:p>
          <a:p>
            <a:pPr marL="527685" indent="-514984">
              <a:lnSpc>
                <a:spcPct val="100000"/>
              </a:lnSpc>
              <a:spcBef>
                <a:spcPts val="675"/>
              </a:spcBef>
              <a:buClr>
                <a:srgbClr val="008000"/>
              </a:buClr>
              <a:buFont typeface="Calibri"/>
              <a:buAutoNum type="arabicPeriod"/>
              <a:tabLst>
                <a:tab pos="528320" algn="l"/>
                <a:tab pos="1440815" algn="l"/>
              </a:tabLst>
            </a:pPr>
            <a:r>
              <a:rPr sz="2800" b="1" spc="-15" dirty="0">
                <a:solidFill>
                  <a:srgbClr val="C00000"/>
                </a:solidFill>
                <a:latin typeface="Calibri"/>
                <a:cs typeface="Calibri"/>
              </a:rPr>
              <a:t>ядра</a:t>
            </a:r>
            <a:r>
              <a:rPr sz="2800" b="1" dirty="0">
                <a:solidFill>
                  <a:srgbClr val="C00000"/>
                </a:solidFill>
                <a:latin typeface="Calibri"/>
                <a:cs typeface="Calibri"/>
              </a:rPr>
              <a:t>	</a:t>
            </a:r>
            <a:r>
              <a:rPr sz="2800" spc="-10" dirty="0">
                <a:latin typeface="Calibri"/>
                <a:cs typeface="Calibri"/>
              </a:rPr>
              <a:t>-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л</a:t>
            </a:r>
            <a:r>
              <a:rPr sz="2800" spc="-55" dirty="0">
                <a:latin typeface="Calibri"/>
                <a:cs typeface="Calibri"/>
              </a:rPr>
              <a:t>еж</a:t>
            </a:r>
            <a:r>
              <a:rPr sz="2800" spc="-25" dirty="0">
                <a:latin typeface="Calibri"/>
                <a:cs typeface="Calibri"/>
              </a:rPr>
              <a:t>а</a:t>
            </a:r>
            <a:r>
              <a:rPr sz="2800" spc="-15" dirty="0">
                <a:latin typeface="Calibri"/>
                <a:cs typeface="Calibri"/>
              </a:rPr>
              <a:t>т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в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б</a:t>
            </a:r>
            <a:r>
              <a:rPr sz="2800" spc="-60" dirty="0">
                <a:latin typeface="Calibri"/>
                <a:cs typeface="Calibri"/>
              </a:rPr>
              <a:t>е</a:t>
            </a:r>
            <a:r>
              <a:rPr sz="2800" spc="-20" dirty="0">
                <a:latin typeface="Calibri"/>
                <a:cs typeface="Calibri"/>
              </a:rPr>
              <a:t>лом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ве</a:t>
            </a:r>
            <a:r>
              <a:rPr sz="2800" spc="-45" dirty="0">
                <a:latin typeface="Calibri"/>
                <a:cs typeface="Calibri"/>
              </a:rPr>
              <a:t>щ</a:t>
            </a:r>
            <a:r>
              <a:rPr sz="2800" spc="-15" dirty="0">
                <a:latin typeface="Calibri"/>
                <a:cs typeface="Calibri"/>
              </a:rPr>
              <a:t>естве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ра</a:t>
            </a:r>
            <a:r>
              <a:rPr sz="2800" spc="-60" dirty="0">
                <a:latin typeface="Calibri"/>
                <a:cs typeface="Calibri"/>
              </a:rPr>
              <a:t>з</a:t>
            </a:r>
            <a:r>
              <a:rPr sz="2800" spc="-15" dirty="0">
                <a:latin typeface="Calibri"/>
                <a:cs typeface="Calibri"/>
              </a:rPr>
              <a:t>личных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час</a:t>
            </a:r>
            <a:r>
              <a:rPr sz="2800" spc="-40" dirty="0">
                <a:latin typeface="Calibri"/>
                <a:cs typeface="Calibri"/>
              </a:rPr>
              <a:t>т</a:t>
            </a:r>
            <a:r>
              <a:rPr sz="2800" spc="-15" dirty="0">
                <a:latin typeface="Calibri"/>
                <a:cs typeface="Calibri"/>
              </a:rPr>
              <a:t>ей:</a:t>
            </a:r>
            <a:endParaRPr sz="2800" dirty="0">
              <a:latin typeface="Calibri"/>
              <a:cs typeface="Calibri"/>
            </a:endParaRPr>
          </a:p>
          <a:p>
            <a:pPr marL="527685" marR="5080" indent="-515620">
              <a:lnSpc>
                <a:spcPct val="100000"/>
              </a:lnSpc>
              <a:spcBef>
                <a:spcPts val="670"/>
              </a:spcBef>
              <a:tabLst>
                <a:tab pos="527685" algn="l"/>
              </a:tabLst>
            </a:pPr>
            <a:r>
              <a:rPr sz="2800" spc="-15" dirty="0">
                <a:solidFill>
                  <a:srgbClr val="C00000"/>
                </a:solidFill>
                <a:latin typeface="Calibri"/>
                <a:cs typeface="Calibri"/>
              </a:rPr>
              <a:t>a)	з</a:t>
            </a:r>
            <a:r>
              <a:rPr sz="2800" spc="-30" dirty="0">
                <a:solidFill>
                  <a:srgbClr val="C00000"/>
                </a:solidFill>
                <a:latin typeface="Calibri"/>
                <a:cs typeface="Calibri"/>
              </a:rPr>
              <a:t>у</a:t>
            </a:r>
            <a:r>
              <a:rPr sz="2800" spc="-15" dirty="0">
                <a:solidFill>
                  <a:srgbClr val="C00000"/>
                </a:solidFill>
                <a:latin typeface="Calibri"/>
                <a:cs typeface="Calibri"/>
              </a:rPr>
              <a:t>бч</a:t>
            </a:r>
            <a:r>
              <a:rPr sz="2800" spc="-30" dirty="0">
                <a:solidFill>
                  <a:srgbClr val="C00000"/>
                </a:solidFill>
                <a:latin typeface="Calibri"/>
                <a:cs typeface="Calibri"/>
              </a:rPr>
              <a:t>а</a:t>
            </a:r>
            <a:r>
              <a:rPr sz="2800" spc="-55" dirty="0">
                <a:solidFill>
                  <a:srgbClr val="C00000"/>
                </a:solidFill>
                <a:latin typeface="Calibri"/>
                <a:cs typeface="Calibri"/>
              </a:rPr>
              <a:t>т</a:t>
            </a:r>
            <a:r>
              <a:rPr sz="2800" spc="-15" dirty="0">
                <a:solidFill>
                  <a:srgbClr val="C00000"/>
                </a:solidFill>
                <a:latin typeface="Calibri"/>
                <a:cs typeface="Calibri"/>
              </a:rPr>
              <a:t>ое</a:t>
            </a:r>
            <a:r>
              <a:rPr sz="2800" spc="2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яд</a:t>
            </a:r>
            <a:r>
              <a:rPr sz="2800" spc="-25" dirty="0">
                <a:latin typeface="Calibri"/>
                <a:cs typeface="Calibri"/>
              </a:rPr>
              <a:t>р</a:t>
            </a:r>
            <a:r>
              <a:rPr sz="2800" spc="-15" dirty="0">
                <a:latin typeface="Calibri"/>
                <a:cs typeface="Calibri"/>
              </a:rPr>
              <a:t>о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–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6F2F9F"/>
                </a:solidFill>
                <a:latin typeface="Calibri"/>
                <a:cs typeface="Calibri"/>
              </a:rPr>
              <a:t>в</a:t>
            </a:r>
            <a:r>
              <a:rPr sz="280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6F2F9F"/>
                </a:solidFill>
                <a:latin typeface="Calibri"/>
                <a:cs typeface="Calibri"/>
              </a:rPr>
              <a:t>п</a:t>
            </a:r>
            <a:r>
              <a:rPr sz="2800" spc="-70" dirty="0">
                <a:solidFill>
                  <a:srgbClr val="6F2F9F"/>
                </a:solidFill>
                <a:latin typeface="Calibri"/>
                <a:cs typeface="Calibri"/>
              </a:rPr>
              <a:t>о</a:t>
            </a:r>
            <a:r>
              <a:rPr sz="2800" spc="-15" dirty="0">
                <a:solidFill>
                  <a:srgbClr val="6F2F9F"/>
                </a:solidFill>
                <a:latin typeface="Calibri"/>
                <a:cs typeface="Calibri"/>
              </a:rPr>
              <a:t>лушария</a:t>
            </a:r>
            <a:r>
              <a:rPr sz="2800" spc="-20" dirty="0">
                <a:solidFill>
                  <a:srgbClr val="6F2F9F"/>
                </a:solidFill>
                <a:latin typeface="Calibri"/>
                <a:cs typeface="Calibri"/>
              </a:rPr>
              <a:t>х</a:t>
            </a:r>
            <a:r>
              <a:rPr sz="2800" spc="-10" dirty="0">
                <a:latin typeface="Calibri"/>
                <a:cs typeface="Calibri"/>
              </a:rPr>
              <a:t>,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со</a:t>
            </a:r>
            <a:r>
              <a:rPr sz="2800" spc="-45" dirty="0">
                <a:latin typeface="Calibri"/>
                <a:cs typeface="Calibri"/>
              </a:rPr>
              <a:t>е</a:t>
            </a:r>
            <a:r>
              <a:rPr sz="2800" spc="-15" dirty="0">
                <a:latin typeface="Calibri"/>
                <a:cs typeface="Calibri"/>
              </a:rPr>
              <a:t>динено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пер</a:t>
            </a:r>
            <a:r>
              <a:rPr sz="2800" spc="-60" dirty="0">
                <a:latin typeface="Calibri"/>
                <a:cs typeface="Calibri"/>
              </a:rPr>
              <a:t>е</a:t>
            </a:r>
            <a:r>
              <a:rPr sz="2800" spc="-20" dirty="0">
                <a:latin typeface="Calibri"/>
                <a:cs typeface="Calibri"/>
              </a:rPr>
              <a:t>дни</a:t>
            </a:r>
            <a:r>
              <a:rPr sz="2800" spc="-15" dirty="0">
                <a:latin typeface="Calibri"/>
                <a:cs typeface="Calibri"/>
              </a:rPr>
              <a:t>м</a:t>
            </a:r>
            <a:r>
              <a:rPr sz="2800" spc="-20" dirty="0">
                <a:latin typeface="Calibri"/>
                <a:cs typeface="Calibri"/>
              </a:rPr>
              <a:t>и</a:t>
            </a:r>
            <a:r>
              <a:rPr sz="2800" spc="-15" dirty="0">
                <a:latin typeface="Calibri"/>
                <a:cs typeface="Calibri"/>
              </a:rPr>
              <a:t> н</a:t>
            </a:r>
            <a:r>
              <a:rPr sz="2800" spc="-35" dirty="0">
                <a:latin typeface="Calibri"/>
                <a:cs typeface="Calibri"/>
              </a:rPr>
              <a:t>о</a:t>
            </a:r>
            <a:r>
              <a:rPr sz="2800" spc="-20" dirty="0">
                <a:latin typeface="Calibri"/>
                <a:cs typeface="Calibri"/>
              </a:rPr>
              <a:t>ж</a:t>
            </a:r>
            <a:r>
              <a:rPr sz="2800" spc="-50" dirty="0">
                <a:latin typeface="Calibri"/>
                <a:cs typeface="Calibri"/>
              </a:rPr>
              <a:t>к</a:t>
            </a:r>
            <a:r>
              <a:rPr sz="2800" spc="-15" dirty="0">
                <a:latin typeface="Calibri"/>
                <a:cs typeface="Calibri"/>
              </a:rPr>
              <a:t>ам</a:t>
            </a:r>
            <a:r>
              <a:rPr sz="2800" spc="-20" dirty="0">
                <a:latin typeface="Calibri"/>
                <a:cs typeface="Calibri"/>
              </a:rPr>
              <a:t>и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с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крас</a:t>
            </a:r>
            <a:r>
              <a:rPr sz="2800" spc="-10" dirty="0">
                <a:latin typeface="Calibri"/>
                <a:cs typeface="Calibri"/>
              </a:rPr>
              <a:t>н</a:t>
            </a:r>
            <a:r>
              <a:rPr sz="2800" spc="-20" dirty="0">
                <a:latin typeface="Calibri"/>
                <a:cs typeface="Calibri"/>
              </a:rPr>
              <a:t>ым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ядром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ср</a:t>
            </a:r>
            <a:r>
              <a:rPr sz="2800" spc="-55" dirty="0">
                <a:latin typeface="Calibri"/>
                <a:cs typeface="Calibri"/>
              </a:rPr>
              <a:t>е</a:t>
            </a:r>
            <a:r>
              <a:rPr sz="2800" spc="-15" dirty="0">
                <a:latin typeface="Calibri"/>
                <a:cs typeface="Calibri"/>
              </a:rPr>
              <a:t>дне</a:t>
            </a:r>
            <a:r>
              <a:rPr sz="2800" spc="-40" dirty="0">
                <a:latin typeface="Calibri"/>
                <a:cs typeface="Calibri"/>
              </a:rPr>
              <a:t>г</a:t>
            </a:r>
            <a:r>
              <a:rPr sz="2800" spc="-15" dirty="0">
                <a:latin typeface="Calibri"/>
                <a:cs typeface="Calibri"/>
              </a:rPr>
              <a:t>о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мозга </a:t>
            </a:r>
            <a:r>
              <a:rPr sz="2800" spc="-20" dirty="0">
                <a:latin typeface="Calibri"/>
                <a:cs typeface="Calibri"/>
              </a:rPr>
              <a:t>и</a:t>
            </a:r>
            <a:r>
              <a:rPr sz="2800" spc="-15" dirty="0">
                <a:latin typeface="Calibri"/>
                <a:cs typeface="Calibri"/>
              </a:rPr>
              <a:t> талам</a:t>
            </a:r>
            <a:r>
              <a:rPr sz="2800" spc="-40" dirty="0">
                <a:latin typeface="Calibri"/>
                <a:cs typeface="Calibri"/>
              </a:rPr>
              <a:t>у</a:t>
            </a:r>
            <a:r>
              <a:rPr sz="2800" spc="-20" dirty="0">
                <a:latin typeface="Calibri"/>
                <a:cs typeface="Calibri"/>
              </a:rPr>
              <a:t>сом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5025" y="5204816"/>
            <a:ext cx="2750185" cy="14052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27685" indent="-514984">
              <a:lnSpc>
                <a:spcPct val="100000"/>
              </a:lnSpc>
              <a:buClr>
                <a:srgbClr val="C00000"/>
              </a:buClr>
              <a:buFont typeface="Calibri"/>
              <a:buAutoNum type="alphaLcParenR" startAt="2"/>
              <a:tabLst>
                <a:tab pos="528320" algn="l"/>
              </a:tabLst>
            </a:pPr>
            <a:r>
              <a:rPr sz="2800" spc="-15" dirty="0">
                <a:solidFill>
                  <a:srgbClr val="C00000"/>
                </a:solidFill>
                <a:latin typeface="Calibri"/>
                <a:cs typeface="Calibri"/>
              </a:rPr>
              <a:t>п</a:t>
            </a:r>
            <a:r>
              <a:rPr sz="2800" spc="-25" dirty="0">
                <a:solidFill>
                  <a:srgbClr val="C00000"/>
                </a:solidFill>
                <a:latin typeface="Calibri"/>
                <a:cs typeface="Calibri"/>
              </a:rPr>
              <a:t>р</a:t>
            </a:r>
            <a:r>
              <a:rPr sz="2800" spc="-15" dirty="0">
                <a:solidFill>
                  <a:srgbClr val="C00000"/>
                </a:solidFill>
                <a:latin typeface="Calibri"/>
                <a:cs typeface="Calibri"/>
              </a:rPr>
              <a:t>об</a:t>
            </a:r>
            <a:r>
              <a:rPr sz="2800" spc="-55" dirty="0">
                <a:solidFill>
                  <a:srgbClr val="C00000"/>
                </a:solidFill>
                <a:latin typeface="Calibri"/>
                <a:cs typeface="Calibri"/>
              </a:rPr>
              <a:t>к</a:t>
            </a:r>
            <a:r>
              <a:rPr sz="2800" spc="-15" dirty="0">
                <a:solidFill>
                  <a:srgbClr val="C00000"/>
                </a:solidFill>
                <a:latin typeface="Calibri"/>
                <a:cs typeface="Calibri"/>
              </a:rPr>
              <a:t>овид</a:t>
            </a:r>
            <a:r>
              <a:rPr sz="2800" spc="-10" dirty="0">
                <a:solidFill>
                  <a:srgbClr val="C00000"/>
                </a:solidFill>
                <a:latin typeface="Calibri"/>
                <a:cs typeface="Calibri"/>
              </a:rPr>
              <a:t>н</a:t>
            </a:r>
            <a:r>
              <a:rPr sz="2800" spc="-15" dirty="0">
                <a:solidFill>
                  <a:srgbClr val="C00000"/>
                </a:solidFill>
                <a:latin typeface="Calibri"/>
                <a:cs typeface="Calibri"/>
              </a:rPr>
              <a:t>ое</a:t>
            </a:r>
            <a:endParaRPr sz="2800" dirty="0">
              <a:latin typeface="Calibri"/>
              <a:cs typeface="Calibri"/>
            </a:endParaRPr>
          </a:p>
          <a:p>
            <a:pPr marL="527685" indent="-514984">
              <a:lnSpc>
                <a:spcPct val="100000"/>
              </a:lnSpc>
              <a:spcBef>
                <a:spcPts val="670"/>
              </a:spcBef>
              <a:buClr>
                <a:srgbClr val="C00000"/>
              </a:buClr>
              <a:buFont typeface="Calibri"/>
              <a:buAutoNum type="alphaLcParenR" startAt="2"/>
              <a:tabLst>
                <a:tab pos="528320" algn="l"/>
              </a:tabLst>
            </a:pPr>
            <a:r>
              <a:rPr sz="2800" spc="-20" dirty="0">
                <a:solidFill>
                  <a:srgbClr val="C00000"/>
                </a:solidFill>
                <a:latin typeface="Calibri"/>
                <a:cs typeface="Calibri"/>
              </a:rPr>
              <a:t>шаро</a:t>
            </a:r>
            <a:r>
              <a:rPr sz="2800" spc="-10" dirty="0">
                <a:solidFill>
                  <a:srgbClr val="C00000"/>
                </a:solidFill>
                <a:latin typeface="Calibri"/>
                <a:cs typeface="Calibri"/>
              </a:rPr>
              <a:t>в</a:t>
            </a:r>
            <a:r>
              <a:rPr sz="2800" spc="-15" dirty="0">
                <a:solidFill>
                  <a:srgbClr val="C00000"/>
                </a:solidFill>
                <a:latin typeface="Calibri"/>
                <a:cs typeface="Calibri"/>
              </a:rPr>
              <a:t>идное</a:t>
            </a:r>
            <a:endParaRPr sz="2800" dirty="0">
              <a:latin typeface="Calibri"/>
              <a:cs typeface="Calibri"/>
            </a:endParaRPr>
          </a:p>
          <a:p>
            <a:pPr marL="527685" indent="-514984">
              <a:lnSpc>
                <a:spcPct val="100000"/>
              </a:lnSpc>
              <a:spcBef>
                <a:spcPts val="675"/>
              </a:spcBef>
              <a:buClr>
                <a:srgbClr val="C00000"/>
              </a:buClr>
              <a:buFont typeface="Calibri"/>
              <a:buAutoNum type="alphaLcParenR" startAt="2"/>
              <a:tabLst>
                <a:tab pos="528320" algn="l"/>
              </a:tabLst>
            </a:pPr>
            <a:r>
              <a:rPr sz="2800" spc="-25" dirty="0">
                <a:solidFill>
                  <a:srgbClr val="C00000"/>
                </a:solidFill>
                <a:latin typeface="Calibri"/>
                <a:cs typeface="Calibri"/>
              </a:rPr>
              <a:t>ша</a:t>
            </a:r>
            <a:r>
              <a:rPr sz="2800" spc="-15" dirty="0">
                <a:solidFill>
                  <a:srgbClr val="C00000"/>
                </a:solidFill>
                <a:latin typeface="Calibri"/>
                <a:cs typeface="Calibri"/>
              </a:rPr>
              <a:t>тровое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977860" y="5264505"/>
            <a:ext cx="352425" cy="1285875"/>
          </a:xfrm>
          <a:custGeom>
            <a:avLst/>
            <a:gdLst/>
            <a:ahLst/>
            <a:cxnLst/>
            <a:rect l="l" t="t" r="r" b="b"/>
            <a:pathLst>
              <a:path w="352425" h="1285875">
                <a:moveTo>
                  <a:pt x="0" y="0"/>
                </a:moveTo>
                <a:lnTo>
                  <a:pt x="40260" y="759"/>
                </a:lnTo>
                <a:lnTo>
                  <a:pt x="94272" y="4478"/>
                </a:lnTo>
                <a:lnTo>
                  <a:pt x="137592" y="10783"/>
                </a:lnTo>
                <a:lnTo>
                  <a:pt x="176750" y="25473"/>
                </a:lnTo>
                <a:lnTo>
                  <a:pt x="178562" y="613156"/>
                </a:lnTo>
                <a:lnTo>
                  <a:pt x="179720" y="616576"/>
                </a:lnTo>
                <a:lnTo>
                  <a:pt x="216470" y="631501"/>
                </a:lnTo>
                <a:lnTo>
                  <a:pt x="258719" y="637976"/>
                </a:lnTo>
                <a:lnTo>
                  <a:pt x="311931" y="641915"/>
                </a:lnTo>
                <a:lnTo>
                  <a:pt x="351806" y="642860"/>
                </a:lnTo>
                <a:lnTo>
                  <a:pt x="331832" y="643068"/>
                </a:lnTo>
                <a:lnTo>
                  <a:pt x="293731" y="644643"/>
                </a:lnTo>
                <a:lnTo>
                  <a:pt x="243461" y="649560"/>
                </a:lnTo>
                <a:lnTo>
                  <a:pt x="205077" y="656992"/>
                </a:lnTo>
                <a:lnTo>
                  <a:pt x="178562" y="1256106"/>
                </a:lnTo>
                <a:lnTo>
                  <a:pt x="177403" y="1259517"/>
                </a:lnTo>
                <a:lnTo>
                  <a:pt x="140655" y="1274453"/>
                </a:lnTo>
                <a:lnTo>
                  <a:pt x="98398" y="1280955"/>
                </a:lnTo>
                <a:lnTo>
                  <a:pt x="45161" y="1284915"/>
                </a:lnTo>
                <a:lnTo>
                  <a:pt x="25566" y="1285572"/>
                </a:lnTo>
                <a:lnTo>
                  <a:pt x="5258" y="1285862"/>
                </a:lnTo>
              </a:path>
            </a:pathLst>
          </a:custGeom>
          <a:ln w="25399">
            <a:solidFill>
              <a:srgbClr val="00A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436746" y="5690907"/>
            <a:ext cx="1570355" cy="433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b="1" dirty="0">
                <a:solidFill>
                  <a:srgbClr val="6F2F9F"/>
                </a:solidFill>
                <a:latin typeface="Arial"/>
                <a:cs typeface="Arial"/>
              </a:rPr>
              <a:t>в</a:t>
            </a:r>
            <a:r>
              <a:rPr sz="3200" b="1" spc="-15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6F2F9F"/>
                </a:solidFill>
                <a:latin typeface="Arial"/>
                <a:cs typeface="Arial"/>
              </a:rPr>
              <a:t>чер</a:t>
            </a:r>
            <a:r>
              <a:rPr sz="3200" b="1" spc="-45" dirty="0">
                <a:solidFill>
                  <a:srgbClr val="6F2F9F"/>
                </a:solidFill>
                <a:latin typeface="Arial"/>
                <a:cs typeface="Arial"/>
              </a:rPr>
              <a:t>в</a:t>
            </a:r>
            <a:r>
              <a:rPr sz="3200" b="1" dirty="0">
                <a:solidFill>
                  <a:srgbClr val="6F2F9F"/>
                </a:solidFill>
                <a:latin typeface="Arial"/>
                <a:cs typeface="Arial"/>
              </a:rPr>
              <a:t>е</a:t>
            </a:r>
            <a:endParaRPr sz="32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1000" y="685800"/>
            <a:ext cx="8229600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36215">
              <a:lnSpc>
                <a:spcPct val="100000"/>
              </a:lnSpc>
            </a:pPr>
            <a:r>
              <a:rPr sz="3200" dirty="0"/>
              <a:t>строение мо</a:t>
            </a:r>
            <a:r>
              <a:rPr sz="3200" spc="-15" dirty="0"/>
              <a:t>з</a:t>
            </a:r>
            <a:r>
              <a:rPr sz="3200" spc="-45" dirty="0"/>
              <a:t>ж</a:t>
            </a:r>
            <a:r>
              <a:rPr sz="3200" dirty="0"/>
              <a:t>еч</a:t>
            </a:r>
            <a:r>
              <a:rPr sz="3200" spc="-45" dirty="0"/>
              <a:t>к</a:t>
            </a:r>
            <a:r>
              <a:rPr sz="3200" dirty="0"/>
              <a:t>а</a:t>
            </a:r>
          </a:p>
        </p:txBody>
      </p:sp>
      <p:sp>
        <p:nvSpPr>
          <p:cNvPr id="3" name="object 3"/>
          <p:cNvSpPr/>
          <p:nvPr/>
        </p:nvSpPr>
        <p:spPr>
          <a:xfrm>
            <a:off x="2143125" y="1428686"/>
            <a:ext cx="4932426" cy="44085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221476" y="2039239"/>
            <a:ext cx="640080" cy="185420"/>
          </a:xfrm>
          <a:custGeom>
            <a:avLst/>
            <a:gdLst/>
            <a:ahLst/>
            <a:cxnLst/>
            <a:rect l="l" t="t" r="r" b="b"/>
            <a:pathLst>
              <a:path w="640079" h="185419">
                <a:moveTo>
                  <a:pt x="639699" y="0"/>
                </a:moveTo>
                <a:lnTo>
                  <a:pt x="0" y="184912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858000" y="1785937"/>
            <a:ext cx="2000250" cy="500380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635" algn="ctr">
              <a:lnSpc>
                <a:spcPts val="1930"/>
              </a:lnSpc>
            </a:pPr>
            <a:r>
              <a:rPr sz="1800" b="1" spc="-40" dirty="0">
                <a:latin typeface="Calibri"/>
                <a:cs typeface="Calibri"/>
              </a:rPr>
              <a:t>к</a:t>
            </a:r>
            <a:r>
              <a:rPr sz="1800" b="1" dirty="0">
                <a:latin typeface="Calibri"/>
                <a:cs typeface="Calibri"/>
              </a:rPr>
              <a:t>о</a:t>
            </a:r>
            <a:r>
              <a:rPr sz="1800" b="1" spc="5" dirty="0">
                <a:latin typeface="Calibri"/>
                <a:cs typeface="Calibri"/>
              </a:rPr>
              <a:t>р</a:t>
            </a:r>
            <a:r>
              <a:rPr sz="1800" b="1" dirty="0">
                <a:latin typeface="Calibri"/>
                <a:cs typeface="Calibri"/>
              </a:rPr>
              <a:t>а</a:t>
            </a:r>
            <a:endParaRPr sz="1800" dirty="0">
              <a:latin typeface="Calibri"/>
              <a:cs typeface="Calibri"/>
            </a:endParaRPr>
          </a:p>
          <a:p>
            <a:pPr marL="51435" algn="ctr">
              <a:lnSpc>
                <a:spcPts val="1930"/>
              </a:lnSpc>
            </a:pPr>
            <a:r>
              <a:rPr sz="1800" b="1" dirty="0">
                <a:latin typeface="Calibri"/>
                <a:cs typeface="Calibri"/>
              </a:rPr>
              <a:t>(с</a:t>
            </a:r>
            <a:r>
              <a:rPr sz="1800" b="1" spc="5" dirty="0">
                <a:latin typeface="Calibri"/>
                <a:cs typeface="Calibri"/>
              </a:rPr>
              <a:t>е</a:t>
            </a:r>
            <a:r>
              <a:rPr sz="1800" b="1" dirty="0">
                <a:latin typeface="Calibri"/>
                <a:cs typeface="Calibri"/>
              </a:rPr>
              <a:t>рое в</a:t>
            </a:r>
            <a:r>
              <a:rPr sz="1800" b="1" spc="-10" dirty="0">
                <a:latin typeface="Calibri"/>
                <a:cs typeface="Calibri"/>
              </a:rPr>
              <a:t>е</a:t>
            </a:r>
            <a:r>
              <a:rPr sz="1800" b="1" spc="-20" dirty="0">
                <a:latin typeface="Calibri"/>
                <a:cs typeface="Calibri"/>
              </a:rPr>
              <a:t>щ</a:t>
            </a:r>
            <a:r>
              <a:rPr sz="1800" b="1" spc="5" dirty="0">
                <a:latin typeface="Calibri"/>
                <a:cs typeface="Calibri"/>
              </a:rPr>
              <a:t>е</a:t>
            </a:r>
            <a:r>
              <a:rPr sz="1800" b="1" spc="-10" dirty="0">
                <a:latin typeface="Calibri"/>
                <a:cs typeface="Calibri"/>
              </a:rPr>
              <a:t>ст</a:t>
            </a:r>
            <a:r>
              <a:rPr sz="1800" b="1" dirty="0">
                <a:latin typeface="Calibri"/>
                <a:cs typeface="Calibri"/>
              </a:rPr>
              <a:t>во)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315330" y="3191636"/>
            <a:ext cx="1541145" cy="504825"/>
          </a:xfrm>
          <a:custGeom>
            <a:avLst/>
            <a:gdLst/>
            <a:ahLst/>
            <a:cxnLst/>
            <a:rect l="l" t="t" r="r" b="b"/>
            <a:pathLst>
              <a:path w="1541145" h="504825">
                <a:moveTo>
                  <a:pt x="1541145" y="0"/>
                </a:moveTo>
                <a:lnTo>
                  <a:pt x="0" y="504317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6858000" y="2928937"/>
            <a:ext cx="1857375" cy="500380"/>
          </a:xfrm>
          <a:prstGeom prst="rect">
            <a:avLst/>
          </a:prstGeom>
          <a:solidFill>
            <a:srgbClr val="00AF50"/>
          </a:solidFill>
          <a:ln w="25400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93040" marR="115570" indent="-70485">
              <a:lnSpc>
                <a:spcPct val="78900"/>
              </a:lnSpc>
            </a:pPr>
            <a:r>
              <a:rPr sz="1800" b="1" dirty="0">
                <a:latin typeface="Calibri"/>
                <a:cs typeface="Calibri"/>
              </a:rPr>
              <a:t>б</a:t>
            </a:r>
            <a:r>
              <a:rPr sz="1800" b="1" spc="-15" dirty="0">
                <a:latin typeface="Calibri"/>
                <a:cs typeface="Calibri"/>
              </a:rPr>
              <a:t>е</a:t>
            </a:r>
            <a:r>
              <a:rPr sz="1800" b="1" dirty="0">
                <a:latin typeface="Calibri"/>
                <a:cs typeface="Calibri"/>
              </a:rPr>
              <a:t>лое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ве</a:t>
            </a:r>
            <a:r>
              <a:rPr sz="1800" b="1" spc="-15" dirty="0">
                <a:latin typeface="Calibri"/>
                <a:cs typeface="Calibri"/>
              </a:rPr>
              <a:t>щ</a:t>
            </a:r>
            <a:r>
              <a:rPr sz="1800" b="1" spc="5" dirty="0">
                <a:latin typeface="Calibri"/>
                <a:cs typeface="Calibri"/>
              </a:rPr>
              <a:t>е</a:t>
            </a:r>
            <a:r>
              <a:rPr sz="1800" b="1" dirty="0">
                <a:latin typeface="Calibri"/>
                <a:cs typeface="Calibri"/>
              </a:rPr>
              <a:t>ст</a:t>
            </a:r>
            <a:r>
              <a:rPr sz="1800" b="1" spc="-10" dirty="0">
                <a:latin typeface="Calibri"/>
                <a:cs typeface="Calibri"/>
              </a:rPr>
              <a:t>в</a:t>
            </a:r>
            <a:r>
              <a:rPr sz="1800" b="1" dirty="0">
                <a:latin typeface="Calibri"/>
                <a:cs typeface="Calibri"/>
              </a:rPr>
              <a:t>о (др</a:t>
            </a:r>
            <a:r>
              <a:rPr sz="1800" b="1" spc="5" dirty="0">
                <a:latin typeface="Calibri"/>
                <a:cs typeface="Calibri"/>
              </a:rPr>
              <a:t>е</a:t>
            </a:r>
            <a:r>
              <a:rPr sz="1800" b="1" dirty="0">
                <a:latin typeface="Calibri"/>
                <a:cs typeface="Calibri"/>
              </a:rPr>
              <a:t>во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жизн</a:t>
            </a:r>
            <a:r>
              <a:rPr sz="1800" b="1" spc="5" dirty="0">
                <a:latin typeface="Calibri"/>
                <a:cs typeface="Calibri"/>
              </a:rPr>
              <a:t>и</a:t>
            </a:r>
            <a:r>
              <a:rPr sz="1800" b="1" dirty="0">
                <a:latin typeface="Calibri"/>
                <a:cs typeface="Calibri"/>
              </a:rPr>
              <a:t>)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8447" y="6092969"/>
            <a:ext cx="8229600" cy="492443"/>
          </a:xfrm>
          <a:prstGeom prst="rect">
            <a:avLst/>
          </a:prstGeom>
          <a:solidFill>
            <a:schemeClr val="bg2"/>
          </a:solidFill>
        </p:spPr>
        <p:txBody>
          <a:bodyPr vert="horz" wrap="square" lIns="0" tIns="0" rIns="0" bIns="0" rtlCol="0">
            <a:spAutoFit/>
          </a:bodyPr>
          <a:lstStyle/>
          <a:p>
            <a:pPr marL="3119120">
              <a:lnSpc>
                <a:spcPct val="100000"/>
              </a:lnSpc>
            </a:pPr>
            <a:r>
              <a:rPr sz="3200" dirty="0"/>
              <a:t>ядра</a:t>
            </a:r>
            <a:r>
              <a:rPr sz="3200" spc="-15" dirty="0"/>
              <a:t> </a:t>
            </a:r>
            <a:r>
              <a:rPr sz="3200" dirty="0"/>
              <a:t>мо</a:t>
            </a:r>
            <a:r>
              <a:rPr sz="3200" spc="-15" dirty="0"/>
              <a:t>з</a:t>
            </a:r>
            <a:r>
              <a:rPr sz="3200" spc="-45" dirty="0"/>
              <a:t>ж</a:t>
            </a:r>
            <a:r>
              <a:rPr sz="3200" dirty="0"/>
              <a:t>еч</a:t>
            </a:r>
            <a:r>
              <a:rPr sz="3200" spc="-45" dirty="0"/>
              <a:t>к</a:t>
            </a:r>
            <a:r>
              <a:rPr sz="3200" dirty="0"/>
              <a:t>а</a:t>
            </a:r>
          </a:p>
        </p:txBody>
      </p:sp>
      <p:sp>
        <p:nvSpPr>
          <p:cNvPr id="3" name="object 3"/>
          <p:cNvSpPr/>
          <p:nvPr/>
        </p:nvSpPr>
        <p:spPr>
          <a:xfrm>
            <a:off x="1006475" y="785812"/>
            <a:ext cx="6691376" cy="52863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714747" y="1425447"/>
            <a:ext cx="1140460" cy="1847214"/>
          </a:xfrm>
          <a:custGeom>
            <a:avLst/>
            <a:gdLst/>
            <a:ahLst/>
            <a:cxnLst/>
            <a:rect l="l" t="t" r="r" b="b"/>
            <a:pathLst>
              <a:path w="1140460" h="1847214">
                <a:moveTo>
                  <a:pt x="1139952" y="0"/>
                </a:moveTo>
                <a:lnTo>
                  <a:pt x="0" y="1846834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715000" y="1143000"/>
            <a:ext cx="1214755" cy="285750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07314">
              <a:lnSpc>
                <a:spcPct val="100000"/>
              </a:lnSpc>
            </a:pPr>
            <a:r>
              <a:rPr sz="1800" b="1" spc="-10" dirty="0">
                <a:latin typeface="Calibri"/>
                <a:cs typeface="Calibri"/>
              </a:rPr>
              <a:t>ш</a:t>
            </a:r>
            <a:r>
              <a:rPr sz="1800" b="1" dirty="0">
                <a:latin typeface="Calibri"/>
                <a:cs typeface="Calibri"/>
              </a:rPr>
              <a:t>а</a:t>
            </a:r>
            <a:r>
              <a:rPr sz="1800" b="1" spc="-10" dirty="0">
                <a:latin typeface="Calibri"/>
                <a:cs typeface="Calibri"/>
              </a:rPr>
              <a:t>т</a:t>
            </a:r>
            <a:r>
              <a:rPr sz="1800" b="1" dirty="0">
                <a:latin typeface="Calibri"/>
                <a:cs typeface="Calibri"/>
              </a:rPr>
              <a:t>р</a:t>
            </a:r>
            <a:r>
              <a:rPr sz="1800" b="1" spc="5" dirty="0">
                <a:latin typeface="Calibri"/>
                <a:cs typeface="Calibri"/>
              </a:rPr>
              <a:t>о</a:t>
            </a:r>
            <a:r>
              <a:rPr sz="1800" b="1" dirty="0">
                <a:latin typeface="Calibri"/>
                <a:cs typeface="Calibri"/>
              </a:rPr>
              <a:t>вое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607050" y="2078863"/>
            <a:ext cx="1535430" cy="1202690"/>
          </a:xfrm>
          <a:custGeom>
            <a:avLst/>
            <a:gdLst/>
            <a:ahLst/>
            <a:cxnLst/>
            <a:rect l="l" t="t" r="r" b="b"/>
            <a:pathLst>
              <a:path w="1535429" h="1202689">
                <a:moveTo>
                  <a:pt x="1535302" y="0"/>
                </a:moveTo>
                <a:lnTo>
                  <a:pt x="0" y="1202689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7143750" y="1928876"/>
            <a:ext cx="1714500" cy="285750"/>
          </a:xfrm>
          <a:prstGeom prst="rect">
            <a:avLst/>
          </a:prstGeom>
          <a:solidFill>
            <a:srgbClr val="00AF50"/>
          </a:solidFill>
          <a:ln w="25400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15570">
              <a:lnSpc>
                <a:spcPct val="100000"/>
              </a:lnSpc>
            </a:pPr>
            <a:r>
              <a:rPr sz="1800" b="1" dirty="0">
                <a:latin typeface="Calibri"/>
                <a:cs typeface="Calibri"/>
              </a:rPr>
              <a:t>пр</a:t>
            </a:r>
            <a:r>
              <a:rPr sz="1800" b="1" spc="5" dirty="0">
                <a:latin typeface="Calibri"/>
                <a:cs typeface="Calibri"/>
              </a:rPr>
              <a:t>о</a:t>
            </a:r>
            <a:r>
              <a:rPr sz="1800" b="1" dirty="0">
                <a:latin typeface="Calibri"/>
                <a:cs typeface="Calibri"/>
              </a:rPr>
              <a:t>б</a:t>
            </a:r>
            <a:r>
              <a:rPr sz="1800" b="1" spc="-40" dirty="0">
                <a:latin typeface="Calibri"/>
                <a:cs typeface="Calibri"/>
              </a:rPr>
              <a:t>к</a:t>
            </a:r>
            <a:r>
              <a:rPr sz="1800" b="1" dirty="0">
                <a:latin typeface="Calibri"/>
                <a:cs typeface="Calibri"/>
              </a:rPr>
              <a:t>овидное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892672" y="3137916"/>
            <a:ext cx="1727200" cy="802005"/>
          </a:xfrm>
          <a:custGeom>
            <a:avLst/>
            <a:gdLst/>
            <a:ahLst/>
            <a:cxnLst/>
            <a:rect l="l" t="t" r="r" b="b"/>
            <a:pathLst>
              <a:path w="1727200" h="802004">
                <a:moveTo>
                  <a:pt x="1726692" y="0"/>
                </a:moveTo>
                <a:lnTo>
                  <a:pt x="0" y="801878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7643876" y="3000375"/>
            <a:ext cx="1071880" cy="285750"/>
          </a:xfrm>
          <a:prstGeom prst="rect">
            <a:avLst/>
          </a:prstGeom>
          <a:solidFill>
            <a:srgbClr val="FF9966"/>
          </a:solidFill>
          <a:ln w="25400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86360">
              <a:lnSpc>
                <a:spcPct val="100000"/>
              </a:lnSpc>
            </a:pPr>
            <a:r>
              <a:rPr sz="1800" b="1" spc="-15" dirty="0">
                <a:latin typeface="Calibri"/>
                <a:cs typeface="Calibri"/>
              </a:rPr>
              <a:t>з</a:t>
            </a:r>
            <a:r>
              <a:rPr sz="1800" b="1" dirty="0">
                <a:latin typeface="Calibri"/>
                <a:cs typeface="Calibri"/>
              </a:rPr>
              <a:t>убча</a:t>
            </a:r>
            <a:r>
              <a:rPr sz="1800" b="1" spc="-20" dirty="0">
                <a:latin typeface="Calibri"/>
                <a:cs typeface="Calibri"/>
              </a:rPr>
              <a:t>т</a:t>
            </a:r>
            <a:r>
              <a:rPr sz="1800" b="1" dirty="0">
                <a:latin typeface="Calibri"/>
                <a:cs typeface="Calibri"/>
              </a:rPr>
              <a:t>ое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8600" y="537642"/>
            <a:ext cx="8229600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13355">
              <a:lnSpc>
                <a:spcPct val="100000"/>
              </a:lnSpc>
            </a:pPr>
            <a:r>
              <a:rPr sz="3200" dirty="0"/>
              <a:t>Строение моз</a:t>
            </a:r>
            <a:r>
              <a:rPr sz="3200" spc="-55" dirty="0"/>
              <a:t>ж</a:t>
            </a:r>
            <a:r>
              <a:rPr sz="3200" dirty="0"/>
              <a:t>еч</a:t>
            </a:r>
            <a:r>
              <a:rPr sz="3200" spc="-45" dirty="0"/>
              <a:t>к</a:t>
            </a:r>
            <a:r>
              <a:rPr sz="3200" dirty="0"/>
              <a:t>а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5666" y="1030085"/>
            <a:ext cx="8945245" cy="5681980"/>
          </a:xfrm>
          <a:prstGeom prst="rect">
            <a:avLst/>
          </a:prstGeom>
          <a:solidFill>
            <a:schemeClr val="bg2"/>
          </a:solidFill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buClr>
                <a:srgbClr val="0000FF"/>
              </a:buClr>
              <a:buFont typeface="Arial"/>
              <a:buChar char="•"/>
              <a:tabLst>
                <a:tab pos="355600" algn="l"/>
              </a:tabLst>
            </a:pPr>
            <a:r>
              <a:rPr sz="2800" b="1" spc="-15" dirty="0">
                <a:solidFill>
                  <a:srgbClr val="0000FF"/>
                </a:solidFill>
                <a:latin typeface="Calibri"/>
                <a:cs typeface="Calibri"/>
              </a:rPr>
              <a:t>б</a:t>
            </a:r>
            <a:r>
              <a:rPr sz="2800" b="1" spc="-70" dirty="0">
                <a:solidFill>
                  <a:srgbClr val="0000FF"/>
                </a:solidFill>
                <a:latin typeface="Calibri"/>
                <a:cs typeface="Calibri"/>
              </a:rPr>
              <a:t>е</a:t>
            </a:r>
            <a:r>
              <a:rPr sz="2800" b="1" spc="-15" dirty="0">
                <a:solidFill>
                  <a:srgbClr val="0000FF"/>
                </a:solidFill>
                <a:latin typeface="Calibri"/>
                <a:cs typeface="Calibri"/>
              </a:rPr>
              <a:t>лое</a:t>
            </a:r>
            <a:r>
              <a:rPr sz="2800" b="1" spc="2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800" b="1" spc="-15" dirty="0">
                <a:solidFill>
                  <a:srgbClr val="0000FF"/>
                </a:solidFill>
                <a:latin typeface="Calibri"/>
                <a:cs typeface="Calibri"/>
              </a:rPr>
              <a:t>ве</a:t>
            </a:r>
            <a:r>
              <a:rPr sz="2800" b="1" spc="-55" dirty="0">
                <a:solidFill>
                  <a:srgbClr val="0000FF"/>
                </a:solidFill>
                <a:latin typeface="Calibri"/>
                <a:cs typeface="Calibri"/>
              </a:rPr>
              <a:t>щ</a:t>
            </a:r>
            <a:r>
              <a:rPr sz="2800" b="1" spc="-15" dirty="0">
                <a:solidFill>
                  <a:srgbClr val="0000FF"/>
                </a:solidFill>
                <a:latin typeface="Calibri"/>
                <a:cs typeface="Calibri"/>
              </a:rPr>
              <a:t>ество</a:t>
            </a:r>
            <a:r>
              <a:rPr sz="2800" b="1" spc="3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-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л</a:t>
            </a:r>
            <a:r>
              <a:rPr sz="2800" spc="-50" dirty="0">
                <a:latin typeface="Calibri"/>
                <a:cs typeface="Calibri"/>
              </a:rPr>
              <a:t>е</a:t>
            </a:r>
            <a:r>
              <a:rPr sz="2800" spc="-15" dirty="0">
                <a:latin typeface="Calibri"/>
                <a:cs typeface="Calibri"/>
              </a:rPr>
              <a:t>жит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в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60" dirty="0">
                <a:latin typeface="Calibri"/>
                <a:cs typeface="Calibri"/>
              </a:rPr>
              <a:t>ц</a:t>
            </a:r>
            <a:r>
              <a:rPr sz="2800" spc="-15" dirty="0">
                <a:latin typeface="Calibri"/>
                <a:cs typeface="Calibri"/>
              </a:rPr>
              <a:t>ентре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и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прони</a:t>
            </a:r>
            <a:r>
              <a:rPr sz="2800" spc="-55" dirty="0">
                <a:latin typeface="Calibri"/>
                <a:cs typeface="Calibri"/>
              </a:rPr>
              <a:t>к</a:t>
            </a:r>
            <a:r>
              <a:rPr sz="2800" spc="-15" dirty="0">
                <a:latin typeface="Calibri"/>
                <a:cs typeface="Calibri"/>
              </a:rPr>
              <a:t>ая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м</a:t>
            </a:r>
            <a:r>
              <a:rPr sz="2800" spc="-50" dirty="0">
                <a:latin typeface="Calibri"/>
                <a:cs typeface="Calibri"/>
              </a:rPr>
              <a:t>е</a:t>
            </a:r>
            <a:r>
              <a:rPr sz="2800" spc="-20" dirty="0">
                <a:latin typeface="Calibri"/>
                <a:cs typeface="Calibri"/>
              </a:rPr>
              <a:t>ж</a:t>
            </a:r>
            <a:r>
              <a:rPr sz="2800" spc="-40" dirty="0">
                <a:latin typeface="Calibri"/>
                <a:cs typeface="Calibri"/>
              </a:rPr>
              <a:t>д</a:t>
            </a:r>
            <a:r>
              <a:rPr sz="2800" spc="-15" dirty="0">
                <a:latin typeface="Calibri"/>
                <a:cs typeface="Calibri"/>
              </a:rPr>
              <a:t>у серым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«в</a:t>
            </a:r>
            <a:r>
              <a:rPr sz="2800" spc="-30" dirty="0">
                <a:latin typeface="Calibri"/>
                <a:cs typeface="Calibri"/>
              </a:rPr>
              <a:t>е</a:t>
            </a:r>
            <a:r>
              <a:rPr sz="2800" spc="-15" dirty="0">
                <a:latin typeface="Calibri"/>
                <a:cs typeface="Calibri"/>
              </a:rPr>
              <a:t>тви</a:t>
            </a:r>
            <a:r>
              <a:rPr sz="2800" spc="-45" dirty="0">
                <a:latin typeface="Calibri"/>
                <a:cs typeface="Calibri"/>
              </a:rPr>
              <a:t>т</a:t>
            </a:r>
            <a:r>
              <a:rPr sz="2800" spc="-15" dirty="0">
                <a:latin typeface="Calibri"/>
                <a:cs typeface="Calibri"/>
              </a:rPr>
              <a:t>ся»,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образ</a:t>
            </a:r>
            <a:r>
              <a:rPr sz="2800" spc="-45" dirty="0">
                <a:latin typeface="Calibri"/>
                <a:cs typeface="Calibri"/>
              </a:rPr>
              <a:t>у</a:t>
            </a:r>
            <a:r>
              <a:rPr sz="2800" spc="-15" dirty="0">
                <a:latin typeface="Calibri"/>
                <a:cs typeface="Calibri"/>
              </a:rPr>
              <a:t>я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б</a:t>
            </a:r>
            <a:r>
              <a:rPr sz="2800" spc="-70" dirty="0">
                <a:latin typeface="Calibri"/>
                <a:cs typeface="Calibri"/>
              </a:rPr>
              <a:t>е</a:t>
            </a:r>
            <a:r>
              <a:rPr sz="2800" spc="-20" dirty="0">
                <a:latin typeface="Calibri"/>
                <a:cs typeface="Calibri"/>
              </a:rPr>
              <a:t>лые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п</a:t>
            </a:r>
            <a:r>
              <a:rPr sz="2800" spc="-65" dirty="0">
                <a:latin typeface="Calibri"/>
                <a:cs typeface="Calibri"/>
              </a:rPr>
              <a:t>о</a:t>
            </a:r>
            <a:r>
              <a:rPr sz="2800" spc="-15" dirty="0">
                <a:latin typeface="Calibri"/>
                <a:cs typeface="Calibri"/>
              </a:rPr>
              <a:t>ло</a:t>
            </a:r>
            <a:r>
              <a:rPr sz="2800" spc="-10" dirty="0">
                <a:latin typeface="Calibri"/>
                <a:cs typeface="Calibri"/>
              </a:rPr>
              <a:t>с</a:t>
            </a:r>
            <a:r>
              <a:rPr sz="2800" spc="-15" dirty="0">
                <a:latin typeface="Calibri"/>
                <a:cs typeface="Calibri"/>
              </a:rPr>
              <a:t>ки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(н</a:t>
            </a:r>
            <a:r>
              <a:rPr sz="2800" spc="-15" dirty="0">
                <a:latin typeface="Calibri"/>
                <a:cs typeface="Calibri"/>
              </a:rPr>
              <a:t>апомина</a:t>
            </a:r>
            <a:r>
              <a:rPr sz="2800" spc="-45" dirty="0">
                <a:latin typeface="Calibri"/>
                <a:cs typeface="Calibri"/>
              </a:rPr>
              <a:t>ю</a:t>
            </a:r>
            <a:r>
              <a:rPr sz="2800" spc="-15" dirty="0">
                <a:latin typeface="Calibri"/>
                <a:cs typeface="Calibri"/>
              </a:rPr>
              <a:t>т на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с</a:t>
            </a:r>
            <a:r>
              <a:rPr sz="2800" spc="-10" dirty="0">
                <a:latin typeface="Calibri"/>
                <a:cs typeface="Calibri"/>
              </a:rPr>
              <a:t>аг</a:t>
            </a:r>
            <a:r>
              <a:rPr sz="2800" spc="-5" dirty="0">
                <a:latin typeface="Calibri"/>
                <a:cs typeface="Calibri"/>
              </a:rPr>
              <a:t>г</a:t>
            </a:r>
            <a:r>
              <a:rPr sz="2800" spc="-15" dirty="0">
                <a:latin typeface="Calibri"/>
                <a:cs typeface="Calibri"/>
              </a:rPr>
              <a:t>итальном разрезе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0" dirty="0">
                <a:latin typeface="Calibri"/>
                <a:cs typeface="Calibri"/>
              </a:rPr>
              <a:t>д</a:t>
            </a:r>
            <a:r>
              <a:rPr sz="2800" spc="-15" dirty="0">
                <a:latin typeface="Calibri"/>
                <a:cs typeface="Calibri"/>
              </a:rPr>
              <a:t>ерево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–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“древо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жиз</a:t>
            </a:r>
            <a:r>
              <a:rPr sz="2800" spc="-10" dirty="0">
                <a:latin typeface="Calibri"/>
                <a:cs typeface="Calibri"/>
              </a:rPr>
              <a:t>н</a:t>
            </a:r>
            <a:r>
              <a:rPr sz="2800" spc="-15" dirty="0">
                <a:latin typeface="Calibri"/>
                <a:cs typeface="Calibri"/>
              </a:rPr>
              <a:t>и”)</a:t>
            </a:r>
            <a:endParaRPr sz="28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Clr>
                <a:srgbClr val="0000FF"/>
              </a:buClr>
              <a:buFont typeface="Wingdings"/>
              <a:buChar char=""/>
              <a:tabLst>
                <a:tab pos="355600" algn="l"/>
              </a:tabLst>
            </a:pPr>
            <a:r>
              <a:rPr sz="2800" spc="-15" dirty="0">
                <a:solidFill>
                  <a:srgbClr val="0000FF"/>
                </a:solidFill>
                <a:latin typeface="Calibri"/>
                <a:cs typeface="Calibri"/>
              </a:rPr>
              <a:t>образ</a:t>
            </a:r>
            <a:r>
              <a:rPr sz="2800" spc="-10" dirty="0">
                <a:solidFill>
                  <a:srgbClr val="0000FF"/>
                </a:solidFill>
                <a:latin typeface="Calibri"/>
                <a:cs typeface="Calibri"/>
              </a:rPr>
              <a:t>о</a:t>
            </a:r>
            <a:r>
              <a:rPr sz="2800" spc="-15" dirty="0">
                <a:solidFill>
                  <a:srgbClr val="0000FF"/>
                </a:solidFill>
                <a:latin typeface="Calibri"/>
                <a:cs typeface="Calibri"/>
              </a:rPr>
              <a:t>в</a:t>
            </a:r>
            <a:r>
              <a:rPr sz="2800" spc="-10" dirty="0">
                <a:solidFill>
                  <a:srgbClr val="0000FF"/>
                </a:solidFill>
                <a:latin typeface="Calibri"/>
                <a:cs typeface="Calibri"/>
              </a:rPr>
              <a:t>а</a:t>
            </a:r>
            <a:r>
              <a:rPr sz="2800" spc="-15" dirty="0">
                <a:solidFill>
                  <a:srgbClr val="0000FF"/>
                </a:solidFill>
                <a:latin typeface="Calibri"/>
                <a:cs typeface="Calibri"/>
              </a:rPr>
              <a:t>но:</a:t>
            </a:r>
            <a:endParaRPr sz="2800" dirty="0">
              <a:latin typeface="Calibri"/>
              <a:cs typeface="Calibri"/>
            </a:endParaRPr>
          </a:p>
          <a:p>
            <a:pPr marL="527685" indent="-514984">
              <a:lnSpc>
                <a:spcPct val="100000"/>
              </a:lnSpc>
              <a:spcBef>
                <a:spcPts val="670"/>
              </a:spcBef>
              <a:buClr>
                <a:srgbClr val="CC0066"/>
              </a:buClr>
              <a:buFont typeface="Calibri"/>
              <a:buAutoNum type="arabicParenR"/>
              <a:tabLst>
                <a:tab pos="528320" algn="l"/>
                <a:tab pos="5284470" algn="l"/>
              </a:tabLst>
            </a:pPr>
            <a:r>
              <a:rPr sz="2800" spc="-15" dirty="0">
                <a:solidFill>
                  <a:srgbClr val="CC0066"/>
                </a:solidFill>
                <a:latin typeface="Calibri"/>
                <a:cs typeface="Calibri"/>
              </a:rPr>
              <a:t>а</a:t>
            </a:r>
            <a:r>
              <a:rPr sz="2800" spc="-35" dirty="0">
                <a:solidFill>
                  <a:srgbClr val="CC0066"/>
                </a:solidFill>
                <a:latin typeface="Calibri"/>
                <a:cs typeface="Calibri"/>
              </a:rPr>
              <a:t>к</a:t>
            </a:r>
            <a:r>
              <a:rPr sz="2800" spc="-15" dirty="0">
                <a:solidFill>
                  <a:srgbClr val="CC0066"/>
                </a:solidFill>
                <a:latin typeface="Calibri"/>
                <a:cs typeface="Calibri"/>
              </a:rPr>
              <a:t>со</a:t>
            </a:r>
            <a:r>
              <a:rPr sz="2800" spc="-10" dirty="0">
                <a:solidFill>
                  <a:srgbClr val="CC0066"/>
                </a:solidFill>
                <a:latin typeface="Calibri"/>
                <a:cs typeface="Calibri"/>
              </a:rPr>
              <a:t>н</a:t>
            </a:r>
            <a:r>
              <a:rPr sz="2800" spc="-15" dirty="0">
                <a:solidFill>
                  <a:srgbClr val="CC0066"/>
                </a:solidFill>
                <a:latin typeface="Calibri"/>
                <a:cs typeface="Calibri"/>
              </a:rPr>
              <a:t>ам</a:t>
            </a:r>
            <a:r>
              <a:rPr sz="2800" spc="-20" dirty="0">
                <a:solidFill>
                  <a:srgbClr val="CC0066"/>
                </a:solidFill>
                <a:latin typeface="Calibri"/>
                <a:cs typeface="Calibri"/>
              </a:rPr>
              <a:t>и</a:t>
            </a:r>
            <a:r>
              <a:rPr sz="2800" spc="-25" dirty="0">
                <a:solidFill>
                  <a:srgbClr val="CC0066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CC0066"/>
                </a:solidFill>
                <a:latin typeface="Calibri"/>
                <a:cs typeface="Calibri"/>
              </a:rPr>
              <a:t>нейронов</a:t>
            </a:r>
            <a:r>
              <a:rPr sz="2800" spc="25" dirty="0">
                <a:solidFill>
                  <a:srgbClr val="CC0066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м</a:t>
            </a:r>
            <a:r>
              <a:rPr sz="2800" spc="-10" dirty="0">
                <a:latin typeface="Calibri"/>
                <a:cs typeface="Calibri"/>
              </a:rPr>
              <a:t>о</a:t>
            </a:r>
            <a:r>
              <a:rPr sz="2800" spc="-15" dirty="0">
                <a:latin typeface="Calibri"/>
                <a:cs typeface="Calibri"/>
              </a:rPr>
              <a:t>з</a:t>
            </a:r>
            <a:r>
              <a:rPr sz="2800" spc="-60" dirty="0">
                <a:latin typeface="Calibri"/>
                <a:cs typeface="Calibri"/>
              </a:rPr>
              <a:t>ж</a:t>
            </a:r>
            <a:r>
              <a:rPr sz="2800" spc="-15" dirty="0">
                <a:latin typeface="Calibri"/>
                <a:cs typeface="Calibri"/>
              </a:rPr>
              <a:t>еч</a:t>
            </a:r>
            <a:r>
              <a:rPr sz="2800" spc="-60" dirty="0">
                <a:latin typeface="Calibri"/>
                <a:cs typeface="Calibri"/>
              </a:rPr>
              <a:t>к</a:t>
            </a:r>
            <a:r>
              <a:rPr sz="2800" spc="-15" dirty="0">
                <a:latin typeface="Calibri"/>
                <a:cs typeface="Calibri"/>
              </a:rPr>
              <a:t>а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10" dirty="0">
                <a:latin typeface="Calibri"/>
                <a:cs typeface="Calibri"/>
              </a:rPr>
              <a:t>-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со</a:t>
            </a:r>
            <a:r>
              <a:rPr sz="2800" spc="-45" dirty="0">
                <a:latin typeface="Calibri"/>
                <a:cs typeface="Calibri"/>
              </a:rPr>
              <a:t>е</a:t>
            </a:r>
            <a:r>
              <a:rPr sz="2800" spc="-15" dirty="0">
                <a:latin typeface="Calibri"/>
                <a:cs typeface="Calibri"/>
              </a:rPr>
              <a:t>диня</a:t>
            </a:r>
            <a:r>
              <a:rPr sz="2800" spc="-55" dirty="0">
                <a:latin typeface="Calibri"/>
                <a:cs typeface="Calibri"/>
              </a:rPr>
              <a:t>ю</a:t>
            </a:r>
            <a:r>
              <a:rPr sz="2800" spc="-10" dirty="0">
                <a:latin typeface="Calibri"/>
                <a:cs typeface="Calibri"/>
              </a:rPr>
              <a:t>т:</a:t>
            </a:r>
            <a:endParaRPr sz="2800" dirty="0">
              <a:latin typeface="Calibri"/>
              <a:cs typeface="Calibri"/>
            </a:endParaRPr>
          </a:p>
          <a:p>
            <a:pPr marL="527685" lvl="1" indent="-514984">
              <a:lnSpc>
                <a:spcPct val="100000"/>
              </a:lnSpc>
              <a:spcBef>
                <a:spcPts val="675"/>
              </a:spcBef>
              <a:buFont typeface="Calibri"/>
              <a:buAutoNum type="alphaLcParenR"/>
              <a:tabLst>
                <a:tab pos="528320" algn="l"/>
              </a:tabLst>
            </a:pPr>
            <a:r>
              <a:rPr sz="2800" spc="-15" dirty="0">
                <a:latin typeface="Calibri"/>
                <a:cs typeface="Calibri"/>
              </a:rPr>
              <a:t>из</a:t>
            </a:r>
            <a:r>
              <a:rPr sz="2800" spc="-10" dirty="0">
                <a:latin typeface="Calibri"/>
                <a:cs typeface="Calibri"/>
              </a:rPr>
              <a:t>в</a:t>
            </a:r>
            <a:r>
              <a:rPr sz="2800" spc="-20" dirty="0">
                <a:latin typeface="Calibri"/>
                <a:cs typeface="Calibri"/>
              </a:rPr>
              <a:t>илины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и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0" dirty="0">
                <a:latin typeface="Calibri"/>
                <a:cs typeface="Calibri"/>
              </a:rPr>
              <a:t>д</a:t>
            </a:r>
            <a:r>
              <a:rPr sz="2800" spc="-60" dirty="0">
                <a:latin typeface="Calibri"/>
                <a:cs typeface="Calibri"/>
              </a:rPr>
              <a:t>о</a:t>
            </a:r>
            <a:r>
              <a:rPr sz="2800" spc="-15" dirty="0">
                <a:latin typeface="Calibri"/>
                <a:cs typeface="Calibri"/>
              </a:rPr>
              <a:t>льки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моз</a:t>
            </a:r>
            <a:r>
              <a:rPr sz="2800" spc="-55" dirty="0">
                <a:latin typeface="Calibri"/>
                <a:cs typeface="Calibri"/>
              </a:rPr>
              <a:t>ж</a:t>
            </a:r>
            <a:r>
              <a:rPr sz="2800" spc="-15" dirty="0">
                <a:latin typeface="Calibri"/>
                <a:cs typeface="Calibri"/>
              </a:rPr>
              <a:t>еч</a:t>
            </a:r>
            <a:r>
              <a:rPr sz="2800" spc="-60" dirty="0">
                <a:latin typeface="Calibri"/>
                <a:cs typeface="Calibri"/>
              </a:rPr>
              <a:t>к</a:t>
            </a:r>
            <a:r>
              <a:rPr sz="2800" spc="-15" dirty="0">
                <a:latin typeface="Calibri"/>
                <a:cs typeface="Calibri"/>
              </a:rPr>
              <a:t>а</a:t>
            </a:r>
            <a:endParaRPr sz="2800" dirty="0">
              <a:latin typeface="Calibri"/>
              <a:cs typeface="Calibri"/>
            </a:endParaRPr>
          </a:p>
          <a:p>
            <a:pPr marL="527685" lvl="1" indent="-514984">
              <a:lnSpc>
                <a:spcPct val="100000"/>
              </a:lnSpc>
              <a:spcBef>
                <a:spcPts val="670"/>
              </a:spcBef>
              <a:buFont typeface="Calibri"/>
              <a:buAutoNum type="alphaLcParenR"/>
              <a:tabLst>
                <a:tab pos="528320" algn="l"/>
              </a:tabLst>
            </a:pPr>
            <a:r>
              <a:rPr sz="2800" spc="-55" dirty="0">
                <a:latin typeface="Calibri"/>
                <a:cs typeface="Calibri"/>
              </a:rPr>
              <a:t>к</a:t>
            </a:r>
            <a:r>
              <a:rPr sz="2800" spc="-15" dirty="0">
                <a:latin typeface="Calibri"/>
                <a:cs typeface="Calibri"/>
              </a:rPr>
              <a:t>о</a:t>
            </a:r>
            <a:r>
              <a:rPr sz="2800" spc="-45" dirty="0">
                <a:latin typeface="Calibri"/>
                <a:cs typeface="Calibri"/>
              </a:rPr>
              <a:t>р</a:t>
            </a:r>
            <a:r>
              <a:rPr sz="2800" spc="-15" dirty="0">
                <a:latin typeface="Calibri"/>
                <a:cs typeface="Calibri"/>
              </a:rPr>
              <a:t>у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и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яд</a:t>
            </a:r>
            <a:r>
              <a:rPr sz="2800" spc="-25" dirty="0">
                <a:latin typeface="Calibri"/>
                <a:cs typeface="Calibri"/>
              </a:rPr>
              <a:t>р</a:t>
            </a:r>
            <a:r>
              <a:rPr sz="2800" spc="-15" dirty="0">
                <a:latin typeface="Calibri"/>
                <a:cs typeface="Calibri"/>
              </a:rPr>
              <a:t>а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м</a:t>
            </a:r>
            <a:r>
              <a:rPr sz="2800" spc="-10" dirty="0">
                <a:latin typeface="Calibri"/>
                <a:cs typeface="Calibri"/>
              </a:rPr>
              <a:t>о</a:t>
            </a:r>
            <a:r>
              <a:rPr sz="2800" spc="-15" dirty="0">
                <a:latin typeface="Calibri"/>
                <a:cs typeface="Calibri"/>
              </a:rPr>
              <a:t>з</a:t>
            </a:r>
            <a:r>
              <a:rPr sz="2800" spc="-60" dirty="0">
                <a:latin typeface="Calibri"/>
                <a:cs typeface="Calibri"/>
              </a:rPr>
              <a:t>ж</a:t>
            </a:r>
            <a:r>
              <a:rPr sz="2800" spc="-15" dirty="0">
                <a:latin typeface="Calibri"/>
                <a:cs typeface="Calibri"/>
              </a:rPr>
              <a:t>еч</a:t>
            </a:r>
            <a:r>
              <a:rPr sz="2800" spc="-60" dirty="0">
                <a:latin typeface="Calibri"/>
                <a:cs typeface="Calibri"/>
              </a:rPr>
              <a:t>к</a:t>
            </a:r>
            <a:r>
              <a:rPr sz="2800" spc="-15" dirty="0">
                <a:latin typeface="Calibri"/>
                <a:cs typeface="Calibri"/>
              </a:rPr>
              <a:t>а</a:t>
            </a:r>
            <a:endParaRPr sz="2800" dirty="0">
              <a:latin typeface="Calibri"/>
              <a:cs typeface="Calibri"/>
            </a:endParaRPr>
          </a:p>
          <a:p>
            <a:pPr marL="527685" indent="-514984">
              <a:lnSpc>
                <a:spcPct val="100000"/>
              </a:lnSpc>
              <a:spcBef>
                <a:spcPts val="675"/>
              </a:spcBef>
              <a:buClr>
                <a:srgbClr val="008000"/>
              </a:buClr>
              <a:buFont typeface="Calibri"/>
              <a:buAutoNum type="arabicParenR" startAt="2"/>
              <a:tabLst>
                <a:tab pos="528320" algn="l"/>
              </a:tabLst>
            </a:pPr>
            <a:r>
              <a:rPr sz="2800" spc="-15" dirty="0">
                <a:solidFill>
                  <a:srgbClr val="008000"/>
                </a:solidFill>
                <a:latin typeface="Calibri"/>
                <a:cs typeface="Calibri"/>
              </a:rPr>
              <a:t>в</a:t>
            </a:r>
            <a:r>
              <a:rPr sz="2800" spc="-60" dirty="0">
                <a:solidFill>
                  <a:srgbClr val="008000"/>
                </a:solidFill>
                <a:latin typeface="Calibri"/>
                <a:cs typeface="Calibri"/>
              </a:rPr>
              <a:t>о</a:t>
            </a:r>
            <a:r>
              <a:rPr sz="2800" spc="-15" dirty="0">
                <a:solidFill>
                  <a:srgbClr val="008000"/>
                </a:solidFill>
                <a:latin typeface="Calibri"/>
                <a:cs typeface="Calibri"/>
              </a:rPr>
              <a:t>локнам</a:t>
            </a:r>
            <a:r>
              <a:rPr sz="2800" spc="-20" dirty="0">
                <a:solidFill>
                  <a:srgbClr val="008000"/>
                </a:solidFill>
                <a:latin typeface="Calibri"/>
                <a:cs typeface="Calibri"/>
              </a:rPr>
              <a:t>и </a:t>
            </a:r>
            <a:r>
              <a:rPr sz="2800" spc="-15" dirty="0">
                <a:solidFill>
                  <a:srgbClr val="008000"/>
                </a:solidFill>
                <a:latin typeface="Calibri"/>
                <a:cs typeface="Calibri"/>
              </a:rPr>
              <a:t>п</a:t>
            </a:r>
            <a:r>
              <a:rPr sz="2800" spc="-30" dirty="0">
                <a:solidFill>
                  <a:srgbClr val="008000"/>
                </a:solidFill>
                <a:latin typeface="Calibri"/>
                <a:cs typeface="Calibri"/>
              </a:rPr>
              <a:t>р</a:t>
            </a:r>
            <a:r>
              <a:rPr sz="2800" spc="-15" dirty="0">
                <a:solidFill>
                  <a:srgbClr val="008000"/>
                </a:solidFill>
                <a:latin typeface="Calibri"/>
                <a:cs typeface="Calibri"/>
              </a:rPr>
              <a:t>ов</a:t>
            </a:r>
            <a:r>
              <a:rPr sz="2800" spc="-85" dirty="0">
                <a:solidFill>
                  <a:srgbClr val="008000"/>
                </a:solidFill>
                <a:latin typeface="Calibri"/>
                <a:cs typeface="Calibri"/>
              </a:rPr>
              <a:t>о</a:t>
            </a:r>
            <a:r>
              <a:rPr sz="2800" spc="-20" dirty="0">
                <a:solidFill>
                  <a:srgbClr val="008000"/>
                </a:solidFill>
                <a:latin typeface="Calibri"/>
                <a:cs typeface="Calibri"/>
              </a:rPr>
              <a:t>дящих</a:t>
            </a:r>
            <a:r>
              <a:rPr sz="2800" spc="5" dirty="0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008000"/>
                </a:solidFill>
                <a:latin typeface="Calibri"/>
                <a:cs typeface="Calibri"/>
              </a:rPr>
              <a:t>п</a:t>
            </a:r>
            <a:r>
              <a:rPr sz="2800" spc="-30" dirty="0">
                <a:solidFill>
                  <a:srgbClr val="008000"/>
                </a:solidFill>
                <a:latin typeface="Calibri"/>
                <a:cs typeface="Calibri"/>
              </a:rPr>
              <a:t>у</a:t>
            </a:r>
            <a:r>
              <a:rPr sz="2800" spc="-45" dirty="0">
                <a:solidFill>
                  <a:srgbClr val="008000"/>
                </a:solidFill>
                <a:latin typeface="Calibri"/>
                <a:cs typeface="Calibri"/>
              </a:rPr>
              <a:t>т</a:t>
            </a:r>
            <a:r>
              <a:rPr sz="2800" spc="-15" dirty="0">
                <a:solidFill>
                  <a:srgbClr val="008000"/>
                </a:solidFill>
                <a:latin typeface="Calibri"/>
                <a:cs typeface="Calibri"/>
              </a:rPr>
              <a:t>ей</a:t>
            </a:r>
            <a:r>
              <a:rPr sz="2800" spc="30" dirty="0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к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моз</a:t>
            </a:r>
            <a:r>
              <a:rPr sz="2800" spc="-55" dirty="0">
                <a:latin typeface="Calibri"/>
                <a:cs typeface="Calibri"/>
              </a:rPr>
              <a:t>ж</a:t>
            </a:r>
            <a:r>
              <a:rPr sz="2800" spc="-15" dirty="0">
                <a:latin typeface="Calibri"/>
                <a:cs typeface="Calibri"/>
              </a:rPr>
              <a:t>еч</a:t>
            </a:r>
            <a:r>
              <a:rPr sz="2800" spc="-25" dirty="0">
                <a:latin typeface="Calibri"/>
                <a:cs typeface="Calibri"/>
              </a:rPr>
              <a:t>к</a:t>
            </a:r>
            <a:r>
              <a:rPr sz="2800" spc="-95" dirty="0">
                <a:latin typeface="Calibri"/>
                <a:cs typeface="Calibri"/>
              </a:rPr>
              <a:t>у</a:t>
            </a:r>
            <a:r>
              <a:rPr sz="2800" spc="-10" dirty="0">
                <a:latin typeface="Calibri"/>
                <a:cs typeface="Calibri"/>
              </a:rPr>
              <a:t>,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и</a:t>
            </a:r>
            <a:r>
              <a:rPr sz="2800" spc="-50" dirty="0">
                <a:latin typeface="Calibri"/>
                <a:cs typeface="Calibri"/>
              </a:rPr>
              <a:t>д</a:t>
            </a:r>
            <a:r>
              <a:rPr sz="2800" spc="-15" dirty="0">
                <a:latin typeface="Calibri"/>
                <a:cs typeface="Calibri"/>
              </a:rPr>
              <a:t>ут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че</a:t>
            </a:r>
            <a:r>
              <a:rPr sz="2800" spc="-30" dirty="0">
                <a:latin typeface="Calibri"/>
                <a:cs typeface="Calibri"/>
              </a:rPr>
              <a:t>р</a:t>
            </a:r>
            <a:r>
              <a:rPr sz="2800" spc="-15" dirty="0">
                <a:latin typeface="Calibri"/>
                <a:cs typeface="Calibri"/>
              </a:rPr>
              <a:t>ез</a:t>
            </a:r>
            <a:endParaRPr sz="2800" dirty="0">
              <a:latin typeface="Calibri"/>
              <a:cs typeface="Calibri"/>
            </a:endParaRPr>
          </a:p>
          <a:p>
            <a:pPr marL="527685">
              <a:lnSpc>
                <a:spcPct val="100000"/>
              </a:lnSpc>
            </a:pPr>
            <a:r>
              <a:rPr sz="2800" spc="-15" dirty="0">
                <a:solidFill>
                  <a:srgbClr val="C00000"/>
                </a:solidFill>
                <a:latin typeface="Calibri"/>
                <a:cs typeface="Calibri"/>
              </a:rPr>
              <a:t>н</a:t>
            </a:r>
            <a:r>
              <a:rPr sz="2800" spc="-35" dirty="0">
                <a:solidFill>
                  <a:srgbClr val="C00000"/>
                </a:solidFill>
                <a:latin typeface="Calibri"/>
                <a:cs typeface="Calibri"/>
              </a:rPr>
              <a:t>о</a:t>
            </a:r>
            <a:r>
              <a:rPr sz="2800" spc="-20" dirty="0">
                <a:solidFill>
                  <a:srgbClr val="C00000"/>
                </a:solidFill>
                <a:latin typeface="Calibri"/>
                <a:cs typeface="Calibri"/>
              </a:rPr>
              <a:t>жки</a:t>
            </a:r>
            <a:r>
              <a:rPr sz="2800" spc="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и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с</a:t>
            </a:r>
            <a:r>
              <a:rPr sz="2800" spc="-15" dirty="0">
                <a:latin typeface="Calibri"/>
                <a:cs typeface="Calibri"/>
              </a:rPr>
              <a:t>о</a:t>
            </a:r>
            <a:r>
              <a:rPr sz="2800" spc="-50" dirty="0">
                <a:latin typeface="Calibri"/>
                <a:cs typeface="Calibri"/>
              </a:rPr>
              <a:t>е</a:t>
            </a:r>
            <a:r>
              <a:rPr sz="2800" spc="-15" dirty="0">
                <a:latin typeface="Calibri"/>
                <a:cs typeface="Calibri"/>
              </a:rPr>
              <a:t>диня</a:t>
            </a:r>
            <a:r>
              <a:rPr sz="2800" spc="-55" dirty="0">
                <a:latin typeface="Calibri"/>
                <a:cs typeface="Calibri"/>
              </a:rPr>
              <a:t>ю</a:t>
            </a:r>
            <a:r>
              <a:rPr sz="2800" spc="-10" dirty="0">
                <a:latin typeface="Calibri"/>
                <a:cs typeface="Calibri"/>
              </a:rPr>
              <a:t>т:</a:t>
            </a:r>
            <a:endParaRPr sz="2800" dirty="0">
              <a:latin typeface="Calibri"/>
              <a:cs typeface="Calibri"/>
            </a:endParaRPr>
          </a:p>
          <a:p>
            <a:pPr marL="527685" lvl="1" indent="-514984">
              <a:lnSpc>
                <a:spcPct val="100000"/>
              </a:lnSpc>
              <a:spcBef>
                <a:spcPts val="670"/>
              </a:spcBef>
              <a:buFont typeface="Calibri"/>
              <a:buAutoNum type="alphaLcParenR"/>
              <a:tabLst>
                <a:tab pos="528320" algn="l"/>
              </a:tabLst>
            </a:pPr>
            <a:r>
              <a:rPr sz="2800" spc="-20" dirty="0">
                <a:latin typeface="Calibri"/>
                <a:cs typeface="Calibri"/>
              </a:rPr>
              <a:t>м</a:t>
            </a:r>
            <a:r>
              <a:rPr sz="2800" spc="-10" dirty="0">
                <a:latin typeface="Calibri"/>
                <a:cs typeface="Calibri"/>
              </a:rPr>
              <a:t>о</a:t>
            </a:r>
            <a:r>
              <a:rPr sz="2800" spc="-15" dirty="0">
                <a:latin typeface="Calibri"/>
                <a:cs typeface="Calibri"/>
              </a:rPr>
              <a:t>з</a:t>
            </a:r>
            <a:r>
              <a:rPr sz="2800" spc="-60" dirty="0">
                <a:latin typeface="Calibri"/>
                <a:cs typeface="Calibri"/>
              </a:rPr>
              <a:t>ж</a:t>
            </a:r>
            <a:r>
              <a:rPr sz="2800" spc="-15" dirty="0">
                <a:latin typeface="Calibri"/>
                <a:cs typeface="Calibri"/>
              </a:rPr>
              <a:t>ечок </a:t>
            </a:r>
            <a:r>
              <a:rPr sz="2800" spc="-20" dirty="0">
                <a:latin typeface="Calibri"/>
                <a:cs typeface="Calibri"/>
              </a:rPr>
              <a:t>и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спинн</a:t>
            </a:r>
            <a:r>
              <a:rPr sz="2800" spc="-10" dirty="0">
                <a:latin typeface="Calibri"/>
                <a:cs typeface="Calibri"/>
              </a:rPr>
              <a:t>о</a:t>
            </a:r>
            <a:r>
              <a:rPr sz="2800" spc="-20" dirty="0">
                <a:latin typeface="Calibri"/>
                <a:cs typeface="Calibri"/>
              </a:rPr>
              <a:t>й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м</a:t>
            </a:r>
            <a:r>
              <a:rPr sz="2800" spc="-10" dirty="0">
                <a:latin typeface="Calibri"/>
                <a:cs typeface="Calibri"/>
              </a:rPr>
              <a:t>о</a:t>
            </a:r>
            <a:r>
              <a:rPr sz="2800" spc="-15" dirty="0">
                <a:latin typeface="Calibri"/>
                <a:cs typeface="Calibri"/>
              </a:rPr>
              <a:t>зг</a:t>
            </a:r>
            <a:endParaRPr sz="2800" dirty="0">
              <a:latin typeface="Calibri"/>
              <a:cs typeface="Calibri"/>
            </a:endParaRPr>
          </a:p>
          <a:p>
            <a:pPr marL="527685" lvl="1" indent="-514984">
              <a:lnSpc>
                <a:spcPct val="100000"/>
              </a:lnSpc>
              <a:spcBef>
                <a:spcPts val="675"/>
              </a:spcBef>
              <a:buFont typeface="Calibri"/>
              <a:buAutoNum type="alphaLcParenR"/>
              <a:tabLst>
                <a:tab pos="528320" algn="l"/>
              </a:tabLst>
            </a:pPr>
            <a:r>
              <a:rPr sz="2800" spc="-20" dirty="0">
                <a:latin typeface="Calibri"/>
                <a:cs typeface="Calibri"/>
              </a:rPr>
              <a:t>моз</a:t>
            </a:r>
            <a:r>
              <a:rPr sz="2800" spc="-55" dirty="0">
                <a:latin typeface="Calibri"/>
                <a:cs typeface="Calibri"/>
              </a:rPr>
              <a:t>ж</a:t>
            </a:r>
            <a:r>
              <a:rPr sz="2800" spc="-15" dirty="0">
                <a:latin typeface="Calibri"/>
                <a:cs typeface="Calibri"/>
              </a:rPr>
              <a:t>ечок</a:t>
            </a:r>
            <a:r>
              <a:rPr sz="2800" spc="-20" dirty="0">
                <a:latin typeface="Calibri"/>
                <a:cs typeface="Calibri"/>
              </a:rPr>
              <a:t> и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40" dirty="0">
                <a:latin typeface="Calibri"/>
                <a:cs typeface="Calibri"/>
              </a:rPr>
              <a:t>о</a:t>
            </a:r>
            <a:r>
              <a:rPr sz="2800" spc="-150" dirty="0">
                <a:latin typeface="Calibri"/>
                <a:cs typeface="Calibri"/>
              </a:rPr>
              <a:t>т</a:t>
            </a:r>
            <a:r>
              <a:rPr sz="2800" spc="-50" dirty="0">
                <a:latin typeface="Calibri"/>
                <a:cs typeface="Calibri"/>
              </a:rPr>
              <a:t>д</a:t>
            </a:r>
            <a:r>
              <a:rPr sz="2800" spc="-70" dirty="0">
                <a:latin typeface="Calibri"/>
                <a:cs typeface="Calibri"/>
              </a:rPr>
              <a:t>е</a:t>
            </a:r>
            <a:r>
              <a:rPr sz="2800" spc="-20" dirty="0">
                <a:latin typeface="Calibri"/>
                <a:cs typeface="Calibri"/>
              </a:rPr>
              <a:t>лы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45" dirty="0">
                <a:latin typeface="Calibri"/>
                <a:cs typeface="Calibri"/>
              </a:rPr>
              <a:t>г</a:t>
            </a:r>
            <a:r>
              <a:rPr sz="2800" spc="-65" dirty="0">
                <a:latin typeface="Calibri"/>
                <a:cs typeface="Calibri"/>
              </a:rPr>
              <a:t>о</a:t>
            </a:r>
            <a:r>
              <a:rPr sz="2800" spc="-15" dirty="0">
                <a:latin typeface="Calibri"/>
                <a:cs typeface="Calibri"/>
              </a:rPr>
              <a:t>лов</a:t>
            </a:r>
            <a:r>
              <a:rPr sz="2800" spc="-10" dirty="0">
                <a:latin typeface="Calibri"/>
                <a:cs typeface="Calibri"/>
              </a:rPr>
              <a:t>н</a:t>
            </a:r>
            <a:r>
              <a:rPr sz="2800" spc="-15" dirty="0">
                <a:latin typeface="Calibri"/>
                <a:cs typeface="Calibri"/>
              </a:rPr>
              <a:t>о</a:t>
            </a:r>
            <a:r>
              <a:rPr sz="2800" spc="-45" dirty="0">
                <a:latin typeface="Calibri"/>
                <a:cs typeface="Calibri"/>
              </a:rPr>
              <a:t>г</a:t>
            </a:r>
            <a:r>
              <a:rPr sz="2800" spc="-15" dirty="0">
                <a:latin typeface="Calibri"/>
                <a:cs typeface="Calibri"/>
              </a:rPr>
              <a:t>о</a:t>
            </a:r>
            <a:r>
              <a:rPr sz="2800" spc="-20" dirty="0">
                <a:latin typeface="Calibri"/>
                <a:cs typeface="Calibri"/>
              </a:rPr>
              <a:t> мо</a:t>
            </a:r>
            <a:r>
              <a:rPr sz="2800" spc="-10" dirty="0">
                <a:latin typeface="Calibri"/>
                <a:cs typeface="Calibri"/>
              </a:rPr>
              <a:t>з</a:t>
            </a:r>
            <a:r>
              <a:rPr sz="2800" spc="-15" dirty="0">
                <a:latin typeface="Calibri"/>
                <a:cs typeface="Calibri"/>
              </a:rPr>
              <a:t>га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(м</a:t>
            </a:r>
            <a:r>
              <a:rPr sz="2800" spc="-10" dirty="0">
                <a:latin typeface="Calibri"/>
                <a:cs typeface="Calibri"/>
              </a:rPr>
              <a:t>о</a:t>
            </a:r>
            <a:r>
              <a:rPr sz="2800" spc="-15" dirty="0">
                <a:latin typeface="Calibri"/>
                <a:cs typeface="Calibri"/>
              </a:rPr>
              <a:t>с</a:t>
            </a:r>
            <a:r>
              <a:rPr sz="2800" spc="-135" dirty="0">
                <a:latin typeface="Calibri"/>
                <a:cs typeface="Calibri"/>
              </a:rPr>
              <a:t>т</a:t>
            </a:r>
            <a:r>
              <a:rPr sz="2800" spc="-10" dirty="0">
                <a:latin typeface="Calibri"/>
                <a:cs typeface="Calibri"/>
              </a:rPr>
              <a:t>,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ср</a:t>
            </a:r>
            <a:r>
              <a:rPr sz="2800" spc="-55" dirty="0">
                <a:latin typeface="Calibri"/>
                <a:cs typeface="Calibri"/>
              </a:rPr>
              <a:t>е</a:t>
            </a:r>
            <a:r>
              <a:rPr sz="2800" spc="-20" dirty="0">
                <a:latin typeface="Calibri"/>
                <a:cs typeface="Calibri"/>
              </a:rPr>
              <a:t>дний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и</a:t>
            </a:r>
            <a:endParaRPr sz="2800" dirty="0">
              <a:latin typeface="Calibri"/>
              <a:cs typeface="Calibri"/>
            </a:endParaRPr>
          </a:p>
          <a:p>
            <a:pPr marL="527685">
              <a:lnSpc>
                <a:spcPct val="100000"/>
              </a:lnSpc>
            </a:pPr>
            <a:r>
              <a:rPr sz="2800" spc="-15" dirty="0">
                <a:latin typeface="Calibri"/>
                <a:cs typeface="Calibri"/>
              </a:rPr>
              <a:t>п</a:t>
            </a:r>
            <a:r>
              <a:rPr sz="2800" spc="-25" dirty="0">
                <a:latin typeface="Calibri"/>
                <a:cs typeface="Calibri"/>
              </a:rPr>
              <a:t>р</a:t>
            </a:r>
            <a:r>
              <a:rPr sz="2800" spc="-85" dirty="0">
                <a:latin typeface="Calibri"/>
                <a:cs typeface="Calibri"/>
              </a:rPr>
              <a:t>о</a:t>
            </a:r>
            <a:r>
              <a:rPr sz="2800" spc="-50" dirty="0">
                <a:latin typeface="Calibri"/>
                <a:cs typeface="Calibri"/>
              </a:rPr>
              <a:t>д</a:t>
            </a:r>
            <a:r>
              <a:rPr sz="2800" spc="-60" dirty="0">
                <a:latin typeface="Calibri"/>
                <a:cs typeface="Calibri"/>
              </a:rPr>
              <a:t>о</a:t>
            </a:r>
            <a:r>
              <a:rPr sz="2800" spc="-15" dirty="0">
                <a:latin typeface="Calibri"/>
                <a:cs typeface="Calibri"/>
              </a:rPr>
              <a:t>л</a:t>
            </a:r>
            <a:r>
              <a:rPr sz="2800" spc="-45" dirty="0">
                <a:latin typeface="Calibri"/>
                <a:cs typeface="Calibri"/>
              </a:rPr>
              <a:t>г</a:t>
            </a:r>
            <a:r>
              <a:rPr sz="2800" spc="-15" dirty="0">
                <a:latin typeface="Calibri"/>
                <a:cs typeface="Calibri"/>
              </a:rPr>
              <a:t>оватый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мо</a:t>
            </a:r>
            <a:r>
              <a:rPr sz="2800" spc="-5" dirty="0">
                <a:latin typeface="Calibri"/>
                <a:cs typeface="Calibri"/>
              </a:rPr>
              <a:t>з</a:t>
            </a:r>
            <a:r>
              <a:rPr sz="2800" spc="-10" dirty="0">
                <a:latin typeface="Calibri"/>
                <a:cs typeface="Calibri"/>
              </a:rPr>
              <a:t>г)</a:t>
            </a:r>
            <a:endParaRPr sz="2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68630" y="650557"/>
            <a:ext cx="8229600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32710">
              <a:lnSpc>
                <a:spcPct val="100000"/>
              </a:lnSpc>
            </a:pPr>
            <a:r>
              <a:rPr sz="3200" dirty="0"/>
              <a:t>П</a:t>
            </a:r>
            <a:r>
              <a:rPr sz="3200" spc="-15" dirty="0"/>
              <a:t>а</a:t>
            </a:r>
            <a:r>
              <a:rPr sz="3200" spc="-30" dirty="0"/>
              <a:t>т</a:t>
            </a:r>
            <a:r>
              <a:rPr sz="3200" spc="-55" dirty="0"/>
              <a:t>о</a:t>
            </a:r>
            <a:r>
              <a:rPr sz="3200" dirty="0"/>
              <a:t>логия мо</a:t>
            </a:r>
            <a:r>
              <a:rPr sz="3200" spc="-10" dirty="0"/>
              <a:t>з</a:t>
            </a:r>
            <a:r>
              <a:rPr sz="3200" spc="-45" dirty="0"/>
              <a:t>ж</a:t>
            </a:r>
            <a:r>
              <a:rPr sz="3200" dirty="0"/>
              <a:t>еч</a:t>
            </a:r>
            <a:r>
              <a:rPr sz="3200" spc="-45" dirty="0"/>
              <a:t>к</a:t>
            </a:r>
            <a:r>
              <a:rPr sz="3200" dirty="0"/>
              <a:t>а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28600" y="1143000"/>
            <a:ext cx="8709660" cy="5562600"/>
          </a:xfrm>
          <a:prstGeom prst="rect">
            <a:avLst/>
          </a:prstGeom>
          <a:solidFill>
            <a:schemeClr val="bg2"/>
          </a:solidFill>
        </p:spPr>
        <p:txBody>
          <a:bodyPr vert="horz" wrap="square" lIns="0" tIns="0" rIns="0" bIns="0" rtlCol="0">
            <a:spAutoFit/>
          </a:bodyPr>
          <a:lstStyle/>
          <a:p>
            <a:pPr marL="2018030">
              <a:lnSpc>
                <a:spcPct val="100000"/>
              </a:lnSpc>
            </a:pPr>
            <a:r>
              <a:rPr sz="2800" spc="-15" dirty="0">
                <a:solidFill>
                  <a:srgbClr val="C00000"/>
                </a:solidFill>
                <a:latin typeface="Calibri"/>
                <a:cs typeface="Calibri"/>
              </a:rPr>
              <a:t>симп</a:t>
            </a:r>
            <a:r>
              <a:rPr sz="2800" spc="-60" dirty="0">
                <a:solidFill>
                  <a:srgbClr val="C00000"/>
                </a:solidFill>
                <a:latin typeface="Calibri"/>
                <a:cs typeface="Calibri"/>
              </a:rPr>
              <a:t>т</a:t>
            </a:r>
            <a:r>
              <a:rPr sz="2800" spc="-15" dirty="0">
                <a:solidFill>
                  <a:srgbClr val="C00000"/>
                </a:solidFill>
                <a:latin typeface="Calibri"/>
                <a:cs typeface="Calibri"/>
              </a:rPr>
              <a:t>ом</a:t>
            </a:r>
            <a:r>
              <a:rPr sz="2800" spc="-20" dirty="0">
                <a:solidFill>
                  <a:srgbClr val="C00000"/>
                </a:solidFill>
                <a:latin typeface="Calibri"/>
                <a:cs typeface="Calibri"/>
              </a:rPr>
              <a:t>ы</a:t>
            </a:r>
            <a:r>
              <a:rPr sz="2800" spc="1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C00000"/>
                </a:solidFill>
                <a:latin typeface="Calibri"/>
                <a:cs typeface="Calibri"/>
              </a:rPr>
              <a:t>н</a:t>
            </a:r>
            <a:r>
              <a:rPr sz="2800" spc="-10" dirty="0">
                <a:solidFill>
                  <a:srgbClr val="C00000"/>
                </a:solidFill>
                <a:latin typeface="Calibri"/>
                <a:cs typeface="Calibri"/>
              </a:rPr>
              <a:t>а</a:t>
            </a:r>
            <a:r>
              <a:rPr sz="2800" spc="-45" dirty="0">
                <a:solidFill>
                  <a:srgbClr val="C00000"/>
                </a:solidFill>
                <a:latin typeface="Calibri"/>
                <a:cs typeface="Calibri"/>
              </a:rPr>
              <a:t>р</a:t>
            </a:r>
            <a:r>
              <a:rPr sz="2800" spc="-15" dirty="0">
                <a:solidFill>
                  <a:srgbClr val="C00000"/>
                </a:solidFill>
                <a:latin typeface="Calibri"/>
                <a:cs typeface="Calibri"/>
              </a:rPr>
              <a:t>ушения</a:t>
            </a:r>
            <a:r>
              <a:rPr sz="280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C00000"/>
                </a:solidFill>
                <a:latin typeface="Calibri"/>
                <a:cs typeface="Calibri"/>
              </a:rPr>
              <a:t>дви</a:t>
            </a:r>
            <a:r>
              <a:rPr sz="2800" spc="-50" dirty="0">
                <a:solidFill>
                  <a:srgbClr val="C00000"/>
                </a:solidFill>
                <a:latin typeface="Calibri"/>
                <a:cs typeface="Calibri"/>
              </a:rPr>
              <a:t>ж</a:t>
            </a:r>
            <a:r>
              <a:rPr sz="2800" spc="-15" dirty="0">
                <a:solidFill>
                  <a:srgbClr val="C00000"/>
                </a:solidFill>
                <a:latin typeface="Calibri"/>
                <a:cs typeface="Calibri"/>
              </a:rPr>
              <a:t>ения</a:t>
            </a:r>
            <a:endParaRPr sz="2800" dirty="0">
              <a:latin typeface="Calibri"/>
              <a:cs typeface="Calibri"/>
            </a:endParaRPr>
          </a:p>
          <a:p>
            <a:pPr marL="527685" marR="5080" indent="-514984">
              <a:lnSpc>
                <a:spcPct val="100000"/>
              </a:lnSpc>
              <a:spcBef>
                <a:spcPts val="670"/>
              </a:spcBef>
              <a:buFont typeface="Calibri"/>
              <a:buAutoNum type="arabicPeriod"/>
              <a:tabLst>
                <a:tab pos="528320" algn="l"/>
              </a:tabLst>
            </a:pPr>
            <a:r>
              <a:rPr sz="2800" b="1" spc="-30" dirty="0">
                <a:latin typeface="Calibri"/>
                <a:cs typeface="Calibri"/>
              </a:rPr>
              <a:t>а</a:t>
            </a:r>
            <a:r>
              <a:rPr sz="2800" b="1" spc="-15" dirty="0">
                <a:latin typeface="Calibri"/>
                <a:cs typeface="Calibri"/>
              </a:rPr>
              <a:t>та</a:t>
            </a:r>
            <a:r>
              <a:rPr sz="2800" b="1" spc="-55" dirty="0">
                <a:latin typeface="Calibri"/>
                <a:cs typeface="Calibri"/>
              </a:rPr>
              <a:t>к</a:t>
            </a:r>
            <a:r>
              <a:rPr sz="2800" b="1" spc="-15" dirty="0">
                <a:latin typeface="Calibri"/>
                <a:cs typeface="Calibri"/>
              </a:rPr>
              <a:t>сия</a:t>
            </a:r>
            <a:r>
              <a:rPr sz="2800" b="1" spc="3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–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шат</a:t>
            </a:r>
            <a:r>
              <a:rPr sz="2800" spc="-60" dirty="0">
                <a:latin typeface="Calibri"/>
                <a:cs typeface="Calibri"/>
              </a:rPr>
              <a:t>к</a:t>
            </a:r>
            <a:r>
              <a:rPr sz="2800" spc="-15" dirty="0">
                <a:latin typeface="Calibri"/>
                <a:cs typeface="Calibri"/>
              </a:rPr>
              <a:t>ая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п</a:t>
            </a:r>
            <a:r>
              <a:rPr sz="2800" spc="-50" dirty="0">
                <a:latin typeface="Calibri"/>
                <a:cs typeface="Calibri"/>
              </a:rPr>
              <a:t>о</a:t>
            </a:r>
            <a:r>
              <a:rPr sz="2800" spc="-65" dirty="0">
                <a:latin typeface="Calibri"/>
                <a:cs typeface="Calibri"/>
              </a:rPr>
              <a:t>х</a:t>
            </a:r>
            <a:r>
              <a:rPr sz="2800" spc="-85" dirty="0">
                <a:latin typeface="Calibri"/>
                <a:cs typeface="Calibri"/>
              </a:rPr>
              <a:t>о</a:t>
            </a:r>
            <a:r>
              <a:rPr sz="2800" spc="-20" dirty="0">
                <a:latin typeface="Calibri"/>
                <a:cs typeface="Calibri"/>
              </a:rPr>
              <a:t>д</a:t>
            </a:r>
            <a:r>
              <a:rPr sz="2800" spc="-55" dirty="0">
                <a:latin typeface="Calibri"/>
                <a:cs typeface="Calibri"/>
              </a:rPr>
              <a:t>к</a:t>
            </a:r>
            <a:r>
              <a:rPr sz="2800" spc="-15" dirty="0">
                <a:latin typeface="Calibri"/>
                <a:cs typeface="Calibri"/>
              </a:rPr>
              <a:t>а,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п</a:t>
            </a:r>
            <a:r>
              <a:rPr sz="2800" spc="-25" dirty="0">
                <a:latin typeface="Calibri"/>
                <a:cs typeface="Calibri"/>
              </a:rPr>
              <a:t>р</a:t>
            </a:r>
            <a:r>
              <a:rPr sz="2800" spc="-20" dirty="0">
                <a:latin typeface="Calibri"/>
                <a:cs typeface="Calibri"/>
              </a:rPr>
              <a:t>и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пор</a:t>
            </a:r>
            <a:r>
              <a:rPr sz="2800" spc="-30" dirty="0">
                <a:latin typeface="Calibri"/>
                <a:cs typeface="Calibri"/>
              </a:rPr>
              <a:t>а</a:t>
            </a:r>
            <a:r>
              <a:rPr sz="2800" spc="-55" dirty="0">
                <a:latin typeface="Calibri"/>
                <a:cs typeface="Calibri"/>
              </a:rPr>
              <a:t>ж</a:t>
            </a:r>
            <a:r>
              <a:rPr sz="2800" spc="-15" dirty="0">
                <a:latin typeface="Calibri"/>
                <a:cs typeface="Calibri"/>
              </a:rPr>
              <a:t>ении</a:t>
            </a:r>
            <a:r>
              <a:rPr sz="2800" spc="-10" dirty="0">
                <a:latin typeface="Calibri"/>
                <a:cs typeface="Calibri"/>
              </a:rPr>
              <a:t> г</a:t>
            </a:r>
            <a:r>
              <a:rPr sz="2800" spc="-40" dirty="0">
                <a:latin typeface="Calibri"/>
                <a:cs typeface="Calibri"/>
              </a:rPr>
              <a:t>р</a:t>
            </a:r>
            <a:r>
              <a:rPr sz="2800" spc="-20" dirty="0">
                <a:latin typeface="Calibri"/>
                <a:cs typeface="Calibri"/>
              </a:rPr>
              <a:t>ушевидных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кле</a:t>
            </a:r>
            <a:r>
              <a:rPr sz="2800" spc="-60" dirty="0">
                <a:latin typeface="Calibri"/>
                <a:cs typeface="Calibri"/>
              </a:rPr>
              <a:t>т</a:t>
            </a:r>
            <a:r>
              <a:rPr sz="2800" spc="-15" dirty="0">
                <a:latin typeface="Calibri"/>
                <a:cs typeface="Calibri"/>
              </a:rPr>
              <a:t>ок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Пу</a:t>
            </a:r>
            <a:r>
              <a:rPr sz="2800" spc="-25" dirty="0">
                <a:latin typeface="Calibri"/>
                <a:cs typeface="Calibri"/>
              </a:rPr>
              <a:t>р</a:t>
            </a:r>
            <a:r>
              <a:rPr sz="2800" spc="-15" dirty="0">
                <a:latin typeface="Calibri"/>
                <a:cs typeface="Calibri"/>
              </a:rPr>
              <a:t>кинье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(а</a:t>
            </a:r>
            <a:r>
              <a:rPr sz="2800" spc="-15" dirty="0">
                <a:latin typeface="Calibri"/>
                <a:cs typeface="Calibri"/>
              </a:rPr>
              <a:t>л</a:t>
            </a:r>
            <a:r>
              <a:rPr sz="2800" spc="-55" dirty="0">
                <a:latin typeface="Calibri"/>
                <a:cs typeface="Calibri"/>
              </a:rPr>
              <a:t>к</a:t>
            </a:r>
            <a:r>
              <a:rPr sz="2800" spc="-15" dirty="0">
                <a:latin typeface="Calibri"/>
                <a:cs typeface="Calibri"/>
              </a:rPr>
              <a:t>о</a:t>
            </a:r>
            <a:r>
              <a:rPr sz="2800" spc="-40" dirty="0">
                <a:latin typeface="Calibri"/>
                <a:cs typeface="Calibri"/>
              </a:rPr>
              <a:t>г</a:t>
            </a:r>
            <a:r>
              <a:rPr sz="2800" spc="-60" dirty="0">
                <a:latin typeface="Calibri"/>
                <a:cs typeface="Calibri"/>
              </a:rPr>
              <a:t>о</a:t>
            </a:r>
            <a:r>
              <a:rPr sz="2800" spc="-15" dirty="0">
                <a:latin typeface="Calibri"/>
                <a:cs typeface="Calibri"/>
              </a:rPr>
              <a:t>л</a:t>
            </a:r>
            <a:r>
              <a:rPr sz="2800" spc="-30" dirty="0">
                <a:latin typeface="Calibri"/>
                <a:cs typeface="Calibri"/>
              </a:rPr>
              <a:t>е</a:t>
            </a:r>
            <a:r>
              <a:rPr sz="2800" spc="-20" dirty="0">
                <a:latin typeface="Calibri"/>
                <a:cs typeface="Calibri"/>
              </a:rPr>
              <a:t>м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spc="-50" dirty="0">
                <a:latin typeface="Calibri"/>
                <a:cs typeface="Calibri"/>
              </a:rPr>
              <a:t>д</a:t>
            </a:r>
            <a:r>
              <a:rPr sz="2800" spc="-15" dirty="0">
                <a:latin typeface="Calibri"/>
                <a:cs typeface="Calibri"/>
              </a:rPr>
              <a:t>о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4</a:t>
            </a:r>
            <a:r>
              <a:rPr sz="2800" spc="-5" dirty="0">
                <a:latin typeface="Calibri"/>
                <a:cs typeface="Calibri"/>
              </a:rPr>
              <a:t>0</a:t>
            </a:r>
            <a:r>
              <a:rPr sz="2800" spc="-15" dirty="0">
                <a:latin typeface="Calibri"/>
                <a:cs typeface="Calibri"/>
              </a:rPr>
              <a:t>-50%,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п</a:t>
            </a:r>
            <a:r>
              <a:rPr sz="2800" spc="-25" dirty="0">
                <a:latin typeface="Calibri"/>
                <a:cs typeface="Calibri"/>
              </a:rPr>
              <a:t>р</a:t>
            </a:r>
            <a:r>
              <a:rPr sz="2800" spc="-20" dirty="0">
                <a:latin typeface="Calibri"/>
                <a:cs typeface="Calibri"/>
              </a:rPr>
              <a:t>и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старении)</a:t>
            </a:r>
            <a:endParaRPr sz="2800" dirty="0">
              <a:latin typeface="Calibri"/>
              <a:cs typeface="Calibri"/>
            </a:endParaRPr>
          </a:p>
          <a:p>
            <a:pPr marL="527685" indent="-514984">
              <a:lnSpc>
                <a:spcPct val="100000"/>
              </a:lnSpc>
              <a:spcBef>
                <a:spcPts val="670"/>
              </a:spcBef>
              <a:buFont typeface="Calibri"/>
              <a:buAutoNum type="arabicPeriod"/>
              <a:tabLst>
                <a:tab pos="528320" algn="l"/>
              </a:tabLst>
            </a:pPr>
            <a:r>
              <a:rPr sz="2800" b="1" spc="-30" dirty="0">
                <a:latin typeface="Calibri"/>
                <a:cs typeface="Calibri"/>
              </a:rPr>
              <a:t>а</a:t>
            </a:r>
            <a:r>
              <a:rPr sz="2800" b="1" spc="-40" dirty="0">
                <a:latin typeface="Calibri"/>
                <a:cs typeface="Calibri"/>
              </a:rPr>
              <a:t>т</a:t>
            </a:r>
            <a:r>
              <a:rPr sz="2800" b="1" spc="-15" dirty="0">
                <a:latin typeface="Calibri"/>
                <a:cs typeface="Calibri"/>
              </a:rPr>
              <a:t>ония</a:t>
            </a:r>
            <a:r>
              <a:rPr sz="2800" b="1" spc="2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и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гип</a:t>
            </a:r>
            <a:r>
              <a:rPr sz="2800" b="1" spc="-30" dirty="0">
                <a:latin typeface="Calibri"/>
                <a:cs typeface="Calibri"/>
              </a:rPr>
              <a:t>о</a:t>
            </a:r>
            <a:r>
              <a:rPr sz="2800" b="1" spc="-40" dirty="0">
                <a:latin typeface="Calibri"/>
                <a:cs typeface="Calibri"/>
              </a:rPr>
              <a:t>т</a:t>
            </a:r>
            <a:r>
              <a:rPr sz="2800" b="1" spc="-15" dirty="0">
                <a:latin typeface="Calibri"/>
                <a:cs typeface="Calibri"/>
              </a:rPr>
              <a:t>ония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–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ос</a:t>
            </a:r>
            <a:r>
              <a:rPr sz="2800" spc="-10" dirty="0">
                <a:latin typeface="Calibri"/>
                <a:cs typeface="Calibri"/>
              </a:rPr>
              <a:t>л</a:t>
            </a:r>
            <a:r>
              <a:rPr sz="2800" spc="-15" dirty="0">
                <a:latin typeface="Calibri"/>
                <a:cs typeface="Calibri"/>
              </a:rPr>
              <a:t>а</a:t>
            </a:r>
            <a:r>
              <a:rPr sz="2800" spc="-60" dirty="0">
                <a:latin typeface="Calibri"/>
                <a:cs typeface="Calibri"/>
              </a:rPr>
              <a:t>б</a:t>
            </a:r>
            <a:r>
              <a:rPr sz="2800" spc="-15" dirty="0">
                <a:latin typeface="Calibri"/>
                <a:cs typeface="Calibri"/>
              </a:rPr>
              <a:t>ление </a:t>
            </a:r>
            <a:r>
              <a:rPr sz="2800" spc="-20" dirty="0">
                <a:latin typeface="Calibri"/>
                <a:cs typeface="Calibri"/>
              </a:rPr>
              <a:t>мышечн</a:t>
            </a:r>
            <a:r>
              <a:rPr sz="2800" spc="-10" dirty="0">
                <a:latin typeface="Calibri"/>
                <a:cs typeface="Calibri"/>
              </a:rPr>
              <a:t>о</a:t>
            </a:r>
            <a:r>
              <a:rPr sz="2800" spc="-45" dirty="0">
                <a:latin typeface="Calibri"/>
                <a:cs typeface="Calibri"/>
              </a:rPr>
              <a:t>г</a:t>
            </a:r>
            <a:r>
              <a:rPr sz="2800" spc="-15" dirty="0">
                <a:latin typeface="Calibri"/>
                <a:cs typeface="Calibri"/>
              </a:rPr>
              <a:t>о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60" dirty="0">
                <a:latin typeface="Calibri"/>
                <a:cs typeface="Calibri"/>
              </a:rPr>
              <a:t>т</a:t>
            </a:r>
            <a:r>
              <a:rPr sz="2800" spc="-15" dirty="0">
                <a:latin typeface="Calibri"/>
                <a:cs typeface="Calibri"/>
              </a:rPr>
              <a:t>он</a:t>
            </a:r>
            <a:r>
              <a:rPr sz="2800" spc="-30" dirty="0">
                <a:latin typeface="Calibri"/>
                <a:cs typeface="Calibri"/>
              </a:rPr>
              <a:t>у</a:t>
            </a:r>
            <a:r>
              <a:rPr sz="2800" spc="-15" dirty="0">
                <a:latin typeface="Calibri"/>
                <a:cs typeface="Calibri"/>
              </a:rPr>
              <a:t>са</a:t>
            </a:r>
            <a:endParaRPr sz="2800" dirty="0">
              <a:latin typeface="Calibri"/>
              <a:cs typeface="Calibri"/>
            </a:endParaRPr>
          </a:p>
          <a:p>
            <a:pPr marL="527685" indent="-514984">
              <a:lnSpc>
                <a:spcPct val="100000"/>
              </a:lnSpc>
              <a:spcBef>
                <a:spcPts val="675"/>
              </a:spcBef>
              <a:buFont typeface="Calibri"/>
              <a:buAutoNum type="arabicPeriod"/>
              <a:tabLst>
                <a:tab pos="528320" algn="l"/>
              </a:tabLst>
            </a:pPr>
            <a:r>
              <a:rPr sz="2800" b="1" spc="-15" dirty="0">
                <a:latin typeface="Calibri"/>
                <a:cs typeface="Calibri"/>
              </a:rPr>
              <a:t>астазия</a:t>
            </a:r>
            <a:r>
              <a:rPr sz="2800" b="1" spc="4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–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мышечн</a:t>
            </a:r>
            <a:r>
              <a:rPr sz="2800" spc="-10" dirty="0">
                <a:latin typeface="Calibri"/>
                <a:cs typeface="Calibri"/>
              </a:rPr>
              <a:t>а</a:t>
            </a:r>
            <a:r>
              <a:rPr sz="2800" spc="-15" dirty="0">
                <a:latin typeface="Calibri"/>
                <a:cs typeface="Calibri"/>
              </a:rPr>
              <a:t>я </a:t>
            </a:r>
            <a:r>
              <a:rPr sz="2800" spc="-20" dirty="0">
                <a:latin typeface="Calibri"/>
                <a:cs typeface="Calibri"/>
              </a:rPr>
              <a:t>др</a:t>
            </a:r>
            <a:r>
              <a:rPr sz="2800" spc="-45" dirty="0">
                <a:latin typeface="Calibri"/>
                <a:cs typeface="Calibri"/>
              </a:rPr>
              <a:t>о</a:t>
            </a:r>
            <a:r>
              <a:rPr sz="2800" spc="-20" dirty="0">
                <a:latin typeface="Calibri"/>
                <a:cs typeface="Calibri"/>
              </a:rPr>
              <a:t>жь</a:t>
            </a:r>
            <a:endParaRPr sz="2800" dirty="0">
              <a:latin typeface="Calibri"/>
              <a:cs typeface="Calibri"/>
            </a:endParaRPr>
          </a:p>
          <a:p>
            <a:pPr marL="527685" indent="-514984">
              <a:lnSpc>
                <a:spcPct val="100000"/>
              </a:lnSpc>
              <a:spcBef>
                <a:spcPts val="670"/>
              </a:spcBef>
              <a:buFont typeface="Calibri"/>
              <a:buAutoNum type="arabicPeriod"/>
              <a:tabLst>
                <a:tab pos="528320" algn="l"/>
              </a:tabLst>
            </a:pPr>
            <a:r>
              <a:rPr sz="2800" b="1" spc="-15" dirty="0">
                <a:latin typeface="Calibri"/>
                <a:cs typeface="Calibri"/>
              </a:rPr>
              <a:t>с</a:t>
            </a:r>
            <a:r>
              <a:rPr sz="2800" b="1" spc="-50" dirty="0">
                <a:latin typeface="Calibri"/>
                <a:cs typeface="Calibri"/>
              </a:rPr>
              <a:t>к</a:t>
            </a:r>
            <a:r>
              <a:rPr sz="2800" b="1" spc="-15" dirty="0">
                <a:latin typeface="Calibri"/>
                <a:cs typeface="Calibri"/>
              </a:rPr>
              <a:t>андированная</a:t>
            </a:r>
            <a:r>
              <a:rPr sz="2800" b="1" spc="40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речь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–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м</a:t>
            </a:r>
            <a:r>
              <a:rPr sz="2800" spc="-50" dirty="0">
                <a:latin typeface="Calibri"/>
                <a:cs typeface="Calibri"/>
              </a:rPr>
              <a:t>е</a:t>
            </a:r>
            <a:r>
              <a:rPr sz="2800" spc="-15" dirty="0">
                <a:latin typeface="Calibri"/>
                <a:cs typeface="Calibri"/>
              </a:rPr>
              <a:t>длен</a:t>
            </a:r>
            <a:r>
              <a:rPr sz="2800" spc="-10" dirty="0">
                <a:latin typeface="Calibri"/>
                <a:cs typeface="Calibri"/>
              </a:rPr>
              <a:t>н</a:t>
            </a:r>
            <a:r>
              <a:rPr sz="2800" spc="-15" dirty="0">
                <a:latin typeface="Calibri"/>
                <a:cs typeface="Calibri"/>
              </a:rPr>
              <a:t>ая,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по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сл</a:t>
            </a:r>
            <a:r>
              <a:rPr sz="2800" spc="-10" dirty="0">
                <a:latin typeface="Calibri"/>
                <a:cs typeface="Calibri"/>
              </a:rPr>
              <a:t>о</a:t>
            </a:r>
            <a:r>
              <a:rPr sz="2800" spc="-15" dirty="0">
                <a:latin typeface="Calibri"/>
                <a:cs typeface="Calibri"/>
              </a:rPr>
              <a:t>гам</a:t>
            </a:r>
            <a:endParaRPr sz="2800" dirty="0">
              <a:latin typeface="Calibri"/>
              <a:cs typeface="Calibri"/>
            </a:endParaRPr>
          </a:p>
          <a:p>
            <a:pPr marL="527685" marR="661670" indent="-514984">
              <a:lnSpc>
                <a:spcPct val="100000"/>
              </a:lnSpc>
              <a:spcBef>
                <a:spcPts val="675"/>
              </a:spcBef>
              <a:buFont typeface="Calibri"/>
              <a:buAutoNum type="arabicPeriod"/>
              <a:tabLst>
                <a:tab pos="528320" algn="l"/>
              </a:tabLst>
            </a:pPr>
            <a:r>
              <a:rPr sz="2800" b="1" spc="-15" dirty="0">
                <a:latin typeface="Calibri"/>
                <a:cs typeface="Calibri"/>
              </a:rPr>
              <a:t>адиа</a:t>
            </a:r>
            <a:r>
              <a:rPr sz="2800" b="1" spc="-40" dirty="0">
                <a:latin typeface="Calibri"/>
                <a:cs typeface="Calibri"/>
              </a:rPr>
              <a:t>д</a:t>
            </a:r>
            <a:r>
              <a:rPr sz="2800" b="1" spc="-70" dirty="0">
                <a:latin typeface="Calibri"/>
                <a:cs typeface="Calibri"/>
              </a:rPr>
              <a:t>о</a:t>
            </a:r>
            <a:r>
              <a:rPr sz="2800" b="1" spc="-65" dirty="0">
                <a:latin typeface="Calibri"/>
                <a:cs typeface="Calibri"/>
              </a:rPr>
              <a:t>х</a:t>
            </a:r>
            <a:r>
              <a:rPr sz="2800" b="1" spc="-15" dirty="0">
                <a:latin typeface="Calibri"/>
                <a:cs typeface="Calibri"/>
              </a:rPr>
              <a:t>о</a:t>
            </a:r>
            <a:r>
              <a:rPr sz="2800" b="1" spc="-30" dirty="0">
                <a:latin typeface="Calibri"/>
                <a:cs typeface="Calibri"/>
              </a:rPr>
              <a:t>к</a:t>
            </a:r>
            <a:r>
              <a:rPr sz="2800" b="1" spc="-15" dirty="0">
                <a:latin typeface="Calibri"/>
                <a:cs typeface="Calibri"/>
              </a:rPr>
              <a:t>инез</a:t>
            </a:r>
            <a:r>
              <a:rPr sz="2800" b="1" spc="3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–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неспособно</a:t>
            </a:r>
            <a:r>
              <a:rPr sz="2800" spc="-10" dirty="0">
                <a:latin typeface="Calibri"/>
                <a:cs typeface="Calibri"/>
              </a:rPr>
              <a:t>с</a:t>
            </a:r>
            <a:r>
              <a:rPr sz="2800" spc="-15" dirty="0">
                <a:latin typeface="Calibri"/>
                <a:cs typeface="Calibri"/>
              </a:rPr>
              <a:t>ть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к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быст</a:t>
            </a:r>
            <a:r>
              <a:rPr sz="2800" spc="-30" dirty="0">
                <a:latin typeface="Calibri"/>
                <a:cs typeface="Calibri"/>
              </a:rPr>
              <a:t>р</a:t>
            </a:r>
            <a:r>
              <a:rPr sz="2800" spc="-20" dirty="0">
                <a:latin typeface="Calibri"/>
                <a:cs typeface="Calibri"/>
              </a:rPr>
              <a:t>ым</a:t>
            </a:r>
            <a:r>
              <a:rPr sz="2800" spc="-15" dirty="0">
                <a:latin typeface="Calibri"/>
                <a:cs typeface="Calibri"/>
              </a:rPr>
              <a:t> пе</a:t>
            </a:r>
            <a:r>
              <a:rPr sz="2800" spc="-25" dirty="0">
                <a:latin typeface="Calibri"/>
                <a:cs typeface="Calibri"/>
              </a:rPr>
              <a:t>р</a:t>
            </a:r>
            <a:r>
              <a:rPr sz="2800" spc="-30" dirty="0">
                <a:latin typeface="Calibri"/>
                <a:cs typeface="Calibri"/>
              </a:rPr>
              <a:t>е</a:t>
            </a:r>
            <a:r>
              <a:rPr sz="2800" spc="-20" dirty="0">
                <a:latin typeface="Calibri"/>
                <a:cs typeface="Calibri"/>
              </a:rPr>
              <a:t>ме</a:t>
            </a:r>
            <a:r>
              <a:rPr sz="2800" spc="-10" dirty="0">
                <a:latin typeface="Calibri"/>
                <a:cs typeface="Calibri"/>
              </a:rPr>
              <a:t>н</a:t>
            </a:r>
            <a:r>
              <a:rPr sz="2800" spc="-20" dirty="0">
                <a:latin typeface="Calibri"/>
                <a:cs typeface="Calibri"/>
              </a:rPr>
              <a:t>ным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дви</a:t>
            </a:r>
            <a:r>
              <a:rPr sz="2800" spc="-50" dirty="0">
                <a:latin typeface="Calibri"/>
                <a:cs typeface="Calibri"/>
              </a:rPr>
              <a:t>ж</a:t>
            </a:r>
            <a:r>
              <a:rPr sz="2800" spc="-20" dirty="0">
                <a:latin typeface="Calibri"/>
                <a:cs typeface="Calibri"/>
              </a:rPr>
              <a:t>ениям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(с</a:t>
            </a:r>
            <a:r>
              <a:rPr sz="2800" spc="-5" dirty="0">
                <a:latin typeface="Calibri"/>
                <a:cs typeface="Calibri"/>
              </a:rPr>
              <a:t>г</a:t>
            </a:r>
            <a:r>
              <a:rPr sz="2800" spc="-15" dirty="0">
                <a:latin typeface="Calibri"/>
                <a:cs typeface="Calibri"/>
              </a:rPr>
              <a:t>ибание </a:t>
            </a:r>
            <a:r>
              <a:rPr sz="2800" spc="-20" dirty="0">
                <a:latin typeface="Calibri"/>
                <a:cs typeface="Calibri"/>
              </a:rPr>
              <a:t>и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раз</a:t>
            </a:r>
            <a:r>
              <a:rPr sz="2800" spc="-5" dirty="0">
                <a:latin typeface="Calibri"/>
                <a:cs typeface="Calibri"/>
              </a:rPr>
              <a:t>г</a:t>
            </a:r>
            <a:r>
              <a:rPr sz="2800" spc="-15" dirty="0">
                <a:latin typeface="Calibri"/>
                <a:cs typeface="Calibri"/>
              </a:rPr>
              <a:t>ибание паль</a:t>
            </a:r>
            <a:r>
              <a:rPr sz="2800" spc="-55" dirty="0">
                <a:latin typeface="Calibri"/>
                <a:cs typeface="Calibri"/>
              </a:rPr>
              <a:t>ц</a:t>
            </a:r>
            <a:r>
              <a:rPr sz="2800" spc="-15" dirty="0">
                <a:latin typeface="Calibri"/>
                <a:cs typeface="Calibri"/>
              </a:rPr>
              <a:t>ев)</a:t>
            </a:r>
            <a:endParaRPr sz="2800" dirty="0">
              <a:latin typeface="Calibri"/>
              <a:cs typeface="Calibri"/>
            </a:endParaRPr>
          </a:p>
          <a:p>
            <a:pPr marL="527685" indent="-514984">
              <a:lnSpc>
                <a:spcPct val="100000"/>
              </a:lnSpc>
              <a:spcBef>
                <a:spcPts val="675"/>
              </a:spcBef>
              <a:buFont typeface="Calibri"/>
              <a:buAutoNum type="arabicPeriod"/>
              <a:tabLst>
                <a:tab pos="528320" algn="l"/>
              </a:tabLst>
            </a:pPr>
            <a:r>
              <a:rPr sz="2800" b="1" spc="-15" dirty="0">
                <a:latin typeface="Calibri"/>
                <a:cs typeface="Calibri"/>
              </a:rPr>
              <a:t>несор</a:t>
            </a:r>
            <a:r>
              <a:rPr sz="2800" b="1" spc="-25" dirty="0">
                <a:latin typeface="Calibri"/>
                <a:cs typeface="Calibri"/>
              </a:rPr>
              <a:t>а</a:t>
            </a:r>
            <a:r>
              <a:rPr sz="2800" b="1" spc="-15" dirty="0">
                <a:latin typeface="Calibri"/>
                <a:cs typeface="Calibri"/>
              </a:rPr>
              <a:t>з</a:t>
            </a:r>
            <a:r>
              <a:rPr sz="2800" b="1" spc="-35" dirty="0">
                <a:latin typeface="Calibri"/>
                <a:cs typeface="Calibri"/>
              </a:rPr>
              <a:t>м</a:t>
            </a:r>
            <a:r>
              <a:rPr sz="2800" b="1" spc="-15" dirty="0">
                <a:latin typeface="Calibri"/>
                <a:cs typeface="Calibri"/>
              </a:rPr>
              <a:t>ерн</a:t>
            </a:r>
            <a:r>
              <a:rPr sz="2800" b="1" spc="-30" dirty="0">
                <a:latin typeface="Calibri"/>
                <a:cs typeface="Calibri"/>
              </a:rPr>
              <a:t>о</a:t>
            </a:r>
            <a:r>
              <a:rPr sz="2800" b="1" spc="-15" dirty="0">
                <a:latin typeface="Calibri"/>
                <a:cs typeface="Calibri"/>
              </a:rPr>
              <a:t>сть</a:t>
            </a:r>
            <a:r>
              <a:rPr sz="2800" b="1" spc="50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си</a:t>
            </a:r>
            <a:r>
              <a:rPr sz="2800" b="1" spc="-10" dirty="0">
                <a:latin typeface="Calibri"/>
                <a:cs typeface="Calibri"/>
              </a:rPr>
              <a:t>л</a:t>
            </a:r>
            <a:r>
              <a:rPr sz="2800" b="1" spc="-20" dirty="0">
                <a:latin typeface="Calibri"/>
                <a:cs typeface="Calibri"/>
              </a:rPr>
              <a:t>ы</a:t>
            </a:r>
            <a:r>
              <a:rPr sz="2800" b="1" spc="-5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дви</a:t>
            </a:r>
            <a:r>
              <a:rPr sz="2800" b="1" spc="-70" dirty="0">
                <a:latin typeface="Calibri"/>
                <a:cs typeface="Calibri"/>
              </a:rPr>
              <a:t>ж</a:t>
            </a:r>
            <a:r>
              <a:rPr sz="2800" b="1" spc="-20" dirty="0">
                <a:latin typeface="Calibri"/>
                <a:cs typeface="Calibri"/>
              </a:rPr>
              <a:t>ений</a:t>
            </a:r>
            <a:r>
              <a:rPr sz="2800" b="1" spc="4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и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нево</a:t>
            </a:r>
            <a:r>
              <a:rPr sz="2800" spc="-10" dirty="0">
                <a:latin typeface="Calibri"/>
                <a:cs typeface="Calibri"/>
              </a:rPr>
              <a:t>з</a:t>
            </a:r>
            <a:r>
              <a:rPr sz="2800" spc="-20" dirty="0">
                <a:latin typeface="Calibri"/>
                <a:cs typeface="Calibri"/>
              </a:rPr>
              <a:t>м</a:t>
            </a:r>
            <a:r>
              <a:rPr sz="2800" spc="-35" dirty="0">
                <a:latin typeface="Calibri"/>
                <a:cs typeface="Calibri"/>
              </a:rPr>
              <a:t>о</a:t>
            </a:r>
            <a:r>
              <a:rPr sz="2800" spc="-20" dirty="0">
                <a:latin typeface="Calibri"/>
                <a:cs typeface="Calibri"/>
              </a:rPr>
              <a:t>жно</a:t>
            </a:r>
            <a:r>
              <a:rPr sz="2800" spc="-10" dirty="0">
                <a:latin typeface="Calibri"/>
                <a:cs typeface="Calibri"/>
              </a:rPr>
              <a:t>с</a:t>
            </a:r>
            <a:r>
              <a:rPr sz="2800" spc="-15" dirty="0">
                <a:latin typeface="Calibri"/>
                <a:cs typeface="Calibri"/>
              </a:rPr>
              <a:t>ть</a:t>
            </a:r>
            <a:endParaRPr sz="2800" dirty="0">
              <a:latin typeface="Calibri"/>
              <a:cs typeface="Calibri"/>
            </a:endParaRPr>
          </a:p>
          <a:p>
            <a:pPr marL="527685">
              <a:lnSpc>
                <a:spcPct val="100000"/>
              </a:lnSpc>
            </a:pPr>
            <a:r>
              <a:rPr sz="2800" spc="-15" dirty="0">
                <a:latin typeface="Calibri"/>
                <a:cs typeface="Calibri"/>
              </a:rPr>
              <a:t>быстро</a:t>
            </a:r>
            <a:r>
              <a:rPr sz="2800" spc="-45" dirty="0">
                <a:latin typeface="Calibri"/>
                <a:cs typeface="Calibri"/>
              </a:rPr>
              <a:t>г</a:t>
            </a:r>
            <a:r>
              <a:rPr sz="2800" spc="-15" dirty="0">
                <a:latin typeface="Calibri"/>
                <a:cs typeface="Calibri"/>
              </a:rPr>
              <a:t>о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п</a:t>
            </a:r>
            <a:r>
              <a:rPr sz="2800" spc="-25" dirty="0">
                <a:latin typeface="Calibri"/>
                <a:cs typeface="Calibri"/>
              </a:rPr>
              <a:t>р</a:t>
            </a:r>
            <a:r>
              <a:rPr sz="2800" spc="-15" dirty="0">
                <a:latin typeface="Calibri"/>
                <a:cs typeface="Calibri"/>
              </a:rPr>
              <a:t>екра</a:t>
            </a:r>
            <a:r>
              <a:rPr sz="2800" spc="-45" dirty="0">
                <a:latin typeface="Calibri"/>
                <a:cs typeface="Calibri"/>
              </a:rPr>
              <a:t>щ</a:t>
            </a:r>
            <a:r>
              <a:rPr sz="2800" spc="-15" dirty="0">
                <a:latin typeface="Calibri"/>
                <a:cs typeface="Calibri"/>
              </a:rPr>
              <a:t>ения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раб</a:t>
            </a:r>
            <a:r>
              <a:rPr sz="2800" spc="-40" dirty="0">
                <a:latin typeface="Calibri"/>
                <a:cs typeface="Calibri"/>
              </a:rPr>
              <a:t>о</a:t>
            </a:r>
            <a:r>
              <a:rPr sz="2800" spc="-15" dirty="0">
                <a:latin typeface="Calibri"/>
                <a:cs typeface="Calibri"/>
              </a:rPr>
              <a:t>ты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мышц</a:t>
            </a:r>
            <a:endParaRPr sz="2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20369" y="650557"/>
            <a:ext cx="8229600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72690">
              <a:lnSpc>
                <a:spcPct val="100000"/>
              </a:lnSpc>
            </a:pPr>
            <a:r>
              <a:rPr sz="3200" dirty="0"/>
              <a:t>4 моз</a:t>
            </a:r>
            <a:r>
              <a:rPr sz="3200" spc="-20" dirty="0"/>
              <a:t>г</a:t>
            </a:r>
            <a:r>
              <a:rPr sz="3200" dirty="0"/>
              <a:t>овой</a:t>
            </a:r>
            <a:r>
              <a:rPr sz="3200" spc="-10" dirty="0"/>
              <a:t> </a:t>
            </a:r>
            <a:r>
              <a:rPr sz="3200" spc="-45" dirty="0"/>
              <a:t>ж</a:t>
            </a:r>
            <a:r>
              <a:rPr sz="3200" spc="-55" dirty="0"/>
              <a:t>е</a:t>
            </a:r>
            <a:r>
              <a:rPr sz="3200" dirty="0"/>
              <a:t>л</a:t>
            </a:r>
            <a:r>
              <a:rPr sz="3200" spc="-135" dirty="0"/>
              <a:t>у</a:t>
            </a:r>
            <a:r>
              <a:rPr sz="3200" spc="-45" dirty="0"/>
              <a:t>д</a:t>
            </a:r>
            <a:r>
              <a:rPr sz="3200" dirty="0"/>
              <a:t>очек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739" y="1143000"/>
            <a:ext cx="8912861" cy="5563703"/>
          </a:xfrm>
          <a:prstGeom prst="rect">
            <a:avLst/>
          </a:prstGeom>
          <a:solidFill>
            <a:schemeClr val="bg2"/>
          </a:solidFill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ts val="3310"/>
              </a:lnSpc>
              <a:buFont typeface="Arial"/>
              <a:buChar char="•"/>
              <a:tabLst>
                <a:tab pos="355600" algn="l"/>
              </a:tabLst>
            </a:pPr>
            <a:r>
              <a:rPr sz="2400" spc="-15" dirty="0">
                <a:latin typeface="Calibri"/>
                <a:cs typeface="Calibri"/>
              </a:rPr>
              <a:t>п</a:t>
            </a:r>
            <a:r>
              <a:rPr sz="2400" spc="-70" dirty="0">
                <a:latin typeface="Calibri"/>
                <a:cs typeface="Calibri"/>
              </a:rPr>
              <a:t>о</a:t>
            </a:r>
            <a:r>
              <a:rPr sz="2400" spc="-15" dirty="0">
                <a:latin typeface="Calibri"/>
                <a:cs typeface="Calibri"/>
              </a:rPr>
              <a:t>ло</a:t>
            </a:r>
            <a:r>
              <a:rPr sz="2400" spc="-10" dirty="0">
                <a:latin typeface="Calibri"/>
                <a:cs typeface="Calibri"/>
              </a:rPr>
              <a:t>с</a:t>
            </a:r>
            <a:r>
              <a:rPr sz="2400" spc="-15" dirty="0">
                <a:latin typeface="Calibri"/>
                <a:cs typeface="Calibri"/>
              </a:rPr>
              <a:t>ть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ромбовидн</a:t>
            </a:r>
            <a:r>
              <a:rPr sz="2400" spc="-10" dirty="0">
                <a:latin typeface="Calibri"/>
                <a:cs typeface="Calibri"/>
              </a:rPr>
              <a:t>о</a:t>
            </a:r>
            <a:r>
              <a:rPr sz="2400" spc="-45" dirty="0">
                <a:latin typeface="Calibri"/>
                <a:cs typeface="Calibri"/>
              </a:rPr>
              <a:t>г</a:t>
            </a:r>
            <a:r>
              <a:rPr sz="2400" spc="-15" dirty="0">
                <a:latin typeface="Calibri"/>
                <a:cs typeface="Calibri"/>
              </a:rPr>
              <a:t>о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мозга</a:t>
            </a:r>
            <a:endParaRPr sz="2400" dirty="0">
              <a:latin typeface="Calibri"/>
              <a:cs typeface="Calibri"/>
            </a:endParaRPr>
          </a:p>
          <a:p>
            <a:pPr marL="355600" indent="-342900">
              <a:lnSpc>
                <a:spcPts val="3270"/>
              </a:lnSpc>
              <a:buFont typeface="Arial"/>
              <a:buChar char="•"/>
              <a:tabLst>
                <a:tab pos="355600" algn="l"/>
              </a:tabLst>
            </a:pPr>
            <a:r>
              <a:rPr sz="2400" spc="-15" dirty="0">
                <a:latin typeface="Calibri"/>
                <a:cs typeface="Calibri"/>
              </a:rPr>
              <a:t>зап</a:t>
            </a:r>
            <a:r>
              <a:rPr sz="2400" spc="-60" dirty="0">
                <a:latin typeface="Calibri"/>
                <a:cs typeface="Calibri"/>
              </a:rPr>
              <a:t>о</a:t>
            </a:r>
            <a:r>
              <a:rPr sz="2400" spc="-15" dirty="0">
                <a:latin typeface="Calibri"/>
                <a:cs typeface="Calibri"/>
              </a:rPr>
              <a:t>лнен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ликвором</a:t>
            </a:r>
            <a:endParaRPr sz="2400" dirty="0">
              <a:latin typeface="Calibri"/>
              <a:cs typeface="Calibri"/>
            </a:endParaRPr>
          </a:p>
          <a:p>
            <a:pPr marL="12700">
              <a:lnSpc>
                <a:spcPts val="3279"/>
              </a:lnSpc>
            </a:pPr>
            <a:r>
              <a:rPr sz="2400" spc="-15" dirty="0">
                <a:solidFill>
                  <a:srgbClr val="0000FF"/>
                </a:solidFill>
                <a:latin typeface="Calibri"/>
                <a:cs typeface="Calibri"/>
              </a:rPr>
              <a:t>образ</a:t>
            </a:r>
            <a:r>
              <a:rPr sz="2400" spc="-10" dirty="0">
                <a:solidFill>
                  <a:srgbClr val="0000FF"/>
                </a:solidFill>
                <a:latin typeface="Calibri"/>
                <a:cs typeface="Calibri"/>
              </a:rPr>
              <a:t>о</a:t>
            </a:r>
            <a:r>
              <a:rPr sz="2400" spc="-15" dirty="0">
                <a:solidFill>
                  <a:srgbClr val="0000FF"/>
                </a:solidFill>
                <a:latin typeface="Calibri"/>
                <a:cs typeface="Calibri"/>
              </a:rPr>
              <a:t>в</a:t>
            </a:r>
            <a:r>
              <a:rPr sz="2400" spc="-10" dirty="0">
                <a:solidFill>
                  <a:srgbClr val="0000FF"/>
                </a:solidFill>
                <a:latin typeface="Calibri"/>
                <a:cs typeface="Calibri"/>
              </a:rPr>
              <a:t>а</a:t>
            </a:r>
            <a:r>
              <a:rPr sz="2400" spc="-15" dirty="0">
                <a:solidFill>
                  <a:srgbClr val="0000FF"/>
                </a:solidFill>
                <a:latin typeface="Calibri"/>
                <a:cs typeface="Calibri"/>
              </a:rPr>
              <a:t>н:</a:t>
            </a:r>
            <a:endParaRPr sz="2400" dirty="0">
              <a:latin typeface="Calibri"/>
              <a:cs typeface="Calibri"/>
            </a:endParaRPr>
          </a:p>
          <a:p>
            <a:pPr marL="527685" indent="-514984">
              <a:lnSpc>
                <a:spcPts val="3270"/>
              </a:lnSpc>
              <a:buClr>
                <a:srgbClr val="C00000"/>
              </a:buClr>
              <a:buFont typeface="Calibri"/>
              <a:buAutoNum type="arabicPeriod"/>
              <a:tabLst>
                <a:tab pos="528320" algn="l"/>
              </a:tabLst>
            </a:pPr>
            <a:r>
              <a:rPr sz="2400" b="1" spc="-20" dirty="0">
                <a:solidFill>
                  <a:srgbClr val="C00000"/>
                </a:solidFill>
                <a:latin typeface="Calibri"/>
                <a:cs typeface="Calibri"/>
              </a:rPr>
              <a:t>дно</a:t>
            </a:r>
            <a:r>
              <a:rPr sz="2400" b="1" spc="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–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008000"/>
                </a:solidFill>
                <a:latin typeface="Calibri"/>
                <a:cs typeface="Calibri"/>
              </a:rPr>
              <a:t>ромбо</a:t>
            </a:r>
            <a:r>
              <a:rPr sz="2400" spc="-10" dirty="0">
                <a:solidFill>
                  <a:srgbClr val="008000"/>
                </a:solidFill>
                <a:latin typeface="Calibri"/>
                <a:cs typeface="Calibri"/>
              </a:rPr>
              <a:t>в</a:t>
            </a:r>
            <a:r>
              <a:rPr sz="2400" spc="-20" dirty="0">
                <a:solidFill>
                  <a:srgbClr val="008000"/>
                </a:solidFill>
                <a:latin typeface="Calibri"/>
                <a:cs typeface="Calibri"/>
              </a:rPr>
              <a:t>идной</a:t>
            </a:r>
            <a:r>
              <a:rPr sz="2400" dirty="0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008000"/>
                </a:solidFill>
                <a:latin typeface="Calibri"/>
                <a:cs typeface="Calibri"/>
              </a:rPr>
              <a:t>ям</a:t>
            </a:r>
            <a:r>
              <a:rPr sz="2400" spc="-55" dirty="0">
                <a:solidFill>
                  <a:srgbClr val="008000"/>
                </a:solidFill>
                <a:latin typeface="Calibri"/>
                <a:cs typeface="Calibri"/>
              </a:rPr>
              <a:t>к</a:t>
            </a:r>
            <a:r>
              <a:rPr sz="2400" spc="-15" dirty="0">
                <a:solidFill>
                  <a:srgbClr val="008000"/>
                </a:solidFill>
                <a:latin typeface="Calibri"/>
                <a:cs typeface="Calibri"/>
              </a:rPr>
              <a:t>ой</a:t>
            </a:r>
            <a:r>
              <a:rPr sz="2400" spc="15" dirty="0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п</a:t>
            </a:r>
            <a:r>
              <a:rPr sz="2400" spc="-25" dirty="0">
                <a:latin typeface="Calibri"/>
                <a:cs typeface="Calibri"/>
              </a:rPr>
              <a:t>р</a:t>
            </a:r>
            <a:r>
              <a:rPr sz="2400" spc="-85" dirty="0">
                <a:latin typeface="Calibri"/>
                <a:cs typeface="Calibri"/>
              </a:rPr>
              <a:t>о</a:t>
            </a:r>
            <a:r>
              <a:rPr sz="2400" spc="-50" dirty="0">
                <a:latin typeface="Calibri"/>
                <a:cs typeface="Calibri"/>
              </a:rPr>
              <a:t>д</a:t>
            </a:r>
            <a:r>
              <a:rPr sz="2400" spc="-60" dirty="0">
                <a:latin typeface="Calibri"/>
                <a:cs typeface="Calibri"/>
              </a:rPr>
              <a:t>о</a:t>
            </a:r>
            <a:r>
              <a:rPr sz="2400" spc="-15" dirty="0">
                <a:latin typeface="Calibri"/>
                <a:cs typeface="Calibri"/>
              </a:rPr>
              <a:t>л</a:t>
            </a:r>
            <a:r>
              <a:rPr sz="2400" spc="-45" dirty="0">
                <a:latin typeface="Calibri"/>
                <a:cs typeface="Calibri"/>
              </a:rPr>
              <a:t>г</a:t>
            </a:r>
            <a:r>
              <a:rPr sz="2400" spc="-15" dirty="0">
                <a:latin typeface="Calibri"/>
                <a:cs typeface="Calibri"/>
              </a:rPr>
              <a:t>ова</a:t>
            </a:r>
            <a:r>
              <a:rPr sz="2400" spc="-55" dirty="0">
                <a:latin typeface="Calibri"/>
                <a:cs typeface="Calibri"/>
              </a:rPr>
              <a:t>т</a:t>
            </a:r>
            <a:r>
              <a:rPr sz="2400" spc="-15" dirty="0">
                <a:latin typeface="Calibri"/>
                <a:cs typeface="Calibri"/>
              </a:rPr>
              <a:t>о</a:t>
            </a:r>
            <a:r>
              <a:rPr sz="2400" spc="-40" dirty="0">
                <a:latin typeface="Calibri"/>
                <a:cs typeface="Calibri"/>
              </a:rPr>
              <a:t>г</a:t>
            </a:r>
            <a:r>
              <a:rPr sz="2400" spc="-15" dirty="0">
                <a:latin typeface="Calibri"/>
                <a:cs typeface="Calibri"/>
              </a:rPr>
              <a:t>о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мозга</a:t>
            </a:r>
            <a:endParaRPr sz="2400" dirty="0">
              <a:latin typeface="Calibri"/>
              <a:cs typeface="Calibri"/>
            </a:endParaRPr>
          </a:p>
          <a:p>
            <a:pPr marL="527685" indent="-514984">
              <a:lnSpc>
                <a:spcPts val="3270"/>
              </a:lnSpc>
              <a:buClr>
                <a:srgbClr val="C00000"/>
              </a:buClr>
              <a:buFont typeface="Calibri"/>
              <a:buAutoNum type="arabicPeriod"/>
              <a:tabLst>
                <a:tab pos="528320" algn="l"/>
              </a:tabLst>
            </a:pPr>
            <a:r>
              <a:rPr sz="2400" b="1" spc="-15" dirty="0">
                <a:solidFill>
                  <a:srgbClr val="C00000"/>
                </a:solidFill>
                <a:latin typeface="Calibri"/>
                <a:cs typeface="Calibri"/>
              </a:rPr>
              <a:t>края</a:t>
            </a:r>
            <a:r>
              <a:rPr sz="2400" b="1" spc="2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–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008000"/>
                </a:solidFill>
                <a:latin typeface="Calibri"/>
                <a:cs typeface="Calibri"/>
              </a:rPr>
              <a:t>н</a:t>
            </a:r>
            <a:r>
              <a:rPr sz="2400" spc="-35" dirty="0">
                <a:solidFill>
                  <a:srgbClr val="008000"/>
                </a:solidFill>
                <a:latin typeface="Calibri"/>
                <a:cs typeface="Calibri"/>
              </a:rPr>
              <a:t>о</a:t>
            </a:r>
            <a:r>
              <a:rPr sz="2400" spc="-20" dirty="0">
                <a:solidFill>
                  <a:srgbClr val="008000"/>
                </a:solidFill>
                <a:latin typeface="Calibri"/>
                <a:cs typeface="Calibri"/>
              </a:rPr>
              <a:t>ж</a:t>
            </a:r>
            <a:r>
              <a:rPr sz="2400" spc="-50" dirty="0">
                <a:solidFill>
                  <a:srgbClr val="008000"/>
                </a:solidFill>
                <a:latin typeface="Calibri"/>
                <a:cs typeface="Calibri"/>
              </a:rPr>
              <a:t>к</a:t>
            </a:r>
            <a:r>
              <a:rPr sz="2400" spc="-15" dirty="0">
                <a:solidFill>
                  <a:srgbClr val="008000"/>
                </a:solidFill>
                <a:latin typeface="Calibri"/>
                <a:cs typeface="Calibri"/>
              </a:rPr>
              <a:t>ам</a:t>
            </a:r>
            <a:r>
              <a:rPr sz="2400" spc="-20" dirty="0">
                <a:solidFill>
                  <a:srgbClr val="008000"/>
                </a:solidFill>
                <a:latin typeface="Calibri"/>
                <a:cs typeface="Calibri"/>
              </a:rPr>
              <a:t>и </a:t>
            </a:r>
            <a:r>
              <a:rPr sz="2400" spc="-20" dirty="0">
                <a:latin typeface="Calibri"/>
                <a:cs typeface="Calibri"/>
              </a:rPr>
              <a:t>м</a:t>
            </a:r>
            <a:r>
              <a:rPr sz="2400" spc="-10" dirty="0">
                <a:latin typeface="Calibri"/>
                <a:cs typeface="Calibri"/>
              </a:rPr>
              <a:t>о</a:t>
            </a:r>
            <a:r>
              <a:rPr sz="2400" spc="-15" dirty="0">
                <a:latin typeface="Calibri"/>
                <a:cs typeface="Calibri"/>
              </a:rPr>
              <a:t>з</a:t>
            </a:r>
            <a:r>
              <a:rPr sz="2400" spc="-60" dirty="0">
                <a:latin typeface="Calibri"/>
                <a:cs typeface="Calibri"/>
              </a:rPr>
              <a:t>ж</a:t>
            </a:r>
            <a:r>
              <a:rPr sz="2400" spc="-15" dirty="0">
                <a:latin typeface="Calibri"/>
                <a:cs typeface="Calibri"/>
              </a:rPr>
              <a:t>еч</a:t>
            </a:r>
            <a:r>
              <a:rPr sz="2400" spc="-60" dirty="0">
                <a:latin typeface="Calibri"/>
                <a:cs typeface="Calibri"/>
              </a:rPr>
              <a:t>к</a:t>
            </a:r>
            <a:r>
              <a:rPr sz="2400" spc="-15" dirty="0">
                <a:latin typeface="Calibri"/>
                <a:cs typeface="Calibri"/>
              </a:rPr>
              <a:t>а</a:t>
            </a:r>
            <a:endParaRPr sz="2400" dirty="0">
              <a:latin typeface="Calibri"/>
              <a:cs typeface="Calibri"/>
            </a:endParaRPr>
          </a:p>
          <a:p>
            <a:pPr marL="527685" marR="245745" indent="-514984">
              <a:lnSpc>
                <a:spcPct val="77400"/>
              </a:lnSpc>
              <a:spcBef>
                <a:spcPts val="715"/>
              </a:spcBef>
              <a:buClr>
                <a:srgbClr val="C00000"/>
              </a:buClr>
              <a:buFont typeface="Calibri"/>
              <a:buAutoNum type="arabicPeriod"/>
              <a:tabLst>
                <a:tab pos="528320" algn="l"/>
              </a:tabLst>
            </a:pPr>
            <a:r>
              <a:rPr sz="2400" b="1" spc="-15" dirty="0">
                <a:solidFill>
                  <a:srgbClr val="C00000"/>
                </a:solidFill>
                <a:latin typeface="Calibri"/>
                <a:cs typeface="Calibri"/>
              </a:rPr>
              <a:t>кр</a:t>
            </a:r>
            <a:r>
              <a:rPr sz="2400" b="1" spc="-30" dirty="0">
                <a:solidFill>
                  <a:srgbClr val="C00000"/>
                </a:solidFill>
                <a:latin typeface="Calibri"/>
                <a:cs typeface="Calibri"/>
              </a:rPr>
              <a:t>ы</a:t>
            </a:r>
            <a:r>
              <a:rPr sz="2400" b="1" spc="-20" dirty="0">
                <a:solidFill>
                  <a:srgbClr val="C00000"/>
                </a:solidFill>
                <a:latin typeface="Calibri"/>
                <a:cs typeface="Calibri"/>
              </a:rPr>
              <a:t>ша</a:t>
            </a:r>
            <a:r>
              <a:rPr sz="2400" b="1" spc="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–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008000"/>
                </a:solidFill>
                <a:latin typeface="Calibri"/>
                <a:cs typeface="Calibri"/>
              </a:rPr>
              <a:t>че</a:t>
            </a:r>
            <a:r>
              <a:rPr sz="2400" spc="-30" dirty="0">
                <a:solidFill>
                  <a:srgbClr val="008000"/>
                </a:solidFill>
                <a:latin typeface="Calibri"/>
                <a:cs typeface="Calibri"/>
              </a:rPr>
              <a:t>р</a:t>
            </a:r>
            <a:r>
              <a:rPr sz="2400" spc="-15" dirty="0">
                <a:solidFill>
                  <a:srgbClr val="008000"/>
                </a:solidFill>
                <a:latin typeface="Calibri"/>
                <a:cs typeface="Calibri"/>
              </a:rPr>
              <a:t>в</a:t>
            </a:r>
            <a:r>
              <a:rPr sz="2400" spc="-30" dirty="0">
                <a:solidFill>
                  <a:srgbClr val="008000"/>
                </a:solidFill>
                <a:latin typeface="Calibri"/>
                <a:cs typeface="Calibri"/>
              </a:rPr>
              <a:t>ё</a:t>
            </a:r>
            <a:r>
              <a:rPr sz="2400" spc="-20" dirty="0">
                <a:solidFill>
                  <a:srgbClr val="008000"/>
                </a:solidFill>
                <a:latin typeface="Calibri"/>
                <a:cs typeface="Calibri"/>
              </a:rPr>
              <a:t>м</a:t>
            </a:r>
            <a:r>
              <a:rPr sz="2400" spc="-5" dirty="0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моз</a:t>
            </a:r>
            <a:r>
              <a:rPr sz="2400" spc="-55" dirty="0">
                <a:latin typeface="Calibri"/>
                <a:cs typeface="Calibri"/>
              </a:rPr>
              <a:t>ж</a:t>
            </a:r>
            <a:r>
              <a:rPr sz="2400" spc="-15" dirty="0">
                <a:latin typeface="Calibri"/>
                <a:cs typeface="Calibri"/>
              </a:rPr>
              <a:t>еч</a:t>
            </a:r>
            <a:r>
              <a:rPr sz="2400" spc="-60" dirty="0">
                <a:latin typeface="Calibri"/>
                <a:cs typeface="Calibri"/>
              </a:rPr>
              <a:t>к</a:t>
            </a:r>
            <a:r>
              <a:rPr sz="2400" spc="-15" dirty="0">
                <a:latin typeface="Calibri"/>
                <a:cs typeface="Calibri"/>
              </a:rPr>
              <a:t>а,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6F2F9F"/>
                </a:solidFill>
                <a:latin typeface="Calibri"/>
                <a:cs typeface="Calibri"/>
              </a:rPr>
              <a:t>пе</a:t>
            </a:r>
            <a:r>
              <a:rPr sz="2400" spc="-30" dirty="0">
                <a:solidFill>
                  <a:srgbClr val="6F2F9F"/>
                </a:solidFill>
                <a:latin typeface="Calibri"/>
                <a:cs typeface="Calibri"/>
              </a:rPr>
              <a:t>р</a:t>
            </a:r>
            <a:r>
              <a:rPr sz="2400" spc="-55" dirty="0">
                <a:solidFill>
                  <a:srgbClr val="6F2F9F"/>
                </a:solidFill>
                <a:latin typeface="Calibri"/>
                <a:cs typeface="Calibri"/>
              </a:rPr>
              <a:t>е</a:t>
            </a:r>
            <a:r>
              <a:rPr sz="2400" spc="-20" dirty="0">
                <a:solidFill>
                  <a:srgbClr val="6F2F9F"/>
                </a:solidFill>
                <a:latin typeface="Calibri"/>
                <a:cs typeface="Calibri"/>
              </a:rPr>
              <a:t>дним</a:t>
            </a:r>
            <a:r>
              <a:rPr sz="2400" spc="-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6F2F9F"/>
                </a:solidFill>
                <a:latin typeface="Calibri"/>
                <a:cs typeface="Calibri"/>
              </a:rPr>
              <a:t>и</a:t>
            </a:r>
            <a:r>
              <a:rPr sz="2400" spc="1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6F2F9F"/>
                </a:solidFill>
                <a:latin typeface="Calibri"/>
                <a:cs typeface="Calibri"/>
              </a:rPr>
              <a:t>зад</a:t>
            </a:r>
            <a:r>
              <a:rPr sz="2400" spc="-10" dirty="0">
                <a:solidFill>
                  <a:srgbClr val="6F2F9F"/>
                </a:solidFill>
                <a:latin typeface="Calibri"/>
                <a:cs typeface="Calibri"/>
              </a:rPr>
              <a:t>н</a:t>
            </a:r>
            <a:r>
              <a:rPr sz="2400" spc="-20" dirty="0">
                <a:solidFill>
                  <a:srgbClr val="6F2F9F"/>
                </a:solidFill>
                <a:latin typeface="Calibri"/>
                <a:cs typeface="Calibri"/>
              </a:rPr>
              <a:t>им</a:t>
            </a:r>
            <a:r>
              <a:rPr sz="2400" spc="-15" dirty="0">
                <a:solidFill>
                  <a:srgbClr val="6F2F9F"/>
                </a:solidFill>
                <a:latin typeface="Calibri"/>
                <a:cs typeface="Calibri"/>
              </a:rPr>
              <a:t> м</a:t>
            </a:r>
            <a:r>
              <a:rPr sz="2400" spc="-10" dirty="0">
                <a:solidFill>
                  <a:srgbClr val="6F2F9F"/>
                </a:solidFill>
                <a:latin typeface="Calibri"/>
                <a:cs typeface="Calibri"/>
              </a:rPr>
              <a:t>о</a:t>
            </a:r>
            <a:r>
              <a:rPr sz="2400" spc="-15" dirty="0">
                <a:solidFill>
                  <a:srgbClr val="6F2F9F"/>
                </a:solidFill>
                <a:latin typeface="Calibri"/>
                <a:cs typeface="Calibri"/>
              </a:rPr>
              <a:t>з</a:t>
            </a:r>
            <a:r>
              <a:rPr sz="2400" spc="-40" dirty="0">
                <a:solidFill>
                  <a:srgbClr val="6F2F9F"/>
                </a:solidFill>
                <a:latin typeface="Calibri"/>
                <a:cs typeface="Calibri"/>
              </a:rPr>
              <a:t>г</a:t>
            </a:r>
            <a:r>
              <a:rPr sz="2400" spc="-20" dirty="0">
                <a:solidFill>
                  <a:srgbClr val="6F2F9F"/>
                </a:solidFill>
                <a:latin typeface="Calibri"/>
                <a:cs typeface="Calibri"/>
              </a:rPr>
              <a:t>овы</a:t>
            </a:r>
            <a:r>
              <a:rPr sz="2400" spc="-15" dirty="0">
                <a:solidFill>
                  <a:srgbClr val="6F2F9F"/>
                </a:solidFill>
                <a:latin typeface="Calibri"/>
                <a:cs typeface="Calibri"/>
              </a:rPr>
              <a:t>м</a:t>
            </a:r>
            <a:r>
              <a:rPr sz="2400" spc="-20" dirty="0">
                <a:solidFill>
                  <a:srgbClr val="6F2F9F"/>
                </a:solidFill>
                <a:latin typeface="Calibri"/>
                <a:cs typeface="Calibri"/>
              </a:rPr>
              <a:t>и</a:t>
            </a:r>
            <a:r>
              <a:rPr sz="2400" spc="-2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6F2F9F"/>
                </a:solidFill>
                <a:latin typeface="Calibri"/>
                <a:cs typeface="Calibri"/>
              </a:rPr>
              <a:t>па</a:t>
            </a:r>
            <a:r>
              <a:rPr sz="2400" spc="-45" dirty="0">
                <a:solidFill>
                  <a:srgbClr val="6F2F9F"/>
                </a:solidFill>
                <a:latin typeface="Calibri"/>
                <a:cs typeface="Calibri"/>
              </a:rPr>
              <a:t>р</a:t>
            </a:r>
            <a:r>
              <a:rPr sz="2400" spc="-35" dirty="0">
                <a:solidFill>
                  <a:srgbClr val="6F2F9F"/>
                </a:solidFill>
                <a:latin typeface="Calibri"/>
                <a:cs typeface="Calibri"/>
              </a:rPr>
              <a:t>у</a:t>
            </a:r>
            <a:r>
              <a:rPr sz="2400" spc="-15" dirty="0">
                <a:solidFill>
                  <a:srgbClr val="6F2F9F"/>
                </a:solidFill>
                <a:latin typeface="Calibri"/>
                <a:cs typeface="Calibri"/>
              </a:rPr>
              <a:t>с</a:t>
            </a:r>
            <a:r>
              <a:rPr sz="2400" spc="-10" dirty="0">
                <a:solidFill>
                  <a:srgbClr val="6F2F9F"/>
                </a:solidFill>
                <a:latin typeface="Calibri"/>
                <a:cs typeface="Calibri"/>
              </a:rPr>
              <a:t>а</a:t>
            </a:r>
            <a:r>
              <a:rPr sz="2400" spc="-20" dirty="0">
                <a:solidFill>
                  <a:srgbClr val="6F2F9F"/>
                </a:solidFill>
                <a:latin typeface="Calibri"/>
                <a:cs typeface="Calibri"/>
              </a:rPr>
              <a:t>ми</a:t>
            </a:r>
            <a:r>
              <a:rPr sz="2400" spc="3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(с</a:t>
            </a:r>
            <a:r>
              <a:rPr sz="2400" spc="-15" dirty="0">
                <a:latin typeface="Calibri"/>
                <a:cs typeface="Calibri"/>
              </a:rPr>
              <a:t>кладки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м</a:t>
            </a:r>
            <a:r>
              <a:rPr sz="2400" spc="-15" dirty="0">
                <a:latin typeface="Calibri"/>
                <a:cs typeface="Calibri"/>
              </a:rPr>
              <a:t>яг</a:t>
            </a:r>
            <a:r>
              <a:rPr sz="2400" spc="-55" dirty="0">
                <a:latin typeface="Calibri"/>
                <a:cs typeface="Calibri"/>
              </a:rPr>
              <a:t>к</a:t>
            </a:r>
            <a:r>
              <a:rPr sz="2400" spc="-15" dirty="0">
                <a:latin typeface="Calibri"/>
                <a:cs typeface="Calibri"/>
              </a:rPr>
              <a:t>ой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моз</a:t>
            </a:r>
            <a:r>
              <a:rPr sz="2400" spc="-35" dirty="0">
                <a:latin typeface="Calibri"/>
                <a:cs typeface="Calibri"/>
              </a:rPr>
              <a:t>г</a:t>
            </a:r>
            <a:r>
              <a:rPr sz="2400" spc="-15" dirty="0">
                <a:latin typeface="Calibri"/>
                <a:cs typeface="Calibri"/>
              </a:rPr>
              <a:t>ов</a:t>
            </a:r>
            <a:r>
              <a:rPr sz="2400" spc="-10" dirty="0">
                <a:latin typeface="Calibri"/>
                <a:cs typeface="Calibri"/>
              </a:rPr>
              <a:t>о</a:t>
            </a:r>
            <a:r>
              <a:rPr sz="2400" spc="-20" dirty="0">
                <a:latin typeface="Calibri"/>
                <a:cs typeface="Calibri"/>
              </a:rPr>
              <a:t>й</a:t>
            </a:r>
            <a:r>
              <a:rPr sz="2400" spc="-15" dirty="0">
                <a:latin typeface="Calibri"/>
                <a:cs typeface="Calibri"/>
              </a:rPr>
              <a:t> об</a:t>
            </a:r>
            <a:r>
              <a:rPr sz="2400" spc="-60" dirty="0">
                <a:latin typeface="Calibri"/>
                <a:cs typeface="Calibri"/>
              </a:rPr>
              <a:t>о</a:t>
            </a:r>
            <a:r>
              <a:rPr sz="2400" spc="-15" dirty="0">
                <a:latin typeface="Calibri"/>
                <a:cs typeface="Calibri"/>
              </a:rPr>
              <a:t>лочки,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с</a:t>
            </a:r>
            <a:r>
              <a:rPr sz="2400" spc="-10" dirty="0">
                <a:latin typeface="Calibri"/>
                <a:cs typeface="Calibri"/>
              </a:rPr>
              <a:t>в</a:t>
            </a:r>
            <a:r>
              <a:rPr sz="2400" spc="-15" dirty="0">
                <a:latin typeface="Calibri"/>
                <a:cs typeface="Calibri"/>
              </a:rPr>
              <a:t>ис</a:t>
            </a:r>
            <a:r>
              <a:rPr sz="2400" spc="-10" dirty="0">
                <a:latin typeface="Calibri"/>
                <a:cs typeface="Calibri"/>
              </a:rPr>
              <a:t>а</a:t>
            </a:r>
            <a:r>
              <a:rPr sz="2400" spc="-55" dirty="0">
                <a:latin typeface="Calibri"/>
                <a:cs typeface="Calibri"/>
              </a:rPr>
              <a:t>ю</a:t>
            </a:r>
            <a:r>
              <a:rPr sz="2400" spc="-15" dirty="0">
                <a:latin typeface="Calibri"/>
                <a:cs typeface="Calibri"/>
              </a:rPr>
              <a:t>т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в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п</a:t>
            </a:r>
            <a:r>
              <a:rPr sz="2400" spc="-70" dirty="0">
                <a:latin typeface="Calibri"/>
                <a:cs typeface="Calibri"/>
              </a:rPr>
              <a:t>о</a:t>
            </a:r>
            <a:r>
              <a:rPr sz="2400" spc="-15" dirty="0">
                <a:latin typeface="Calibri"/>
                <a:cs typeface="Calibri"/>
              </a:rPr>
              <a:t>ло</a:t>
            </a:r>
            <a:r>
              <a:rPr sz="2400" spc="-10" dirty="0">
                <a:latin typeface="Calibri"/>
                <a:cs typeface="Calibri"/>
              </a:rPr>
              <a:t>с</a:t>
            </a:r>
            <a:r>
              <a:rPr sz="2400" spc="-15" dirty="0">
                <a:latin typeface="Calibri"/>
                <a:cs typeface="Calibri"/>
              </a:rPr>
              <a:t>ть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и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с</a:t>
            </a:r>
            <a:r>
              <a:rPr sz="2400" spc="-80" dirty="0">
                <a:latin typeface="Calibri"/>
                <a:cs typeface="Calibri"/>
              </a:rPr>
              <a:t>о</a:t>
            </a:r>
            <a:r>
              <a:rPr sz="2400" spc="-50" dirty="0">
                <a:latin typeface="Calibri"/>
                <a:cs typeface="Calibri"/>
              </a:rPr>
              <a:t>д</a:t>
            </a:r>
            <a:r>
              <a:rPr sz="2400" spc="-15" dirty="0">
                <a:latin typeface="Calibri"/>
                <a:cs typeface="Calibri"/>
              </a:rPr>
              <a:t>е</a:t>
            </a:r>
            <a:r>
              <a:rPr sz="2400" spc="-35" dirty="0">
                <a:latin typeface="Calibri"/>
                <a:cs typeface="Calibri"/>
              </a:rPr>
              <a:t>р</a:t>
            </a:r>
            <a:r>
              <a:rPr sz="2400" spc="-55" dirty="0">
                <a:latin typeface="Calibri"/>
                <a:cs typeface="Calibri"/>
              </a:rPr>
              <a:t>ж</a:t>
            </a:r>
            <a:r>
              <a:rPr sz="2400" spc="-15" dirty="0">
                <a:latin typeface="Calibri"/>
                <a:cs typeface="Calibri"/>
              </a:rPr>
              <a:t>ат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сос</a:t>
            </a:r>
            <a:r>
              <a:rPr sz="2400" spc="-125" dirty="0">
                <a:latin typeface="Calibri"/>
                <a:cs typeface="Calibri"/>
              </a:rPr>
              <a:t>у</a:t>
            </a:r>
            <a:r>
              <a:rPr sz="2400" spc="-15" dirty="0">
                <a:latin typeface="Calibri"/>
                <a:cs typeface="Calibri"/>
              </a:rPr>
              <a:t>дистые спл</a:t>
            </a:r>
            <a:r>
              <a:rPr sz="2400" spc="-30" dirty="0">
                <a:latin typeface="Calibri"/>
                <a:cs typeface="Calibri"/>
              </a:rPr>
              <a:t>е</a:t>
            </a:r>
            <a:r>
              <a:rPr sz="2400" spc="-45" dirty="0">
                <a:latin typeface="Calibri"/>
                <a:cs typeface="Calibri"/>
              </a:rPr>
              <a:t>т</a:t>
            </a:r>
            <a:r>
              <a:rPr sz="2400" spc="-15" dirty="0">
                <a:latin typeface="Calibri"/>
                <a:cs typeface="Calibri"/>
              </a:rPr>
              <a:t>ения)</a:t>
            </a:r>
            <a:endParaRPr sz="2400" dirty="0">
              <a:latin typeface="Calibri"/>
              <a:cs typeface="Calibri"/>
            </a:endParaRPr>
          </a:p>
          <a:p>
            <a:pPr marL="12700">
              <a:lnSpc>
                <a:spcPts val="3229"/>
              </a:lnSpc>
            </a:pPr>
            <a:r>
              <a:rPr sz="2400" spc="-20" dirty="0">
                <a:solidFill>
                  <a:srgbClr val="0000FF"/>
                </a:solidFill>
                <a:latin typeface="Calibri"/>
                <a:cs typeface="Calibri"/>
              </a:rPr>
              <a:t>сообщ</a:t>
            </a:r>
            <a:r>
              <a:rPr sz="2400" spc="-10" dirty="0">
                <a:solidFill>
                  <a:srgbClr val="0000FF"/>
                </a:solidFill>
                <a:latin typeface="Calibri"/>
                <a:cs typeface="Calibri"/>
              </a:rPr>
              <a:t>а</a:t>
            </a:r>
            <a:r>
              <a:rPr sz="2400" spc="-30" dirty="0">
                <a:solidFill>
                  <a:srgbClr val="0000FF"/>
                </a:solidFill>
                <a:latin typeface="Calibri"/>
                <a:cs typeface="Calibri"/>
              </a:rPr>
              <a:t>е</a:t>
            </a:r>
            <a:r>
              <a:rPr sz="2400" spc="-45" dirty="0">
                <a:solidFill>
                  <a:srgbClr val="0000FF"/>
                </a:solidFill>
                <a:latin typeface="Calibri"/>
                <a:cs typeface="Calibri"/>
              </a:rPr>
              <a:t>т</a:t>
            </a:r>
            <a:r>
              <a:rPr sz="2400" spc="-15" dirty="0">
                <a:solidFill>
                  <a:srgbClr val="0000FF"/>
                </a:solidFill>
                <a:latin typeface="Calibri"/>
                <a:cs typeface="Calibri"/>
              </a:rPr>
              <a:t>ся:</a:t>
            </a:r>
            <a:endParaRPr sz="2400" dirty="0">
              <a:latin typeface="Calibri"/>
              <a:cs typeface="Calibri"/>
            </a:endParaRPr>
          </a:p>
          <a:p>
            <a:pPr marL="12700" marR="5080">
              <a:lnSpc>
                <a:spcPct val="97500"/>
              </a:lnSpc>
              <a:spcBef>
                <a:spcPts val="35"/>
              </a:spcBef>
            </a:pPr>
            <a:r>
              <a:rPr sz="2400" b="1" i="1" spc="-15" dirty="0">
                <a:latin typeface="Calibri"/>
                <a:cs typeface="Calibri"/>
              </a:rPr>
              <a:t>краниально</a:t>
            </a:r>
            <a:r>
              <a:rPr sz="2400" b="1" i="1" spc="1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–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с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008000"/>
                </a:solidFill>
                <a:latin typeface="Calibri"/>
                <a:cs typeface="Calibri"/>
              </a:rPr>
              <a:t>м</a:t>
            </a:r>
            <a:r>
              <a:rPr sz="2400" spc="-10" dirty="0">
                <a:solidFill>
                  <a:srgbClr val="008000"/>
                </a:solidFill>
                <a:latin typeface="Calibri"/>
                <a:cs typeface="Calibri"/>
              </a:rPr>
              <a:t>о</a:t>
            </a:r>
            <a:r>
              <a:rPr sz="2400" spc="-15" dirty="0">
                <a:solidFill>
                  <a:srgbClr val="008000"/>
                </a:solidFill>
                <a:latin typeface="Calibri"/>
                <a:cs typeface="Calibri"/>
              </a:rPr>
              <a:t>з</a:t>
            </a:r>
            <a:r>
              <a:rPr sz="2400" spc="-40" dirty="0">
                <a:solidFill>
                  <a:srgbClr val="008000"/>
                </a:solidFill>
                <a:latin typeface="Calibri"/>
                <a:cs typeface="Calibri"/>
              </a:rPr>
              <a:t>г</a:t>
            </a:r>
            <a:r>
              <a:rPr sz="2400" spc="-20" dirty="0">
                <a:solidFill>
                  <a:srgbClr val="008000"/>
                </a:solidFill>
                <a:latin typeface="Calibri"/>
                <a:cs typeface="Calibri"/>
              </a:rPr>
              <a:t>овым</a:t>
            </a:r>
            <a:r>
              <a:rPr sz="2400" spc="-15" dirty="0">
                <a:solidFill>
                  <a:srgbClr val="008000"/>
                </a:solidFill>
                <a:latin typeface="Calibri"/>
                <a:cs typeface="Calibri"/>
              </a:rPr>
              <a:t> в</a:t>
            </a:r>
            <a:r>
              <a:rPr sz="2400" spc="-80" dirty="0">
                <a:solidFill>
                  <a:srgbClr val="008000"/>
                </a:solidFill>
                <a:latin typeface="Calibri"/>
                <a:cs typeface="Calibri"/>
              </a:rPr>
              <a:t>о</a:t>
            </a:r>
            <a:r>
              <a:rPr sz="2400" spc="-50" dirty="0">
                <a:solidFill>
                  <a:srgbClr val="008000"/>
                </a:solidFill>
                <a:latin typeface="Calibri"/>
                <a:cs typeface="Calibri"/>
              </a:rPr>
              <a:t>д</a:t>
            </a:r>
            <a:r>
              <a:rPr sz="2400" spc="-15" dirty="0">
                <a:solidFill>
                  <a:srgbClr val="008000"/>
                </a:solidFill>
                <a:latin typeface="Calibri"/>
                <a:cs typeface="Calibri"/>
              </a:rPr>
              <a:t>опров</a:t>
            </a:r>
            <a:r>
              <a:rPr sz="2400" spc="-85" dirty="0">
                <a:solidFill>
                  <a:srgbClr val="008000"/>
                </a:solidFill>
                <a:latin typeface="Calibri"/>
                <a:cs typeface="Calibri"/>
              </a:rPr>
              <a:t>о</a:t>
            </a:r>
            <a:r>
              <a:rPr sz="2400" spc="-50" dirty="0">
                <a:solidFill>
                  <a:srgbClr val="008000"/>
                </a:solidFill>
                <a:latin typeface="Calibri"/>
                <a:cs typeface="Calibri"/>
              </a:rPr>
              <a:t>д</a:t>
            </a:r>
            <a:r>
              <a:rPr sz="2400" spc="-20" dirty="0">
                <a:solidFill>
                  <a:srgbClr val="008000"/>
                </a:solidFill>
                <a:latin typeface="Calibri"/>
                <a:cs typeface="Calibri"/>
              </a:rPr>
              <a:t>ом</a:t>
            </a:r>
            <a:r>
              <a:rPr sz="2400" spc="-5" dirty="0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ср</a:t>
            </a:r>
            <a:r>
              <a:rPr sz="2400" spc="-55" dirty="0">
                <a:latin typeface="Calibri"/>
                <a:cs typeface="Calibri"/>
              </a:rPr>
              <a:t>е</a:t>
            </a:r>
            <a:r>
              <a:rPr sz="2400" spc="-15" dirty="0">
                <a:latin typeface="Calibri"/>
                <a:cs typeface="Calibri"/>
              </a:rPr>
              <a:t>дне</a:t>
            </a:r>
            <a:r>
              <a:rPr sz="2400" spc="-40" dirty="0">
                <a:latin typeface="Calibri"/>
                <a:cs typeface="Calibri"/>
              </a:rPr>
              <a:t>г</a:t>
            </a:r>
            <a:r>
              <a:rPr sz="2400" spc="-15" dirty="0">
                <a:latin typeface="Calibri"/>
                <a:cs typeface="Calibri"/>
              </a:rPr>
              <a:t>о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мозга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b="1" i="1" spc="-70" dirty="0">
                <a:latin typeface="Calibri"/>
                <a:cs typeface="Calibri"/>
              </a:rPr>
              <a:t>к</a:t>
            </a:r>
            <a:r>
              <a:rPr sz="2400" b="1" i="1" spc="-15" dirty="0">
                <a:latin typeface="Calibri"/>
                <a:cs typeface="Calibri"/>
              </a:rPr>
              <a:t>ау</a:t>
            </a:r>
            <a:r>
              <a:rPr sz="2400" b="1" i="1" spc="-10" dirty="0">
                <a:latin typeface="Calibri"/>
                <a:cs typeface="Calibri"/>
              </a:rPr>
              <a:t>д</a:t>
            </a:r>
            <a:r>
              <a:rPr sz="2400" b="1" i="1" spc="-15" dirty="0">
                <a:latin typeface="Calibri"/>
                <a:cs typeface="Calibri"/>
              </a:rPr>
              <a:t>ально</a:t>
            </a:r>
            <a:r>
              <a:rPr sz="2400" b="1" i="1" spc="1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–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с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50" dirty="0">
                <a:solidFill>
                  <a:srgbClr val="008000"/>
                </a:solidFill>
                <a:latin typeface="Calibri"/>
                <a:cs typeface="Calibri"/>
              </a:rPr>
              <a:t>ц</a:t>
            </a:r>
            <a:r>
              <a:rPr sz="2400" spc="-15" dirty="0">
                <a:solidFill>
                  <a:srgbClr val="008000"/>
                </a:solidFill>
                <a:latin typeface="Calibri"/>
                <a:cs typeface="Calibri"/>
              </a:rPr>
              <a:t>ентральным</a:t>
            </a:r>
            <a:r>
              <a:rPr sz="2400" spc="15" dirty="0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008000"/>
                </a:solidFill>
                <a:latin typeface="Calibri"/>
                <a:cs typeface="Calibri"/>
              </a:rPr>
              <a:t>спинн</a:t>
            </a:r>
            <a:r>
              <a:rPr sz="2400" spc="-10" dirty="0">
                <a:solidFill>
                  <a:srgbClr val="008000"/>
                </a:solidFill>
                <a:latin typeface="Calibri"/>
                <a:cs typeface="Calibri"/>
              </a:rPr>
              <a:t>о</a:t>
            </a:r>
            <a:r>
              <a:rPr sz="2400" spc="-20" dirty="0">
                <a:solidFill>
                  <a:srgbClr val="008000"/>
                </a:solidFill>
                <a:latin typeface="Calibri"/>
                <a:cs typeface="Calibri"/>
              </a:rPr>
              <a:t>м</a:t>
            </a:r>
            <a:r>
              <a:rPr sz="2400" spc="-10" dirty="0">
                <a:solidFill>
                  <a:srgbClr val="008000"/>
                </a:solidFill>
                <a:latin typeface="Calibri"/>
                <a:cs typeface="Calibri"/>
              </a:rPr>
              <a:t>о</a:t>
            </a:r>
            <a:r>
              <a:rPr sz="2400" spc="-15" dirty="0">
                <a:solidFill>
                  <a:srgbClr val="008000"/>
                </a:solidFill>
                <a:latin typeface="Calibri"/>
                <a:cs typeface="Calibri"/>
              </a:rPr>
              <a:t>з</a:t>
            </a:r>
            <a:r>
              <a:rPr sz="2400" spc="-40" dirty="0">
                <a:solidFill>
                  <a:srgbClr val="008000"/>
                </a:solidFill>
                <a:latin typeface="Calibri"/>
                <a:cs typeface="Calibri"/>
              </a:rPr>
              <a:t>г</a:t>
            </a:r>
            <a:r>
              <a:rPr sz="2400" spc="-20" dirty="0">
                <a:solidFill>
                  <a:srgbClr val="008000"/>
                </a:solidFill>
                <a:latin typeface="Calibri"/>
                <a:cs typeface="Calibri"/>
              </a:rPr>
              <a:t>овым</a:t>
            </a:r>
            <a:r>
              <a:rPr sz="2400" spc="5" dirty="0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sz="2400" spc="-55" dirty="0">
                <a:latin typeface="Calibri"/>
                <a:cs typeface="Calibri"/>
              </a:rPr>
              <a:t>к</a:t>
            </a:r>
            <a:r>
              <a:rPr sz="2400" spc="-15" dirty="0">
                <a:latin typeface="Calibri"/>
                <a:cs typeface="Calibri"/>
              </a:rPr>
              <a:t>а</a:t>
            </a:r>
            <a:r>
              <a:rPr sz="2400" spc="-10" dirty="0">
                <a:latin typeface="Calibri"/>
                <a:cs typeface="Calibri"/>
              </a:rPr>
              <a:t>н</a:t>
            </a:r>
            <a:r>
              <a:rPr sz="2400" spc="-15" dirty="0">
                <a:latin typeface="Calibri"/>
                <a:cs typeface="Calibri"/>
              </a:rPr>
              <a:t>ал</a:t>
            </a:r>
            <a:r>
              <a:rPr sz="2400" spc="-10" dirty="0">
                <a:latin typeface="Calibri"/>
                <a:cs typeface="Calibri"/>
              </a:rPr>
              <a:t>о</a:t>
            </a:r>
            <a:r>
              <a:rPr sz="2400" spc="-20" dirty="0">
                <a:latin typeface="Calibri"/>
                <a:cs typeface="Calibri"/>
              </a:rPr>
              <a:t>м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b="1" i="1" spc="-70" dirty="0">
                <a:latin typeface="Calibri"/>
                <a:cs typeface="Calibri"/>
              </a:rPr>
              <a:t>к</a:t>
            </a:r>
            <a:r>
              <a:rPr sz="2400" b="1" i="1" spc="-15" dirty="0">
                <a:latin typeface="Calibri"/>
                <a:cs typeface="Calibri"/>
              </a:rPr>
              <a:t>ауда</a:t>
            </a:r>
            <a:r>
              <a:rPr sz="2400" b="1" i="1" spc="-10" dirty="0">
                <a:latin typeface="Calibri"/>
                <a:cs typeface="Calibri"/>
              </a:rPr>
              <a:t>л</a:t>
            </a:r>
            <a:r>
              <a:rPr sz="2400" b="1" i="1" spc="-15" dirty="0">
                <a:latin typeface="Calibri"/>
                <a:cs typeface="Calibri"/>
              </a:rPr>
              <a:t>ьно</a:t>
            </a:r>
            <a:r>
              <a:rPr sz="2400" b="1" i="1" spc="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-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с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008000"/>
                </a:solidFill>
                <a:latin typeface="Calibri"/>
                <a:cs typeface="Calibri"/>
              </a:rPr>
              <a:t>п</a:t>
            </a:r>
            <a:r>
              <a:rPr sz="2400" spc="-95" dirty="0">
                <a:solidFill>
                  <a:srgbClr val="008000"/>
                </a:solidFill>
                <a:latin typeface="Calibri"/>
                <a:cs typeface="Calibri"/>
              </a:rPr>
              <a:t>о</a:t>
            </a:r>
            <a:r>
              <a:rPr sz="2400" spc="-20" dirty="0">
                <a:solidFill>
                  <a:srgbClr val="008000"/>
                </a:solidFill>
                <a:latin typeface="Calibri"/>
                <a:cs typeface="Calibri"/>
              </a:rPr>
              <a:t>дп</a:t>
            </a:r>
            <a:r>
              <a:rPr sz="2400" spc="-35" dirty="0">
                <a:solidFill>
                  <a:srgbClr val="008000"/>
                </a:solidFill>
                <a:latin typeface="Calibri"/>
                <a:cs typeface="Calibri"/>
              </a:rPr>
              <a:t>а</a:t>
            </a:r>
            <a:r>
              <a:rPr sz="2400" spc="-15" dirty="0">
                <a:solidFill>
                  <a:srgbClr val="008000"/>
                </a:solidFill>
                <a:latin typeface="Calibri"/>
                <a:cs typeface="Calibri"/>
              </a:rPr>
              <a:t>у</a:t>
            </a:r>
            <a:r>
              <a:rPr sz="2400" spc="-30" dirty="0">
                <a:solidFill>
                  <a:srgbClr val="008000"/>
                </a:solidFill>
                <a:latin typeface="Calibri"/>
                <a:cs typeface="Calibri"/>
              </a:rPr>
              <a:t>т</a:t>
            </a:r>
            <a:r>
              <a:rPr sz="2400" spc="-20" dirty="0">
                <a:solidFill>
                  <a:srgbClr val="008000"/>
                </a:solidFill>
                <a:latin typeface="Calibri"/>
                <a:cs typeface="Calibri"/>
              </a:rPr>
              <a:t>инным</a:t>
            </a:r>
            <a:r>
              <a:rPr sz="2400" spc="20" dirty="0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008000"/>
                </a:solidFill>
                <a:latin typeface="Calibri"/>
                <a:cs typeface="Calibri"/>
              </a:rPr>
              <a:t>п</a:t>
            </a:r>
            <a:r>
              <a:rPr sz="2400" spc="-30" dirty="0">
                <a:solidFill>
                  <a:srgbClr val="008000"/>
                </a:solidFill>
                <a:latin typeface="Calibri"/>
                <a:cs typeface="Calibri"/>
              </a:rPr>
              <a:t>р</a:t>
            </a:r>
            <a:r>
              <a:rPr sz="2400" spc="-15" dirty="0">
                <a:solidFill>
                  <a:srgbClr val="008000"/>
                </a:solidFill>
                <a:latin typeface="Calibri"/>
                <a:cs typeface="Calibri"/>
              </a:rPr>
              <a:t>остранст</a:t>
            </a:r>
            <a:r>
              <a:rPr sz="2400" spc="-10" dirty="0">
                <a:solidFill>
                  <a:srgbClr val="008000"/>
                </a:solidFill>
                <a:latin typeface="Calibri"/>
                <a:cs typeface="Calibri"/>
              </a:rPr>
              <a:t>в</a:t>
            </a:r>
            <a:r>
              <a:rPr sz="2400" spc="-20" dirty="0">
                <a:solidFill>
                  <a:srgbClr val="008000"/>
                </a:solidFill>
                <a:latin typeface="Calibri"/>
                <a:cs typeface="Calibri"/>
              </a:rPr>
              <a:t>ом</a:t>
            </a:r>
            <a:r>
              <a:rPr sz="2400" spc="40" dirty="0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че</a:t>
            </a:r>
            <a:r>
              <a:rPr sz="2400" spc="-30" dirty="0">
                <a:latin typeface="Calibri"/>
                <a:cs typeface="Calibri"/>
              </a:rPr>
              <a:t>р</a:t>
            </a:r>
            <a:r>
              <a:rPr sz="2400" spc="-15" dirty="0">
                <a:latin typeface="Calibri"/>
                <a:cs typeface="Calibri"/>
              </a:rPr>
              <a:t>ез</a:t>
            </a:r>
            <a:endParaRPr sz="2400" dirty="0">
              <a:latin typeface="Calibri"/>
              <a:cs typeface="Calibri"/>
            </a:endParaRPr>
          </a:p>
          <a:p>
            <a:pPr marL="527685">
              <a:lnSpc>
                <a:spcPts val="2550"/>
              </a:lnSpc>
            </a:pPr>
            <a:r>
              <a:rPr sz="2400" b="1" spc="-15" dirty="0">
                <a:solidFill>
                  <a:srgbClr val="C00000"/>
                </a:solidFill>
                <a:latin typeface="Calibri"/>
                <a:cs typeface="Calibri"/>
              </a:rPr>
              <a:t>не</a:t>
            </a:r>
            <a:r>
              <a:rPr sz="2400" spc="-15" dirty="0">
                <a:solidFill>
                  <a:srgbClr val="C00000"/>
                </a:solidFill>
                <a:latin typeface="Calibri"/>
                <a:cs typeface="Calibri"/>
              </a:rPr>
              <a:t>парное</a:t>
            </a:r>
            <a:r>
              <a:rPr sz="2400" spc="2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spc="-40" dirty="0">
                <a:solidFill>
                  <a:srgbClr val="C00000"/>
                </a:solidFill>
                <a:latin typeface="Calibri"/>
                <a:cs typeface="Calibri"/>
              </a:rPr>
              <a:t>о</a:t>
            </a:r>
            <a:r>
              <a:rPr sz="2400" spc="-15" dirty="0">
                <a:solidFill>
                  <a:srgbClr val="C00000"/>
                </a:solidFill>
                <a:latin typeface="Calibri"/>
                <a:cs typeface="Calibri"/>
              </a:rPr>
              <a:t>тверстие</a:t>
            </a:r>
            <a:r>
              <a:rPr sz="2400" spc="2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spc="-25" dirty="0">
                <a:solidFill>
                  <a:srgbClr val="C00000"/>
                </a:solidFill>
                <a:latin typeface="Calibri"/>
                <a:cs typeface="Calibri"/>
              </a:rPr>
              <a:t>Ма</a:t>
            </a:r>
            <a:r>
              <a:rPr sz="2400" b="1" spc="-60" dirty="0">
                <a:solidFill>
                  <a:srgbClr val="C00000"/>
                </a:solidFill>
                <a:latin typeface="Calibri"/>
                <a:cs typeface="Calibri"/>
              </a:rPr>
              <a:t>ж</a:t>
            </a:r>
            <a:r>
              <a:rPr sz="2400" b="1" spc="-20" dirty="0">
                <a:solidFill>
                  <a:srgbClr val="C00000"/>
                </a:solidFill>
                <a:latin typeface="Calibri"/>
                <a:cs typeface="Calibri"/>
              </a:rPr>
              <a:t>анди</a:t>
            </a:r>
            <a:endParaRPr sz="2400" dirty="0">
              <a:latin typeface="Calibri"/>
              <a:cs typeface="Calibri"/>
            </a:endParaRPr>
          </a:p>
          <a:p>
            <a:pPr marL="527685" marR="630555" indent="-515620">
              <a:lnSpc>
                <a:spcPct val="77500"/>
              </a:lnSpc>
              <a:spcBef>
                <a:spcPts val="710"/>
              </a:spcBef>
            </a:pPr>
            <a:r>
              <a:rPr sz="2400" b="1" i="1" spc="-20" dirty="0">
                <a:latin typeface="Calibri"/>
                <a:cs typeface="Calibri"/>
              </a:rPr>
              <a:t>латерально</a:t>
            </a:r>
            <a:r>
              <a:rPr sz="2400" b="1" i="1" spc="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–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с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008000"/>
                </a:solidFill>
                <a:latin typeface="Calibri"/>
                <a:cs typeface="Calibri"/>
              </a:rPr>
              <a:t>п</a:t>
            </a:r>
            <a:r>
              <a:rPr sz="2400" spc="-95" dirty="0">
                <a:solidFill>
                  <a:srgbClr val="008000"/>
                </a:solidFill>
                <a:latin typeface="Calibri"/>
                <a:cs typeface="Calibri"/>
              </a:rPr>
              <a:t>о</a:t>
            </a:r>
            <a:r>
              <a:rPr sz="2400" spc="-20" dirty="0">
                <a:solidFill>
                  <a:srgbClr val="008000"/>
                </a:solidFill>
                <a:latin typeface="Calibri"/>
                <a:cs typeface="Calibri"/>
              </a:rPr>
              <a:t>дп</a:t>
            </a:r>
            <a:r>
              <a:rPr sz="2400" spc="-30" dirty="0">
                <a:solidFill>
                  <a:srgbClr val="008000"/>
                </a:solidFill>
                <a:latin typeface="Calibri"/>
                <a:cs typeface="Calibri"/>
              </a:rPr>
              <a:t>а</a:t>
            </a:r>
            <a:r>
              <a:rPr sz="2400" spc="-15" dirty="0">
                <a:solidFill>
                  <a:srgbClr val="008000"/>
                </a:solidFill>
                <a:latin typeface="Calibri"/>
                <a:cs typeface="Calibri"/>
              </a:rPr>
              <a:t>у</a:t>
            </a:r>
            <a:r>
              <a:rPr sz="2400" spc="-25" dirty="0">
                <a:solidFill>
                  <a:srgbClr val="008000"/>
                </a:solidFill>
                <a:latin typeface="Calibri"/>
                <a:cs typeface="Calibri"/>
              </a:rPr>
              <a:t>т</a:t>
            </a:r>
            <a:r>
              <a:rPr sz="2400" spc="-20" dirty="0">
                <a:solidFill>
                  <a:srgbClr val="008000"/>
                </a:solidFill>
                <a:latin typeface="Calibri"/>
                <a:cs typeface="Calibri"/>
              </a:rPr>
              <a:t>инным</a:t>
            </a:r>
            <a:r>
              <a:rPr sz="2400" spc="30" dirty="0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008000"/>
                </a:solidFill>
                <a:latin typeface="Calibri"/>
                <a:cs typeface="Calibri"/>
              </a:rPr>
              <a:t>п</a:t>
            </a:r>
            <a:r>
              <a:rPr sz="2400" spc="-25" dirty="0">
                <a:solidFill>
                  <a:srgbClr val="008000"/>
                </a:solidFill>
                <a:latin typeface="Calibri"/>
                <a:cs typeface="Calibri"/>
              </a:rPr>
              <a:t>р</a:t>
            </a:r>
            <a:r>
              <a:rPr sz="2400" spc="-15" dirty="0">
                <a:solidFill>
                  <a:srgbClr val="008000"/>
                </a:solidFill>
                <a:latin typeface="Calibri"/>
                <a:cs typeface="Calibri"/>
              </a:rPr>
              <a:t>остра</a:t>
            </a:r>
            <a:r>
              <a:rPr sz="2400" spc="-10" dirty="0">
                <a:solidFill>
                  <a:srgbClr val="008000"/>
                </a:solidFill>
                <a:latin typeface="Calibri"/>
                <a:cs typeface="Calibri"/>
              </a:rPr>
              <a:t>н</a:t>
            </a:r>
            <a:r>
              <a:rPr sz="2400" spc="-15" dirty="0">
                <a:solidFill>
                  <a:srgbClr val="008000"/>
                </a:solidFill>
                <a:latin typeface="Calibri"/>
                <a:cs typeface="Calibri"/>
              </a:rPr>
              <a:t>ств</a:t>
            </a:r>
            <a:r>
              <a:rPr sz="2400" spc="-10" dirty="0">
                <a:solidFill>
                  <a:srgbClr val="008000"/>
                </a:solidFill>
                <a:latin typeface="Calibri"/>
                <a:cs typeface="Calibri"/>
              </a:rPr>
              <a:t>о</a:t>
            </a:r>
            <a:r>
              <a:rPr sz="2400" spc="-20" dirty="0">
                <a:solidFill>
                  <a:srgbClr val="008000"/>
                </a:solidFill>
                <a:latin typeface="Calibri"/>
                <a:cs typeface="Calibri"/>
              </a:rPr>
              <a:t>м</a:t>
            </a:r>
            <a:r>
              <a:rPr sz="2400" spc="40" dirty="0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через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C00000"/>
                </a:solidFill>
                <a:latin typeface="Calibri"/>
                <a:cs typeface="Calibri"/>
              </a:rPr>
              <a:t>парное</a:t>
            </a:r>
            <a:r>
              <a:rPr sz="2400" spc="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spc="-40" dirty="0">
                <a:solidFill>
                  <a:srgbClr val="C00000"/>
                </a:solidFill>
                <a:latin typeface="Calibri"/>
                <a:cs typeface="Calibri"/>
              </a:rPr>
              <a:t>о</a:t>
            </a:r>
            <a:r>
              <a:rPr sz="2400" spc="-15" dirty="0">
                <a:solidFill>
                  <a:srgbClr val="C00000"/>
                </a:solidFill>
                <a:latin typeface="Calibri"/>
                <a:cs typeface="Calibri"/>
              </a:rPr>
              <a:t>тверстие</a:t>
            </a:r>
            <a:r>
              <a:rPr sz="2400" spc="2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spc="-20" dirty="0">
                <a:solidFill>
                  <a:srgbClr val="C00000"/>
                </a:solidFill>
                <a:latin typeface="Calibri"/>
                <a:cs typeface="Calibri"/>
              </a:rPr>
              <a:t>Лушки</a:t>
            </a:r>
            <a:endParaRPr sz="2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5326" y="152400"/>
            <a:ext cx="8610600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10209">
              <a:lnSpc>
                <a:spcPct val="100000"/>
              </a:lnSpc>
            </a:pPr>
            <a:r>
              <a:rPr dirty="0"/>
              <a:t>дно и</a:t>
            </a:r>
            <a:r>
              <a:rPr spc="10" dirty="0"/>
              <a:t> </a:t>
            </a:r>
            <a:r>
              <a:rPr dirty="0"/>
              <a:t>бо</a:t>
            </a:r>
            <a:r>
              <a:rPr spc="-60" dirty="0"/>
              <a:t>к</a:t>
            </a:r>
            <a:r>
              <a:rPr dirty="0"/>
              <a:t>овые с</a:t>
            </a:r>
            <a:r>
              <a:rPr spc="-30" dirty="0"/>
              <a:t>т</a:t>
            </a:r>
            <a:r>
              <a:rPr dirty="0"/>
              <a:t>енки</a:t>
            </a:r>
            <a:r>
              <a:rPr spc="10" dirty="0"/>
              <a:t> </a:t>
            </a:r>
            <a:r>
              <a:rPr dirty="0"/>
              <a:t>4 моз</a:t>
            </a:r>
            <a:r>
              <a:rPr spc="-20" dirty="0"/>
              <a:t>г</a:t>
            </a:r>
            <a:r>
              <a:rPr dirty="0"/>
              <a:t>ово</a:t>
            </a:r>
            <a:r>
              <a:rPr spc="-20" dirty="0"/>
              <a:t>г</a:t>
            </a:r>
            <a:r>
              <a:rPr dirty="0"/>
              <a:t>о</a:t>
            </a:r>
            <a:r>
              <a:rPr spc="-15" dirty="0"/>
              <a:t> </a:t>
            </a:r>
            <a:r>
              <a:rPr spc="-45" dirty="0"/>
              <a:t>ж</a:t>
            </a:r>
            <a:r>
              <a:rPr spc="-55" dirty="0"/>
              <a:t>е</a:t>
            </a:r>
            <a:r>
              <a:rPr dirty="0"/>
              <a:t>л</a:t>
            </a:r>
            <a:r>
              <a:rPr spc="-135" dirty="0"/>
              <a:t>у</a:t>
            </a:r>
            <a:r>
              <a:rPr spc="-45" dirty="0"/>
              <a:t>д</a:t>
            </a:r>
            <a:r>
              <a:rPr dirty="0"/>
              <a:t>оч</a:t>
            </a:r>
            <a:r>
              <a:rPr spc="-40" dirty="0"/>
              <a:t>к</a:t>
            </a:r>
            <a:r>
              <a:rPr dirty="0"/>
              <a:t>а</a:t>
            </a:r>
          </a:p>
        </p:txBody>
      </p:sp>
      <p:sp>
        <p:nvSpPr>
          <p:cNvPr id="3" name="object 3"/>
          <p:cNvSpPr/>
          <p:nvPr/>
        </p:nvSpPr>
        <p:spPr>
          <a:xfrm>
            <a:off x="1214437" y="817625"/>
            <a:ext cx="7004050" cy="50973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897888" y="2434844"/>
            <a:ext cx="1696085" cy="1236345"/>
          </a:xfrm>
          <a:custGeom>
            <a:avLst/>
            <a:gdLst/>
            <a:ahLst/>
            <a:cxnLst/>
            <a:rect l="l" t="t" r="r" b="b"/>
            <a:pathLst>
              <a:path w="1696085" h="1236345">
                <a:moveTo>
                  <a:pt x="0" y="0"/>
                </a:moveTo>
                <a:lnTo>
                  <a:pt x="1695958" y="1235836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71500" y="1928812"/>
            <a:ext cx="1643380" cy="500380"/>
          </a:xfrm>
          <a:prstGeom prst="rect">
            <a:avLst/>
          </a:prstGeom>
          <a:solidFill>
            <a:srgbClr val="008000"/>
          </a:solidFill>
          <a:ln w="25400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558800" marR="111125" indent="-440690">
              <a:lnSpc>
                <a:spcPct val="78900"/>
              </a:lnSpc>
            </a:pPr>
            <a:r>
              <a:rPr sz="1800" b="1" dirty="0">
                <a:latin typeface="Calibri"/>
                <a:cs typeface="Calibri"/>
              </a:rPr>
              <a:t>ром</a:t>
            </a:r>
            <a:r>
              <a:rPr sz="1800" b="1" spc="5" dirty="0">
                <a:latin typeface="Calibri"/>
                <a:cs typeface="Calibri"/>
              </a:rPr>
              <a:t>б</a:t>
            </a:r>
            <a:r>
              <a:rPr sz="1800" b="1" dirty="0">
                <a:latin typeface="Calibri"/>
                <a:cs typeface="Calibri"/>
              </a:rPr>
              <a:t>овидная ям</a:t>
            </a:r>
            <a:r>
              <a:rPr sz="1800" b="1" spc="-25" dirty="0">
                <a:latin typeface="Calibri"/>
                <a:cs typeface="Calibri"/>
              </a:rPr>
              <a:t>к</a:t>
            </a:r>
            <a:r>
              <a:rPr sz="1800" b="1" dirty="0">
                <a:latin typeface="Calibri"/>
                <a:cs typeface="Calibri"/>
              </a:rPr>
              <a:t>а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547996" y="1359408"/>
            <a:ext cx="546735" cy="1083310"/>
          </a:xfrm>
          <a:custGeom>
            <a:avLst/>
            <a:gdLst/>
            <a:ahLst/>
            <a:cxnLst/>
            <a:rect l="l" t="t" r="r" b="b"/>
            <a:pathLst>
              <a:path w="546735" h="1083310">
                <a:moveTo>
                  <a:pt x="546480" y="0"/>
                </a:moveTo>
                <a:lnTo>
                  <a:pt x="0" y="1082802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714875" y="1071625"/>
            <a:ext cx="1929130" cy="285750"/>
          </a:xfrm>
          <a:prstGeom prst="rect">
            <a:avLst/>
          </a:prstGeom>
          <a:solidFill>
            <a:srgbClr val="FFC000"/>
          </a:solidFill>
          <a:ln w="25400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98755">
              <a:lnSpc>
                <a:spcPct val="100000"/>
              </a:lnSpc>
            </a:pPr>
            <a:r>
              <a:rPr sz="1800" b="1" dirty="0">
                <a:latin typeface="Calibri"/>
                <a:cs typeface="Calibri"/>
              </a:rPr>
              <a:t>с</a:t>
            </a:r>
            <a:r>
              <a:rPr sz="1800" b="1" spc="5" dirty="0">
                <a:latin typeface="Calibri"/>
                <a:cs typeface="Calibri"/>
              </a:rPr>
              <a:t>р</a:t>
            </a:r>
            <a:r>
              <a:rPr sz="1800" b="1" spc="-20" dirty="0">
                <a:latin typeface="Calibri"/>
                <a:cs typeface="Calibri"/>
              </a:rPr>
              <a:t>е</a:t>
            </a:r>
            <a:r>
              <a:rPr sz="1800" b="1" dirty="0">
                <a:latin typeface="Calibri"/>
                <a:cs typeface="Calibri"/>
              </a:rPr>
              <a:t>дняя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н</a:t>
            </a:r>
            <a:r>
              <a:rPr sz="1800" b="1" spc="-20" dirty="0">
                <a:latin typeface="Calibri"/>
                <a:cs typeface="Calibri"/>
              </a:rPr>
              <a:t>о</a:t>
            </a:r>
            <a:r>
              <a:rPr sz="1800" b="1" dirty="0">
                <a:latin typeface="Calibri"/>
                <a:cs typeface="Calibri"/>
              </a:rPr>
              <a:t>ж</a:t>
            </a:r>
            <a:r>
              <a:rPr sz="1800" b="1" spc="-30" dirty="0">
                <a:latin typeface="Calibri"/>
                <a:cs typeface="Calibri"/>
              </a:rPr>
              <a:t>к</a:t>
            </a:r>
            <a:r>
              <a:rPr sz="1800" b="1" dirty="0">
                <a:latin typeface="Calibri"/>
                <a:cs typeface="Calibri"/>
              </a:rPr>
              <a:t>а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457447" y="1716658"/>
            <a:ext cx="297815" cy="455295"/>
          </a:xfrm>
          <a:custGeom>
            <a:avLst/>
            <a:gdLst/>
            <a:ahLst/>
            <a:cxnLst/>
            <a:rect l="l" t="t" r="r" b="b"/>
            <a:pathLst>
              <a:path w="297814" h="455294">
                <a:moveTo>
                  <a:pt x="0" y="0"/>
                </a:moveTo>
                <a:lnTo>
                  <a:pt x="297561" y="455294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857375" y="1428750"/>
            <a:ext cx="1643380" cy="285750"/>
          </a:xfrm>
          <a:prstGeom prst="rect">
            <a:avLst/>
          </a:prstGeom>
          <a:solidFill>
            <a:srgbClr val="FF0000"/>
          </a:solidFill>
          <a:ln w="25400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15570">
              <a:lnSpc>
                <a:spcPct val="100000"/>
              </a:lnSpc>
            </a:pPr>
            <a:r>
              <a:rPr sz="1800" b="1" dirty="0">
                <a:latin typeface="Calibri"/>
                <a:cs typeface="Calibri"/>
              </a:rPr>
              <a:t>задняя</a:t>
            </a:r>
            <a:r>
              <a:rPr sz="1800" b="1" spc="1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н</a:t>
            </a:r>
            <a:r>
              <a:rPr sz="1800" b="1" spc="-20" dirty="0">
                <a:latin typeface="Calibri"/>
                <a:cs typeface="Calibri"/>
              </a:rPr>
              <a:t>о</a:t>
            </a:r>
            <a:r>
              <a:rPr sz="1800" b="1" spc="5" dirty="0">
                <a:latin typeface="Calibri"/>
                <a:cs typeface="Calibri"/>
              </a:rPr>
              <a:t>ж</a:t>
            </a:r>
            <a:r>
              <a:rPr sz="1800" b="1" spc="-30" dirty="0">
                <a:latin typeface="Calibri"/>
                <a:cs typeface="Calibri"/>
              </a:rPr>
              <a:t>к</a:t>
            </a:r>
            <a:r>
              <a:rPr sz="1800" b="1" dirty="0">
                <a:latin typeface="Calibri"/>
                <a:cs typeface="Calibri"/>
              </a:rPr>
              <a:t>а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512948" y="3788664"/>
            <a:ext cx="603885" cy="1640839"/>
          </a:xfrm>
          <a:custGeom>
            <a:avLst/>
            <a:gdLst/>
            <a:ahLst/>
            <a:cxnLst/>
            <a:rect l="l" t="t" r="r" b="b"/>
            <a:pathLst>
              <a:path w="603885" h="1640839">
                <a:moveTo>
                  <a:pt x="603631" y="1640839"/>
                </a:moveTo>
                <a:lnTo>
                  <a:pt x="0" y="0"/>
                </a:lnTo>
              </a:path>
            </a:pathLst>
          </a:custGeom>
          <a:ln w="25399">
            <a:solidFill>
              <a:srgbClr val="00A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928876" y="5429250"/>
            <a:ext cx="1857375" cy="500380"/>
          </a:xfrm>
          <a:prstGeom prst="rect">
            <a:avLst/>
          </a:prstGeom>
          <a:solidFill>
            <a:srgbClr val="006FC0"/>
          </a:solidFill>
          <a:ln w="25400">
            <a:solidFill>
              <a:srgbClr val="00AFE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635" algn="ctr">
              <a:lnSpc>
                <a:spcPts val="1930"/>
              </a:lnSpc>
            </a:pPr>
            <a:r>
              <a:rPr sz="1800" b="1" dirty="0">
                <a:latin typeface="Calibri"/>
                <a:cs typeface="Calibri"/>
              </a:rPr>
              <a:t>спинномоз</a:t>
            </a:r>
            <a:r>
              <a:rPr sz="1800" b="1" spc="-15" dirty="0">
                <a:latin typeface="Calibri"/>
                <a:cs typeface="Calibri"/>
              </a:rPr>
              <a:t>г</a:t>
            </a:r>
            <a:r>
              <a:rPr sz="1800" b="1" dirty="0">
                <a:latin typeface="Calibri"/>
                <a:cs typeface="Calibri"/>
              </a:rPr>
              <a:t>ов</a:t>
            </a:r>
            <a:r>
              <a:rPr sz="1800" b="1" spc="-15" dirty="0">
                <a:latin typeface="Calibri"/>
                <a:cs typeface="Calibri"/>
              </a:rPr>
              <a:t>о</a:t>
            </a:r>
            <a:r>
              <a:rPr sz="1800" b="1" dirty="0">
                <a:latin typeface="Calibri"/>
                <a:cs typeface="Calibri"/>
              </a:rPr>
              <a:t>й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ts val="1930"/>
              </a:lnSpc>
            </a:pPr>
            <a:r>
              <a:rPr sz="1800" b="1" spc="-30" dirty="0">
                <a:latin typeface="Calibri"/>
                <a:cs typeface="Calibri"/>
              </a:rPr>
              <a:t>к</a:t>
            </a:r>
            <a:r>
              <a:rPr sz="1800" b="1" dirty="0">
                <a:latin typeface="Calibri"/>
                <a:cs typeface="Calibri"/>
              </a:rPr>
              <a:t>анал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604130" y="3603752"/>
            <a:ext cx="532765" cy="2040255"/>
          </a:xfrm>
          <a:custGeom>
            <a:avLst/>
            <a:gdLst/>
            <a:ahLst/>
            <a:cxnLst/>
            <a:rect l="l" t="t" r="r" b="b"/>
            <a:pathLst>
              <a:path w="532764" h="2040254">
                <a:moveTo>
                  <a:pt x="0" y="2040089"/>
                </a:moveTo>
                <a:lnTo>
                  <a:pt x="532384" y="0"/>
                </a:lnTo>
              </a:path>
            </a:pathLst>
          </a:custGeom>
          <a:ln w="25400">
            <a:solidFill>
              <a:srgbClr val="00A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4500626" y="5643562"/>
            <a:ext cx="1571625" cy="500380"/>
          </a:xfrm>
          <a:prstGeom prst="rect">
            <a:avLst/>
          </a:prstGeom>
          <a:solidFill>
            <a:srgbClr val="006FC0"/>
          </a:solidFill>
          <a:ln w="25400">
            <a:solidFill>
              <a:srgbClr val="00AFE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65100" marR="156845" indent="132080">
              <a:lnSpc>
                <a:spcPct val="78900"/>
              </a:lnSpc>
            </a:pPr>
            <a:r>
              <a:rPr sz="1800" b="1" dirty="0">
                <a:latin typeface="Calibri"/>
                <a:cs typeface="Calibri"/>
              </a:rPr>
              <a:t>моз</a:t>
            </a:r>
            <a:r>
              <a:rPr sz="1800" b="1" spc="-15" dirty="0">
                <a:latin typeface="Calibri"/>
                <a:cs typeface="Calibri"/>
              </a:rPr>
              <a:t>г</a:t>
            </a:r>
            <a:r>
              <a:rPr sz="1800" b="1" dirty="0">
                <a:latin typeface="Calibri"/>
                <a:cs typeface="Calibri"/>
              </a:rPr>
              <a:t>овой в</a:t>
            </a:r>
            <a:r>
              <a:rPr sz="1800" b="1" spc="-50" dirty="0">
                <a:latin typeface="Calibri"/>
                <a:cs typeface="Calibri"/>
              </a:rPr>
              <a:t>о</a:t>
            </a:r>
            <a:r>
              <a:rPr sz="1800" b="1" spc="-20" dirty="0">
                <a:latin typeface="Calibri"/>
                <a:cs typeface="Calibri"/>
              </a:rPr>
              <a:t>д</a:t>
            </a:r>
            <a:r>
              <a:rPr sz="1800" b="1" dirty="0">
                <a:latin typeface="Calibri"/>
                <a:cs typeface="Calibri"/>
              </a:rPr>
              <a:t>оп</a:t>
            </a:r>
            <a:r>
              <a:rPr sz="1800" b="1" spc="5" dirty="0">
                <a:latin typeface="Calibri"/>
                <a:cs typeface="Calibri"/>
              </a:rPr>
              <a:t>р</a:t>
            </a:r>
            <a:r>
              <a:rPr sz="1800" b="1" dirty="0">
                <a:latin typeface="Calibri"/>
                <a:cs typeface="Calibri"/>
              </a:rPr>
              <a:t>ов</a:t>
            </a:r>
            <a:r>
              <a:rPr sz="1800" b="1" spc="-45" dirty="0">
                <a:latin typeface="Calibri"/>
                <a:cs typeface="Calibri"/>
              </a:rPr>
              <a:t>о</a:t>
            </a:r>
            <a:r>
              <a:rPr sz="1800" b="1" dirty="0">
                <a:latin typeface="Calibri"/>
                <a:cs typeface="Calibri"/>
              </a:rPr>
              <a:t>д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729482" y="1299336"/>
            <a:ext cx="577850" cy="1449070"/>
          </a:xfrm>
          <a:custGeom>
            <a:avLst/>
            <a:gdLst/>
            <a:ahLst/>
            <a:cxnLst/>
            <a:rect l="l" t="t" r="r" b="b"/>
            <a:pathLst>
              <a:path w="577850" h="1449070">
                <a:moveTo>
                  <a:pt x="0" y="0"/>
                </a:moveTo>
                <a:lnTo>
                  <a:pt x="577850" y="1448942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2000250" y="1000125"/>
            <a:ext cx="1929130" cy="285750"/>
          </a:xfrm>
          <a:prstGeom prst="rect">
            <a:avLst/>
          </a:prstGeom>
          <a:solidFill>
            <a:srgbClr val="006FC0"/>
          </a:solidFill>
          <a:ln w="25400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27635">
              <a:lnSpc>
                <a:spcPct val="100000"/>
              </a:lnSpc>
            </a:pPr>
            <a:r>
              <a:rPr sz="1800" b="1" dirty="0">
                <a:latin typeface="Calibri"/>
                <a:cs typeface="Calibri"/>
              </a:rPr>
              <a:t>пер</a:t>
            </a:r>
            <a:r>
              <a:rPr sz="1800" b="1" spc="-20" dirty="0">
                <a:latin typeface="Calibri"/>
                <a:cs typeface="Calibri"/>
              </a:rPr>
              <a:t>е</a:t>
            </a:r>
            <a:r>
              <a:rPr sz="1800" b="1" dirty="0">
                <a:latin typeface="Calibri"/>
                <a:cs typeface="Calibri"/>
              </a:rPr>
              <a:t>дняя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н</a:t>
            </a:r>
            <a:r>
              <a:rPr sz="1800" b="1" spc="-20" dirty="0">
                <a:latin typeface="Calibri"/>
                <a:cs typeface="Calibri"/>
              </a:rPr>
              <a:t>о</a:t>
            </a:r>
            <a:r>
              <a:rPr sz="1800" b="1" dirty="0">
                <a:latin typeface="Calibri"/>
                <a:cs typeface="Calibri"/>
              </a:rPr>
              <a:t>ж</a:t>
            </a:r>
            <a:r>
              <a:rPr sz="1800" b="1" spc="-30" dirty="0">
                <a:latin typeface="Calibri"/>
                <a:cs typeface="Calibri"/>
              </a:rPr>
              <a:t>к</a:t>
            </a:r>
            <a:r>
              <a:rPr sz="1800" b="1" dirty="0">
                <a:latin typeface="Calibri"/>
                <a:cs typeface="Calibri"/>
              </a:rPr>
              <a:t>а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42950" y="6191198"/>
            <a:ext cx="8229600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72690">
              <a:lnSpc>
                <a:spcPct val="100000"/>
              </a:lnSpc>
            </a:pPr>
            <a:r>
              <a:rPr sz="3200" dirty="0"/>
              <a:t>4 моз</a:t>
            </a:r>
            <a:r>
              <a:rPr sz="3200" spc="-20" dirty="0"/>
              <a:t>г</a:t>
            </a:r>
            <a:r>
              <a:rPr sz="3200" dirty="0"/>
              <a:t>овой</a:t>
            </a:r>
            <a:r>
              <a:rPr sz="3200" spc="-10" dirty="0"/>
              <a:t> </a:t>
            </a:r>
            <a:r>
              <a:rPr sz="3200" spc="-45" dirty="0"/>
              <a:t>ж</a:t>
            </a:r>
            <a:r>
              <a:rPr sz="3200" spc="-55" dirty="0"/>
              <a:t>е</a:t>
            </a:r>
            <a:r>
              <a:rPr sz="3200" dirty="0"/>
              <a:t>л</a:t>
            </a:r>
            <a:r>
              <a:rPr sz="3200" spc="-135" dirty="0"/>
              <a:t>у</a:t>
            </a:r>
            <a:r>
              <a:rPr sz="3200" spc="-45" dirty="0"/>
              <a:t>д</a:t>
            </a:r>
            <a:r>
              <a:rPr sz="3200" dirty="0"/>
              <a:t>очек</a:t>
            </a:r>
          </a:p>
        </p:txBody>
      </p:sp>
      <p:sp>
        <p:nvSpPr>
          <p:cNvPr id="3" name="object 3"/>
          <p:cNvSpPr/>
          <p:nvPr/>
        </p:nvSpPr>
        <p:spPr>
          <a:xfrm>
            <a:off x="1786001" y="643001"/>
            <a:ext cx="5357749" cy="47879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659754" y="1409319"/>
            <a:ext cx="902335" cy="544195"/>
          </a:xfrm>
          <a:custGeom>
            <a:avLst/>
            <a:gdLst/>
            <a:ahLst/>
            <a:cxnLst/>
            <a:rect l="l" t="t" r="r" b="b"/>
            <a:pathLst>
              <a:path w="902334" h="544194">
                <a:moveTo>
                  <a:pt x="901826" y="0"/>
                </a:moveTo>
                <a:lnTo>
                  <a:pt x="0" y="544067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572250" y="1214500"/>
            <a:ext cx="1214755" cy="285750"/>
          </a:xfrm>
          <a:prstGeom prst="rect">
            <a:avLst/>
          </a:prstGeom>
          <a:solidFill>
            <a:srgbClr val="FFC000"/>
          </a:solidFill>
          <a:ln w="25400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88900">
              <a:lnSpc>
                <a:spcPct val="100000"/>
              </a:lnSpc>
            </a:pPr>
            <a:r>
              <a:rPr sz="1800" b="1" dirty="0">
                <a:latin typeface="Calibri"/>
                <a:cs typeface="Calibri"/>
              </a:rPr>
              <a:t>мо</a:t>
            </a:r>
            <a:r>
              <a:rPr sz="1800" b="1" spc="-10" dirty="0">
                <a:latin typeface="Calibri"/>
                <a:cs typeface="Calibri"/>
              </a:rPr>
              <a:t>з</a:t>
            </a:r>
            <a:r>
              <a:rPr sz="1800" b="1" spc="-20" dirty="0">
                <a:latin typeface="Calibri"/>
                <a:cs typeface="Calibri"/>
              </a:rPr>
              <a:t>ж</a:t>
            </a:r>
            <a:r>
              <a:rPr sz="1800" b="1" spc="5" dirty="0">
                <a:latin typeface="Calibri"/>
                <a:cs typeface="Calibri"/>
              </a:rPr>
              <a:t>е</a:t>
            </a:r>
            <a:r>
              <a:rPr sz="1800" b="1" dirty="0">
                <a:latin typeface="Calibri"/>
                <a:cs typeface="Calibri"/>
              </a:rPr>
              <a:t>чок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601717" y="2825495"/>
            <a:ext cx="2188210" cy="1158240"/>
          </a:xfrm>
          <a:custGeom>
            <a:avLst/>
            <a:gdLst/>
            <a:ahLst/>
            <a:cxnLst/>
            <a:rect l="l" t="t" r="r" b="b"/>
            <a:pathLst>
              <a:path w="2188209" h="1158239">
                <a:moveTo>
                  <a:pt x="2187702" y="0"/>
                </a:moveTo>
                <a:lnTo>
                  <a:pt x="0" y="1157858"/>
                </a:lnTo>
              </a:path>
            </a:pathLst>
          </a:custGeom>
          <a:ln w="25400">
            <a:solidFill>
              <a:srgbClr val="00A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6786626" y="2643251"/>
            <a:ext cx="1857375" cy="2857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5400">
            <a:solidFill>
              <a:srgbClr val="00AFE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06045">
              <a:lnSpc>
                <a:spcPct val="100000"/>
              </a:lnSpc>
            </a:pPr>
            <a:r>
              <a:rPr sz="1800" b="1" dirty="0">
                <a:latin typeface="Calibri"/>
                <a:cs typeface="Calibri"/>
              </a:rPr>
              <a:t>ве</a:t>
            </a:r>
            <a:r>
              <a:rPr sz="1800" b="1" spc="-20" dirty="0">
                <a:latin typeface="Calibri"/>
                <a:cs typeface="Calibri"/>
              </a:rPr>
              <a:t>р</a:t>
            </a:r>
            <a:r>
              <a:rPr sz="1800" b="1" dirty="0">
                <a:latin typeface="Calibri"/>
                <a:cs typeface="Calibri"/>
              </a:rPr>
              <a:t>ху</a:t>
            </a:r>
            <a:r>
              <a:rPr sz="1800" b="1" spc="-10" dirty="0">
                <a:latin typeface="Calibri"/>
                <a:cs typeface="Calibri"/>
              </a:rPr>
              <a:t>ш</a:t>
            </a:r>
            <a:r>
              <a:rPr sz="1800" b="1" spc="-30" dirty="0">
                <a:latin typeface="Calibri"/>
                <a:cs typeface="Calibri"/>
              </a:rPr>
              <a:t>к</a:t>
            </a:r>
            <a:r>
              <a:rPr sz="1800" b="1" dirty="0">
                <a:latin typeface="Calibri"/>
                <a:cs typeface="Calibri"/>
              </a:rPr>
              <a:t>а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ш</a:t>
            </a:r>
            <a:r>
              <a:rPr sz="1800" b="1" dirty="0">
                <a:latin typeface="Calibri"/>
                <a:cs typeface="Calibri"/>
              </a:rPr>
              <a:t>а</a:t>
            </a:r>
            <a:r>
              <a:rPr sz="1800" b="1" spc="-10" dirty="0">
                <a:latin typeface="Calibri"/>
                <a:cs typeface="Calibri"/>
              </a:rPr>
              <a:t>т</a:t>
            </a:r>
            <a:r>
              <a:rPr sz="1800" b="1" dirty="0">
                <a:latin typeface="Calibri"/>
                <a:cs typeface="Calibri"/>
              </a:rPr>
              <a:t>ра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920360" y="5129910"/>
            <a:ext cx="572770" cy="516890"/>
          </a:xfrm>
          <a:custGeom>
            <a:avLst/>
            <a:gdLst/>
            <a:ahLst/>
            <a:cxnLst/>
            <a:rect l="l" t="t" r="r" b="b"/>
            <a:pathLst>
              <a:path w="572770" h="516889">
                <a:moveTo>
                  <a:pt x="572642" y="516394"/>
                </a:moveTo>
                <a:lnTo>
                  <a:pt x="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857750" y="5643562"/>
            <a:ext cx="1929130" cy="500380"/>
          </a:xfrm>
          <a:prstGeom prst="rect">
            <a:avLst/>
          </a:prstGeom>
          <a:solidFill>
            <a:srgbClr val="008000"/>
          </a:solidFill>
          <a:ln w="25400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720090" marR="174625" indent="-538480">
              <a:lnSpc>
                <a:spcPct val="78900"/>
              </a:lnSpc>
            </a:pPr>
            <a:r>
              <a:rPr sz="1800" b="1" dirty="0">
                <a:latin typeface="Calibri"/>
                <a:cs typeface="Calibri"/>
              </a:rPr>
              <a:t>пр</a:t>
            </a:r>
            <a:r>
              <a:rPr sz="1800" b="1" spc="-40" dirty="0">
                <a:latin typeface="Calibri"/>
                <a:cs typeface="Calibri"/>
              </a:rPr>
              <a:t>о</a:t>
            </a:r>
            <a:r>
              <a:rPr sz="1800" b="1" spc="-20" dirty="0">
                <a:latin typeface="Calibri"/>
                <a:cs typeface="Calibri"/>
              </a:rPr>
              <a:t>д</a:t>
            </a:r>
            <a:r>
              <a:rPr sz="1800" b="1" spc="-35" dirty="0">
                <a:latin typeface="Calibri"/>
                <a:cs typeface="Calibri"/>
              </a:rPr>
              <a:t>о</a:t>
            </a:r>
            <a:r>
              <a:rPr sz="1800" b="1" dirty="0">
                <a:latin typeface="Calibri"/>
                <a:cs typeface="Calibri"/>
              </a:rPr>
              <a:t>л</a:t>
            </a:r>
            <a:r>
              <a:rPr sz="1800" b="1" spc="-15" dirty="0">
                <a:latin typeface="Calibri"/>
                <a:cs typeface="Calibri"/>
              </a:rPr>
              <a:t>г</a:t>
            </a:r>
            <a:r>
              <a:rPr sz="1800" b="1" dirty="0">
                <a:latin typeface="Calibri"/>
                <a:cs typeface="Calibri"/>
              </a:rPr>
              <a:t>ова</a:t>
            </a:r>
            <a:r>
              <a:rPr sz="1800" b="1" spc="-10" dirty="0">
                <a:latin typeface="Calibri"/>
                <a:cs typeface="Calibri"/>
              </a:rPr>
              <a:t>т</a:t>
            </a:r>
            <a:r>
              <a:rPr sz="1800" b="1" dirty="0">
                <a:latin typeface="Calibri"/>
                <a:cs typeface="Calibri"/>
              </a:rPr>
              <a:t>ый мозг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276852" y="4707763"/>
            <a:ext cx="565785" cy="871855"/>
          </a:xfrm>
          <a:custGeom>
            <a:avLst/>
            <a:gdLst/>
            <a:ahLst/>
            <a:cxnLst/>
            <a:rect l="l" t="t" r="r" b="b"/>
            <a:pathLst>
              <a:path w="565785" h="871854">
                <a:moveTo>
                  <a:pt x="0" y="871347"/>
                </a:moveTo>
                <a:lnTo>
                  <a:pt x="565785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3000375" y="5572125"/>
            <a:ext cx="1571625" cy="285750"/>
          </a:xfrm>
          <a:prstGeom prst="rect">
            <a:avLst/>
          </a:prstGeom>
          <a:solidFill>
            <a:srgbClr val="FF9999"/>
          </a:solidFill>
          <a:ln w="25400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43510">
              <a:lnSpc>
                <a:spcPct val="100000"/>
              </a:lnSpc>
            </a:pPr>
            <a:r>
              <a:rPr sz="1800" b="1" dirty="0">
                <a:latin typeface="Calibri"/>
                <a:cs typeface="Calibri"/>
              </a:rPr>
              <a:t>4 </a:t>
            </a:r>
            <a:r>
              <a:rPr sz="1800" b="1" spc="-20" dirty="0">
                <a:latin typeface="Calibri"/>
                <a:cs typeface="Calibri"/>
              </a:rPr>
              <a:t>же</a:t>
            </a:r>
            <a:r>
              <a:rPr sz="1800" b="1" dirty="0">
                <a:latin typeface="Calibri"/>
                <a:cs typeface="Calibri"/>
              </a:rPr>
              <a:t>л</a:t>
            </a:r>
            <a:r>
              <a:rPr sz="1800" b="1" spc="-75" dirty="0">
                <a:latin typeface="Calibri"/>
                <a:cs typeface="Calibri"/>
              </a:rPr>
              <a:t>у</a:t>
            </a:r>
            <a:r>
              <a:rPr sz="1800" b="1" spc="-15" dirty="0">
                <a:latin typeface="Calibri"/>
                <a:cs typeface="Calibri"/>
              </a:rPr>
              <a:t>д</a:t>
            </a:r>
            <a:r>
              <a:rPr sz="1800" b="1" dirty="0">
                <a:latin typeface="Calibri"/>
                <a:cs typeface="Calibri"/>
              </a:rPr>
              <a:t>очек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5323459" y="4672329"/>
            <a:ext cx="1899920" cy="261620"/>
          </a:xfrm>
          <a:custGeom>
            <a:avLst/>
            <a:gdLst/>
            <a:ahLst/>
            <a:cxnLst/>
            <a:rect l="l" t="t" r="r" b="b"/>
            <a:pathLst>
              <a:path w="1899920" h="261620">
                <a:moveTo>
                  <a:pt x="1899412" y="261493"/>
                </a:moveTo>
                <a:lnTo>
                  <a:pt x="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7215251" y="4572000"/>
            <a:ext cx="1500505" cy="714375"/>
          </a:xfrm>
          <a:prstGeom prst="rect">
            <a:avLst/>
          </a:prstGeom>
          <a:solidFill>
            <a:srgbClr val="6F2F9F"/>
          </a:solidFill>
          <a:ln w="25400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31445" marR="122555" algn="ctr">
              <a:lnSpc>
                <a:spcPct val="78900"/>
              </a:lnSpc>
            </a:pPr>
            <a:r>
              <a:rPr sz="1800" b="1" spc="-30" dirty="0">
                <a:latin typeface="Calibri"/>
                <a:cs typeface="Calibri"/>
              </a:rPr>
              <a:t>ка</a:t>
            </a:r>
            <a:r>
              <a:rPr sz="1800" b="1" spc="-75" dirty="0">
                <a:latin typeface="Calibri"/>
                <a:cs typeface="Calibri"/>
              </a:rPr>
              <a:t>у</a:t>
            </a:r>
            <a:r>
              <a:rPr sz="1800" b="1" dirty="0">
                <a:latin typeface="Calibri"/>
                <a:cs typeface="Calibri"/>
              </a:rPr>
              <a:t>дал</a:t>
            </a:r>
            <a:r>
              <a:rPr sz="1800" b="1" spc="-10" dirty="0">
                <a:latin typeface="Calibri"/>
                <a:cs typeface="Calibri"/>
              </a:rPr>
              <a:t>ь</a:t>
            </a:r>
            <a:r>
              <a:rPr sz="1800" b="1" dirty="0">
                <a:latin typeface="Calibri"/>
                <a:cs typeface="Calibri"/>
              </a:rPr>
              <a:t>ный моз</a:t>
            </a:r>
            <a:r>
              <a:rPr sz="1800" b="1" spc="-15" dirty="0">
                <a:latin typeface="Calibri"/>
                <a:cs typeface="Calibri"/>
              </a:rPr>
              <a:t>г</a:t>
            </a:r>
            <a:r>
              <a:rPr sz="1800" b="1" dirty="0">
                <a:latin typeface="Calibri"/>
                <a:cs typeface="Calibri"/>
              </a:rPr>
              <a:t>овой па</a:t>
            </a:r>
            <a:r>
              <a:rPr sz="1800" b="1" spc="-25" dirty="0">
                <a:latin typeface="Calibri"/>
                <a:cs typeface="Calibri"/>
              </a:rPr>
              <a:t>р</a:t>
            </a:r>
            <a:r>
              <a:rPr sz="1800" b="1" spc="-15" dirty="0">
                <a:latin typeface="Calibri"/>
                <a:cs typeface="Calibri"/>
              </a:rPr>
              <a:t>у</a:t>
            </a:r>
            <a:r>
              <a:rPr sz="1800" b="1" dirty="0">
                <a:latin typeface="Calibri"/>
                <a:cs typeface="Calibri"/>
              </a:rPr>
              <a:t>с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4180" y="685800"/>
            <a:ext cx="8229600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26740">
              <a:lnSpc>
                <a:spcPct val="100000"/>
              </a:lnSpc>
            </a:pPr>
            <a:r>
              <a:rPr sz="3600" dirty="0"/>
              <a:t>Разме</a:t>
            </a:r>
            <a:r>
              <a:rPr sz="3600" spc="-15" dirty="0"/>
              <a:t>р</a:t>
            </a:r>
            <a:r>
              <a:rPr sz="3600" dirty="0"/>
              <a:t>ы</a:t>
            </a:r>
            <a:r>
              <a:rPr sz="3600" spc="-20" dirty="0"/>
              <a:t> </a:t>
            </a:r>
            <a:r>
              <a:rPr sz="3600" dirty="0"/>
              <a:t>моз</a:t>
            </a:r>
            <a:r>
              <a:rPr sz="3600" spc="-10" dirty="0"/>
              <a:t>г</a:t>
            </a:r>
            <a:r>
              <a:rPr sz="3600" dirty="0"/>
              <a:t>а</a:t>
            </a:r>
          </a:p>
        </p:txBody>
      </p:sp>
      <p:sp>
        <p:nvSpPr>
          <p:cNvPr id="3" name="object 3"/>
          <p:cNvSpPr/>
          <p:nvPr/>
        </p:nvSpPr>
        <p:spPr>
          <a:xfrm>
            <a:off x="0" y="1422801"/>
            <a:ext cx="9125457" cy="41462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554607" y="5545627"/>
            <a:ext cx="1635760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spc="-20" dirty="0">
                <a:latin typeface="Arial"/>
                <a:cs typeface="Arial"/>
              </a:rPr>
              <a:t>дельфин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740143" y="5569097"/>
            <a:ext cx="1455420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spc="-20" dirty="0">
                <a:latin typeface="Arial"/>
                <a:cs typeface="Arial"/>
              </a:rPr>
              <a:t>че</a:t>
            </a:r>
            <a:r>
              <a:rPr sz="2800" b="1" spc="-55" dirty="0">
                <a:latin typeface="Arial"/>
                <a:cs typeface="Arial"/>
              </a:rPr>
              <a:t>л</a:t>
            </a:r>
            <a:r>
              <a:rPr sz="2800" b="1" spc="-20" dirty="0">
                <a:latin typeface="Arial"/>
                <a:cs typeface="Arial"/>
              </a:rPr>
              <a:t>о</a:t>
            </a:r>
            <a:r>
              <a:rPr sz="2800" b="1" spc="-65" dirty="0">
                <a:latin typeface="Arial"/>
                <a:cs typeface="Arial"/>
              </a:rPr>
              <a:t>в</a:t>
            </a:r>
            <a:r>
              <a:rPr sz="2800" b="1" spc="-15" dirty="0">
                <a:latin typeface="Arial"/>
                <a:cs typeface="Arial"/>
              </a:rPr>
              <a:t>ек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64375" y="200937"/>
            <a:ext cx="8229600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33070">
              <a:lnSpc>
                <a:spcPct val="100000"/>
              </a:lnSpc>
            </a:pPr>
            <a:r>
              <a:rPr sz="2800" dirty="0"/>
              <a:t>со</a:t>
            </a:r>
            <a:r>
              <a:rPr sz="2800" spc="5" dirty="0"/>
              <a:t>с</a:t>
            </a:r>
            <a:r>
              <a:rPr sz="2800" spc="-130" dirty="0"/>
              <a:t>у</a:t>
            </a:r>
            <a:r>
              <a:rPr sz="2800" dirty="0"/>
              <a:t>дис</a:t>
            </a:r>
            <a:r>
              <a:rPr sz="2800" spc="-25" dirty="0"/>
              <a:t>т</a:t>
            </a:r>
            <a:r>
              <a:rPr sz="2800" dirty="0"/>
              <a:t>ое</a:t>
            </a:r>
            <a:r>
              <a:rPr sz="2800" spc="-20" dirty="0"/>
              <a:t> </a:t>
            </a:r>
            <a:r>
              <a:rPr sz="2800" dirty="0"/>
              <a:t>с</a:t>
            </a:r>
            <a:r>
              <a:rPr sz="2800" spc="5" dirty="0"/>
              <a:t>п</a:t>
            </a:r>
            <a:r>
              <a:rPr sz="2800" dirty="0"/>
              <a:t>л</a:t>
            </a:r>
            <a:r>
              <a:rPr sz="2800" spc="-25" dirty="0"/>
              <a:t>е</a:t>
            </a:r>
            <a:r>
              <a:rPr sz="2800" spc="-30" dirty="0"/>
              <a:t>т</a:t>
            </a:r>
            <a:r>
              <a:rPr sz="2800" dirty="0"/>
              <a:t>ение</a:t>
            </a:r>
            <a:r>
              <a:rPr sz="2800" spc="20" dirty="0"/>
              <a:t> </a:t>
            </a:r>
            <a:r>
              <a:rPr sz="2800" dirty="0"/>
              <a:t>4 </a:t>
            </a:r>
            <a:r>
              <a:rPr sz="2800" spc="-15" dirty="0"/>
              <a:t>м</a:t>
            </a:r>
            <a:r>
              <a:rPr sz="2800" dirty="0"/>
              <a:t>оз</a:t>
            </a:r>
            <a:r>
              <a:rPr sz="2800" spc="-20" dirty="0"/>
              <a:t>г</a:t>
            </a:r>
            <a:r>
              <a:rPr sz="2800" dirty="0"/>
              <a:t>ово</a:t>
            </a:r>
            <a:r>
              <a:rPr sz="2800" spc="-20" dirty="0"/>
              <a:t>г</a:t>
            </a:r>
            <a:r>
              <a:rPr sz="2800" dirty="0"/>
              <a:t>о</a:t>
            </a:r>
            <a:r>
              <a:rPr sz="2800" spc="-15" dirty="0"/>
              <a:t> </a:t>
            </a:r>
            <a:r>
              <a:rPr sz="2800" spc="-45" dirty="0"/>
              <a:t>ж</a:t>
            </a:r>
            <a:r>
              <a:rPr sz="2800" spc="-55" dirty="0"/>
              <a:t>е</a:t>
            </a:r>
            <a:r>
              <a:rPr sz="2800" dirty="0"/>
              <a:t>л</a:t>
            </a:r>
            <a:r>
              <a:rPr sz="2800" spc="-135" dirty="0"/>
              <a:t>у</a:t>
            </a:r>
            <a:r>
              <a:rPr sz="2800" spc="-45" dirty="0"/>
              <a:t>д</a:t>
            </a:r>
            <a:r>
              <a:rPr sz="2800" dirty="0"/>
              <a:t>оч</a:t>
            </a:r>
            <a:r>
              <a:rPr sz="2800" spc="-40" dirty="0"/>
              <a:t>к</a:t>
            </a:r>
            <a:r>
              <a:rPr sz="2800" dirty="0"/>
              <a:t>а</a:t>
            </a:r>
          </a:p>
        </p:txBody>
      </p:sp>
      <p:sp>
        <p:nvSpPr>
          <p:cNvPr id="3" name="object 3"/>
          <p:cNvSpPr/>
          <p:nvPr/>
        </p:nvSpPr>
        <p:spPr>
          <a:xfrm>
            <a:off x="1228725" y="631824"/>
            <a:ext cx="6700901" cy="622617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643126" y="4857750"/>
            <a:ext cx="1000125" cy="1905"/>
          </a:xfrm>
          <a:custGeom>
            <a:avLst/>
            <a:gdLst/>
            <a:ahLst/>
            <a:cxnLst/>
            <a:rect l="l" t="t" r="r" b="b"/>
            <a:pathLst>
              <a:path w="1000125" h="1904">
                <a:moveTo>
                  <a:pt x="0" y="0"/>
                </a:moveTo>
                <a:lnTo>
                  <a:pt x="1000125" y="1524"/>
                </a:lnTo>
              </a:path>
            </a:pathLst>
          </a:custGeom>
          <a:ln w="127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571750" y="5929312"/>
            <a:ext cx="1000125" cy="1905"/>
          </a:xfrm>
          <a:custGeom>
            <a:avLst/>
            <a:gdLst/>
            <a:ahLst/>
            <a:cxnLst/>
            <a:rect l="l" t="t" r="r" b="b"/>
            <a:pathLst>
              <a:path w="1000125" h="1904">
                <a:moveTo>
                  <a:pt x="0" y="0"/>
                </a:moveTo>
                <a:lnTo>
                  <a:pt x="1000125" y="1587"/>
                </a:lnTo>
              </a:path>
            </a:pathLst>
          </a:custGeom>
          <a:ln w="127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2400" y="544108"/>
            <a:ext cx="8817610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dirty="0"/>
              <a:t>Моз</a:t>
            </a:r>
            <a:r>
              <a:rPr sz="3200" spc="-25" dirty="0"/>
              <a:t>г</a:t>
            </a:r>
            <a:r>
              <a:rPr sz="3200" dirty="0"/>
              <a:t>овой</a:t>
            </a:r>
            <a:r>
              <a:rPr sz="3200" spc="-10" dirty="0"/>
              <a:t> </a:t>
            </a:r>
            <a:r>
              <a:rPr sz="3200" dirty="0"/>
              <a:t>(Вар</a:t>
            </a:r>
            <a:r>
              <a:rPr sz="3200" spc="-65" dirty="0"/>
              <a:t>о</a:t>
            </a:r>
            <a:r>
              <a:rPr sz="3200" dirty="0"/>
              <a:t>лиев)</a:t>
            </a:r>
            <a:r>
              <a:rPr sz="3200" spc="5" dirty="0"/>
              <a:t> </a:t>
            </a:r>
            <a:r>
              <a:rPr sz="3200" dirty="0"/>
              <a:t>мост</a:t>
            </a:r>
            <a:r>
              <a:rPr sz="3200" spc="10" dirty="0"/>
              <a:t> </a:t>
            </a:r>
            <a:r>
              <a:rPr sz="3200" dirty="0"/>
              <a:t>–</a:t>
            </a:r>
            <a:r>
              <a:rPr sz="3200" spc="5" dirty="0"/>
              <a:t> </a:t>
            </a:r>
            <a:r>
              <a:rPr sz="3200" dirty="0">
                <a:latin typeface="Calibri"/>
                <a:cs typeface="Calibri"/>
              </a:rPr>
              <a:t>pons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ce</a:t>
            </a:r>
            <a:r>
              <a:rPr sz="3200" spc="-35" dirty="0">
                <a:latin typeface="Calibri"/>
                <a:cs typeface="Calibri"/>
              </a:rPr>
              <a:t>r</a:t>
            </a:r>
            <a:r>
              <a:rPr sz="3200" spc="-5" dirty="0">
                <a:latin typeface="Calibri"/>
                <a:cs typeface="Calibri"/>
              </a:rPr>
              <a:t>ebr</a:t>
            </a:r>
            <a:r>
              <a:rPr sz="3200" dirty="0">
                <a:latin typeface="Calibri"/>
                <a:cs typeface="Calibri"/>
              </a:rPr>
              <a:t>i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(</a:t>
            </a:r>
            <a:r>
              <a:rPr sz="3200" spc="-190" dirty="0">
                <a:latin typeface="Calibri"/>
                <a:cs typeface="Calibri"/>
              </a:rPr>
              <a:t>V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-35" dirty="0">
                <a:latin typeface="Calibri"/>
                <a:cs typeface="Calibri"/>
              </a:rPr>
              <a:t>r</a:t>
            </a:r>
            <a:r>
              <a:rPr sz="3200" dirty="0">
                <a:latin typeface="Calibri"/>
                <a:cs typeface="Calibri"/>
              </a:rPr>
              <a:t>ol</a:t>
            </a:r>
            <a:r>
              <a:rPr sz="3200" spc="10" dirty="0">
                <a:latin typeface="Calibri"/>
                <a:cs typeface="Calibri"/>
              </a:rPr>
              <a:t>i</a:t>
            </a:r>
            <a:r>
              <a:rPr sz="3200" dirty="0">
                <a:latin typeface="Calibri"/>
                <a:cs typeface="Calibri"/>
              </a:rPr>
              <a:t>us)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52400" y="1064260"/>
            <a:ext cx="8817610" cy="5793740"/>
          </a:xfrm>
          <a:prstGeom prst="rect">
            <a:avLst/>
          </a:prstGeom>
          <a:solidFill>
            <a:schemeClr val="bg2"/>
          </a:solidFill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buClr>
                <a:srgbClr val="0000FF"/>
              </a:buClr>
              <a:buFont typeface="Arial"/>
              <a:buChar char="•"/>
              <a:tabLst>
                <a:tab pos="355600" algn="l"/>
              </a:tabLst>
            </a:pPr>
            <a:r>
              <a:rPr sz="2800" b="1" spc="-15" dirty="0">
                <a:solidFill>
                  <a:srgbClr val="0000FF"/>
                </a:solidFill>
                <a:latin typeface="Calibri"/>
                <a:cs typeface="Calibri"/>
              </a:rPr>
              <a:t>п</a:t>
            </a:r>
            <a:r>
              <a:rPr sz="2800" b="1" spc="-25" dirty="0">
                <a:solidFill>
                  <a:srgbClr val="0000FF"/>
                </a:solidFill>
                <a:latin typeface="Calibri"/>
                <a:cs typeface="Calibri"/>
              </a:rPr>
              <a:t>о</a:t>
            </a:r>
            <a:r>
              <a:rPr sz="2800" b="1" spc="-15" dirty="0">
                <a:solidFill>
                  <a:srgbClr val="0000FF"/>
                </a:solidFill>
                <a:latin typeface="Calibri"/>
                <a:cs typeface="Calibri"/>
              </a:rPr>
              <a:t>пе</a:t>
            </a:r>
            <a:r>
              <a:rPr sz="2800" b="1" spc="-25" dirty="0">
                <a:solidFill>
                  <a:srgbClr val="0000FF"/>
                </a:solidFill>
                <a:latin typeface="Calibri"/>
                <a:cs typeface="Calibri"/>
              </a:rPr>
              <a:t>р</a:t>
            </a:r>
            <a:r>
              <a:rPr sz="2800" b="1" spc="-20" dirty="0">
                <a:solidFill>
                  <a:srgbClr val="0000FF"/>
                </a:solidFill>
                <a:latin typeface="Calibri"/>
                <a:cs typeface="Calibri"/>
              </a:rPr>
              <a:t>ечный</a:t>
            </a:r>
            <a:r>
              <a:rPr sz="2800" b="1" spc="4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800" b="1" spc="-15" dirty="0">
                <a:solidFill>
                  <a:srgbClr val="0000FF"/>
                </a:solidFill>
                <a:latin typeface="Calibri"/>
                <a:cs typeface="Calibri"/>
              </a:rPr>
              <a:t>валик</a:t>
            </a:r>
            <a:r>
              <a:rPr sz="2800" b="1" spc="3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впер</a:t>
            </a:r>
            <a:r>
              <a:rPr sz="2800" spc="-60" dirty="0">
                <a:latin typeface="Calibri"/>
                <a:cs typeface="Calibri"/>
              </a:rPr>
              <a:t>е</a:t>
            </a:r>
            <a:r>
              <a:rPr sz="2800" spc="-20" dirty="0">
                <a:latin typeface="Calibri"/>
                <a:cs typeface="Calibri"/>
              </a:rPr>
              <a:t>ди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п</a:t>
            </a:r>
            <a:r>
              <a:rPr sz="2800" spc="-25" dirty="0">
                <a:latin typeface="Calibri"/>
                <a:cs typeface="Calibri"/>
              </a:rPr>
              <a:t>р</a:t>
            </a:r>
            <a:r>
              <a:rPr sz="2800" spc="-85" dirty="0">
                <a:latin typeface="Calibri"/>
                <a:cs typeface="Calibri"/>
              </a:rPr>
              <a:t>о</a:t>
            </a:r>
            <a:r>
              <a:rPr sz="2800" spc="-50" dirty="0">
                <a:latin typeface="Calibri"/>
                <a:cs typeface="Calibri"/>
              </a:rPr>
              <a:t>д</a:t>
            </a:r>
            <a:r>
              <a:rPr sz="2800" spc="-60" dirty="0">
                <a:latin typeface="Calibri"/>
                <a:cs typeface="Calibri"/>
              </a:rPr>
              <a:t>о</a:t>
            </a:r>
            <a:r>
              <a:rPr sz="2800" spc="-15" dirty="0">
                <a:latin typeface="Calibri"/>
                <a:cs typeface="Calibri"/>
              </a:rPr>
              <a:t>л</a:t>
            </a:r>
            <a:r>
              <a:rPr sz="2800" spc="-45" dirty="0">
                <a:latin typeface="Calibri"/>
                <a:cs typeface="Calibri"/>
              </a:rPr>
              <a:t>г</a:t>
            </a:r>
            <a:r>
              <a:rPr sz="2800" spc="-15" dirty="0">
                <a:latin typeface="Calibri"/>
                <a:cs typeface="Calibri"/>
              </a:rPr>
              <a:t>ова</a:t>
            </a:r>
            <a:r>
              <a:rPr sz="2800" spc="-55" dirty="0">
                <a:latin typeface="Calibri"/>
                <a:cs typeface="Calibri"/>
              </a:rPr>
              <a:t>т</a:t>
            </a:r>
            <a:r>
              <a:rPr sz="2800" spc="-15" dirty="0">
                <a:latin typeface="Calibri"/>
                <a:cs typeface="Calibri"/>
              </a:rPr>
              <a:t>о</a:t>
            </a:r>
            <a:r>
              <a:rPr sz="2800" spc="-40" dirty="0">
                <a:latin typeface="Calibri"/>
                <a:cs typeface="Calibri"/>
              </a:rPr>
              <a:t>г</a:t>
            </a:r>
            <a:r>
              <a:rPr sz="2800" spc="-15" dirty="0">
                <a:latin typeface="Calibri"/>
                <a:cs typeface="Calibri"/>
              </a:rPr>
              <a:t>о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мозга</a:t>
            </a:r>
            <a:endParaRPr sz="28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10"/>
              </a:spcBef>
              <a:buClr>
                <a:srgbClr val="0000FF"/>
              </a:buClr>
              <a:buFont typeface="Arial"/>
              <a:buChar char="•"/>
              <a:tabLst>
                <a:tab pos="355600" algn="l"/>
              </a:tabLst>
            </a:pPr>
            <a:r>
              <a:rPr sz="2800" spc="-15" dirty="0">
                <a:latin typeface="Calibri"/>
                <a:cs typeface="Calibri"/>
              </a:rPr>
              <a:t>мес</a:t>
            </a:r>
            <a:r>
              <a:rPr sz="2800" spc="-50" dirty="0">
                <a:latin typeface="Calibri"/>
                <a:cs typeface="Calibri"/>
              </a:rPr>
              <a:t>т</a:t>
            </a:r>
            <a:r>
              <a:rPr sz="2800" spc="-15" dirty="0">
                <a:latin typeface="Calibri"/>
                <a:cs typeface="Calibri"/>
              </a:rPr>
              <a:t>о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вы</a:t>
            </a:r>
            <a:r>
              <a:rPr sz="2800" spc="-60" dirty="0">
                <a:latin typeface="Calibri"/>
                <a:cs typeface="Calibri"/>
              </a:rPr>
              <a:t>х</a:t>
            </a:r>
            <a:r>
              <a:rPr sz="2800" spc="-85" dirty="0">
                <a:latin typeface="Calibri"/>
                <a:cs typeface="Calibri"/>
              </a:rPr>
              <a:t>о</a:t>
            </a:r>
            <a:r>
              <a:rPr sz="2800" spc="-15" dirty="0">
                <a:latin typeface="Calibri"/>
                <a:cs typeface="Calibri"/>
              </a:rPr>
              <a:t>да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C00000"/>
                </a:solidFill>
                <a:latin typeface="Calibri"/>
                <a:cs typeface="Calibri"/>
              </a:rPr>
              <a:t>тро</a:t>
            </a:r>
            <a:r>
              <a:rPr sz="2800" spc="-30" dirty="0">
                <a:solidFill>
                  <a:srgbClr val="C00000"/>
                </a:solidFill>
                <a:latin typeface="Calibri"/>
                <a:cs typeface="Calibri"/>
              </a:rPr>
              <a:t>й</a:t>
            </a:r>
            <a:r>
              <a:rPr sz="2800" spc="-15" dirty="0">
                <a:solidFill>
                  <a:srgbClr val="C00000"/>
                </a:solidFill>
                <a:latin typeface="Calibri"/>
                <a:cs typeface="Calibri"/>
              </a:rPr>
              <a:t>нично</a:t>
            </a:r>
            <a:r>
              <a:rPr sz="2800" spc="-45" dirty="0">
                <a:solidFill>
                  <a:srgbClr val="C00000"/>
                </a:solidFill>
                <a:latin typeface="Calibri"/>
                <a:cs typeface="Calibri"/>
              </a:rPr>
              <a:t>г</a:t>
            </a:r>
            <a:r>
              <a:rPr sz="2800" spc="-15" dirty="0">
                <a:solidFill>
                  <a:srgbClr val="C00000"/>
                </a:solidFill>
                <a:latin typeface="Calibri"/>
                <a:cs typeface="Calibri"/>
              </a:rPr>
              <a:t>о</a:t>
            </a:r>
            <a:r>
              <a:rPr sz="2800" spc="2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C00000"/>
                </a:solidFill>
                <a:latin typeface="Calibri"/>
                <a:cs typeface="Calibri"/>
              </a:rPr>
              <a:t>нерва</a:t>
            </a:r>
            <a:r>
              <a:rPr sz="280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-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5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пара</a:t>
            </a:r>
            <a:endParaRPr sz="2800" dirty="0">
              <a:latin typeface="Calibri"/>
              <a:cs typeface="Calibri"/>
            </a:endParaRPr>
          </a:p>
          <a:p>
            <a:pPr marL="12700" marR="477520">
              <a:lnSpc>
                <a:spcPct val="103200"/>
              </a:lnSpc>
              <a:spcBef>
                <a:spcPts val="10"/>
              </a:spcBef>
              <a:buClr>
                <a:srgbClr val="0000FF"/>
              </a:buClr>
              <a:buFont typeface="Arial"/>
              <a:buChar char="•"/>
              <a:tabLst>
                <a:tab pos="355600" algn="l"/>
              </a:tabLst>
            </a:pPr>
            <a:r>
              <a:rPr sz="2800" u="heavy" spc="-645" dirty="0">
                <a:latin typeface="Calibri"/>
                <a:cs typeface="Calibri"/>
              </a:rPr>
              <a:t> </a:t>
            </a:r>
            <a:r>
              <a:rPr sz="2800" u="heavy" spc="-15" dirty="0">
                <a:latin typeface="Calibri"/>
                <a:cs typeface="Calibri"/>
              </a:rPr>
              <a:t>п</a:t>
            </a:r>
            <a:r>
              <a:rPr sz="2800" u="heavy" spc="-25" dirty="0">
                <a:latin typeface="Calibri"/>
                <a:cs typeface="Calibri"/>
              </a:rPr>
              <a:t>р</a:t>
            </a:r>
            <a:r>
              <a:rPr sz="2800" u="heavy" spc="-20" dirty="0">
                <a:latin typeface="Calibri"/>
                <a:cs typeface="Calibri"/>
              </a:rPr>
              <a:t>и</a:t>
            </a:r>
            <a:r>
              <a:rPr sz="2800" u="heavy" spc="15" dirty="0">
                <a:latin typeface="Calibri"/>
                <a:cs typeface="Calibri"/>
              </a:rPr>
              <a:t> </a:t>
            </a:r>
            <a:r>
              <a:rPr sz="2800" u="heavy" spc="-15" dirty="0">
                <a:latin typeface="Calibri"/>
                <a:cs typeface="Calibri"/>
              </a:rPr>
              <a:t>н</a:t>
            </a:r>
            <a:r>
              <a:rPr sz="2800" u="heavy" spc="-50" dirty="0">
                <a:latin typeface="Calibri"/>
                <a:cs typeface="Calibri"/>
              </a:rPr>
              <a:t>ед</a:t>
            </a:r>
            <a:r>
              <a:rPr sz="2800" u="heavy" spc="-15" dirty="0">
                <a:latin typeface="Calibri"/>
                <a:cs typeface="Calibri"/>
              </a:rPr>
              <a:t>ораз</a:t>
            </a:r>
            <a:r>
              <a:rPr sz="2800" u="heavy" spc="-640" dirty="0">
                <a:latin typeface="Calibri"/>
                <a:cs typeface="Calibri"/>
              </a:rPr>
              <a:t> </a:t>
            </a:r>
            <a:r>
              <a:rPr sz="2800" u="heavy" spc="-15" dirty="0">
                <a:latin typeface="Calibri"/>
                <a:cs typeface="Calibri"/>
              </a:rPr>
              <a:t>витии</a:t>
            </a:r>
            <a:r>
              <a:rPr sz="2800" u="heavy" spc="-10" dirty="0">
                <a:latin typeface="Calibri"/>
                <a:cs typeface="Calibri"/>
              </a:rPr>
              <a:t> </a:t>
            </a:r>
            <a:r>
              <a:rPr sz="2800" u="heavy" spc="-20" dirty="0">
                <a:latin typeface="Calibri"/>
                <a:cs typeface="Calibri"/>
              </a:rPr>
              <a:t>м</a:t>
            </a:r>
            <a:r>
              <a:rPr sz="2800" u="heavy" spc="-635" dirty="0">
                <a:latin typeface="Calibri"/>
                <a:cs typeface="Calibri"/>
              </a:rPr>
              <a:t> </a:t>
            </a:r>
            <a:r>
              <a:rPr sz="2800" u="heavy" spc="-15" dirty="0">
                <a:latin typeface="Calibri"/>
                <a:cs typeface="Calibri"/>
              </a:rPr>
              <a:t>озга</a:t>
            </a:r>
            <a:r>
              <a:rPr sz="2800" u="heavy" spc="-10" dirty="0"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C00000"/>
                </a:solidFill>
                <a:latin typeface="Calibri"/>
                <a:cs typeface="Calibri"/>
              </a:rPr>
              <a:t>м</a:t>
            </a:r>
            <a:r>
              <a:rPr sz="2800" spc="-10" dirty="0">
                <a:solidFill>
                  <a:srgbClr val="C00000"/>
                </a:solidFill>
                <a:latin typeface="Calibri"/>
                <a:cs typeface="Calibri"/>
              </a:rPr>
              <a:t>о</a:t>
            </a:r>
            <a:r>
              <a:rPr sz="2800" spc="-15" dirty="0">
                <a:solidFill>
                  <a:srgbClr val="C00000"/>
                </a:solidFill>
                <a:latin typeface="Calibri"/>
                <a:cs typeface="Calibri"/>
              </a:rPr>
              <a:t>ста</a:t>
            </a:r>
            <a:r>
              <a:rPr sz="2800" spc="-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C00000"/>
                </a:solidFill>
                <a:latin typeface="Calibri"/>
                <a:cs typeface="Calibri"/>
              </a:rPr>
              <a:t>нет</a:t>
            </a:r>
            <a:r>
              <a:rPr sz="280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C00000"/>
                </a:solidFill>
                <a:latin typeface="Calibri"/>
                <a:cs typeface="Calibri"/>
              </a:rPr>
              <a:t>или</a:t>
            </a:r>
            <a:r>
              <a:rPr sz="2800" spc="-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C00000"/>
                </a:solidFill>
                <a:latin typeface="Calibri"/>
                <a:cs typeface="Calibri"/>
              </a:rPr>
              <a:t>с</a:t>
            </a:r>
            <a:r>
              <a:rPr sz="2800" spc="-15" dirty="0">
                <a:solidFill>
                  <a:srgbClr val="C00000"/>
                </a:solidFill>
                <a:latin typeface="Calibri"/>
                <a:cs typeface="Calibri"/>
              </a:rPr>
              <a:t>лабо</a:t>
            </a:r>
            <a:r>
              <a:rPr sz="2800" spc="-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C00000"/>
                </a:solidFill>
                <a:latin typeface="Calibri"/>
                <a:cs typeface="Calibri"/>
              </a:rPr>
              <a:t>раз</a:t>
            </a:r>
            <a:r>
              <a:rPr sz="2800" spc="-10" dirty="0">
                <a:solidFill>
                  <a:srgbClr val="C00000"/>
                </a:solidFill>
                <a:latin typeface="Calibri"/>
                <a:cs typeface="Calibri"/>
              </a:rPr>
              <a:t>в</a:t>
            </a:r>
            <a:r>
              <a:rPr sz="2800" spc="-15" dirty="0">
                <a:solidFill>
                  <a:srgbClr val="C00000"/>
                </a:solidFill>
                <a:latin typeface="Calibri"/>
                <a:cs typeface="Calibri"/>
              </a:rPr>
              <a:t>ит</a:t>
            </a:r>
            <a:r>
              <a:rPr sz="2800" spc="-1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0000FF"/>
                </a:solidFill>
                <a:latin typeface="Calibri"/>
                <a:cs typeface="Calibri"/>
              </a:rPr>
              <a:t>пове</a:t>
            </a:r>
            <a:r>
              <a:rPr sz="2800" spc="-45" dirty="0">
                <a:solidFill>
                  <a:srgbClr val="0000FF"/>
                </a:solidFill>
                <a:latin typeface="Calibri"/>
                <a:cs typeface="Calibri"/>
              </a:rPr>
              <a:t>р</a:t>
            </a:r>
            <a:r>
              <a:rPr sz="2800" spc="-15" dirty="0">
                <a:solidFill>
                  <a:srgbClr val="0000FF"/>
                </a:solidFill>
                <a:latin typeface="Calibri"/>
                <a:cs typeface="Calibri"/>
              </a:rPr>
              <a:t>хно</a:t>
            </a:r>
            <a:r>
              <a:rPr sz="2800" spc="-5" dirty="0">
                <a:solidFill>
                  <a:srgbClr val="0000FF"/>
                </a:solidFill>
                <a:latin typeface="Calibri"/>
                <a:cs typeface="Calibri"/>
              </a:rPr>
              <a:t>с</a:t>
            </a:r>
            <a:r>
              <a:rPr sz="2800" spc="-15" dirty="0">
                <a:solidFill>
                  <a:srgbClr val="0000FF"/>
                </a:solidFill>
                <a:latin typeface="Calibri"/>
                <a:cs typeface="Calibri"/>
              </a:rPr>
              <a:t>ти:</a:t>
            </a:r>
            <a:endParaRPr sz="2800" dirty="0">
              <a:latin typeface="Calibri"/>
              <a:cs typeface="Calibri"/>
            </a:endParaRPr>
          </a:p>
          <a:p>
            <a:pPr marL="527685" indent="-514984">
              <a:lnSpc>
                <a:spcPct val="100000"/>
              </a:lnSpc>
              <a:spcBef>
                <a:spcPts val="110"/>
              </a:spcBef>
              <a:buClr>
                <a:srgbClr val="6F2F9F"/>
              </a:buClr>
              <a:buFont typeface="Calibri"/>
              <a:buAutoNum type="alphaLcParenR"/>
              <a:tabLst>
                <a:tab pos="528320" algn="l"/>
              </a:tabLst>
            </a:pPr>
            <a:r>
              <a:rPr sz="2800" spc="-15" dirty="0">
                <a:solidFill>
                  <a:srgbClr val="6F2F9F"/>
                </a:solidFill>
                <a:latin typeface="Calibri"/>
                <a:cs typeface="Calibri"/>
              </a:rPr>
              <a:t>вентральная</a:t>
            </a:r>
            <a:r>
              <a:rPr sz="2800" spc="-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–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л</a:t>
            </a:r>
            <a:r>
              <a:rPr sz="2800" spc="-55" dirty="0">
                <a:latin typeface="Calibri"/>
                <a:cs typeface="Calibri"/>
              </a:rPr>
              <a:t>е</a:t>
            </a:r>
            <a:r>
              <a:rPr sz="2800" spc="-15" dirty="0">
                <a:latin typeface="Calibri"/>
                <a:cs typeface="Calibri"/>
              </a:rPr>
              <a:t>жит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в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ям</a:t>
            </a:r>
            <a:r>
              <a:rPr sz="2800" spc="-50" dirty="0">
                <a:latin typeface="Calibri"/>
                <a:cs typeface="Calibri"/>
              </a:rPr>
              <a:t>к</a:t>
            </a:r>
            <a:r>
              <a:rPr sz="2800" spc="-15" dirty="0">
                <a:latin typeface="Calibri"/>
                <a:cs typeface="Calibri"/>
              </a:rPr>
              <a:t>е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мо</a:t>
            </a:r>
            <a:r>
              <a:rPr sz="2800" spc="-10" dirty="0">
                <a:latin typeface="Calibri"/>
                <a:cs typeface="Calibri"/>
              </a:rPr>
              <a:t>с</a:t>
            </a:r>
            <a:r>
              <a:rPr sz="2800" spc="-15" dirty="0">
                <a:latin typeface="Calibri"/>
                <a:cs typeface="Calibri"/>
              </a:rPr>
              <a:t>та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з</a:t>
            </a:r>
            <a:r>
              <a:rPr sz="2800" spc="-30" dirty="0">
                <a:latin typeface="Calibri"/>
                <a:cs typeface="Calibri"/>
              </a:rPr>
              <a:t>а</a:t>
            </a:r>
            <a:r>
              <a:rPr sz="2800" spc="-15" dirty="0">
                <a:latin typeface="Calibri"/>
                <a:cs typeface="Calibri"/>
              </a:rPr>
              <a:t>тыло</a:t>
            </a:r>
            <a:r>
              <a:rPr sz="2800" spc="-25" dirty="0">
                <a:latin typeface="Calibri"/>
                <a:cs typeface="Calibri"/>
              </a:rPr>
              <a:t>ч</a:t>
            </a:r>
            <a:r>
              <a:rPr sz="2800" spc="-15" dirty="0">
                <a:latin typeface="Calibri"/>
                <a:cs typeface="Calibri"/>
              </a:rPr>
              <a:t>ной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5" dirty="0">
                <a:latin typeface="Calibri"/>
                <a:cs typeface="Calibri"/>
              </a:rPr>
              <a:t>к</a:t>
            </a:r>
            <a:r>
              <a:rPr sz="2800" spc="-15" dirty="0">
                <a:latin typeface="Calibri"/>
                <a:cs typeface="Calibri"/>
              </a:rPr>
              <a:t>ости</a:t>
            </a:r>
            <a:endParaRPr sz="2800" dirty="0">
              <a:latin typeface="Calibri"/>
              <a:cs typeface="Calibri"/>
            </a:endParaRPr>
          </a:p>
          <a:p>
            <a:pPr marL="527685" marR="1316990" indent="-514984">
              <a:lnSpc>
                <a:spcPts val="2800"/>
              </a:lnSpc>
              <a:spcBef>
                <a:spcPts val="680"/>
              </a:spcBef>
              <a:buClr>
                <a:srgbClr val="6F2F9F"/>
              </a:buClr>
              <a:buFont typeface="Calibri"/>
              <a:buAutoNum type="alphaLcParenR"/>
              <a:tabLst>
                <a:tab pos="528320" algn="l"/>
              </a:tabLst>
            </a:pPr>
            <a:r>
              <a:rPr sz="2800" spc="-50" dirty="0">
                <a:solidFill>
                  <a:srgbClr val="6F2F9F"/>
                </a:solidFill>
                <a:latin typeface="Calibri"/>
                <a:cs typeface="Calibri"/>
              </a:rPr>
              <a:t>д</a:t>
            </a:r>
            <a:r>
              <a:rPr sz="2800" spc="-15" dirty="0">
                <a:solidFill>
                  <a:srgbClr val="6F2F9F"/>
                </a:solidFill>
                <a:latin typeface="Calibri"/>
                <a:cs typeface="Calibri"/>
              </a:rPr>
              <a:t>орс</a:t>
            </a:r>
            <a:r>
              <a:rPr sz="2800" spc="-10" dirty="0">
                <a:solidFill>
                  <a:srgbClr val="6F2F9F"/>
                </a:solidFill>
                <a:latin typeface="Calibri"/>
                <a:cs typeface="Calibri"/>
              </a:rPr>
              <a:t>а</a:t>
            </a:r>
            <a:r>
              <a:rPr sz="2800" spc="-15" dirty="0">
                <a:solidFill>
                  <a:srgbClr val="6F2F9F"/>
                </a:solidFill>
                <a:latin typeface="Calibri"/>
                <a:cs typeface="Calibri"/>
              </a:rPr>
              <a:t>льная</a:t>
            </a:r>
            <a:r>
              <a:rPr sz="2800" spc="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–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обра</a:t>
            </a:r>
            <a:r>
              <a:rPr sz="2800" spc="-45" dirty="0">
                <a:latin typeface="Calibri"/>
                <a:cs typeface="Calibri"/>
              </a:rPr>
              <a:t>щ</a:t>
            </a:r>
            <a:r>
              <a:rPr sz="2800" spc="-15" dirty="0">
                <a:latin typeface="Calibri"/>
                <a:cs typeface="Calibri"/>
              </a:rPr>
              <a:t>ена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к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м</a:t>
            </a:r>
            <a:r>
              <a:rPr sz="2800" spc="-10" dirty="0">
                <a:latin typeface="Calibri"/>
                <a:cs typeface="Calibri"/>
              </a:rPr>
              <a:t>о</a:t>
            </a:r>
            <a:r>
              <a:rPr sz="2800" spc="-15" dirty="0">
                <a:latin typeface="Calibri"/>
                <a:cs typeface="Calibri"/>
              </a:rPr>
              <a:t>з</a:t>
            </a:r>
            <a:r>
              <a:rPr sz="2800" spc="-60" dirty="0">
                <a:latin typeface="Calibri"/>
                <a:cs typeface="Calibri"/>
              </a:rPr>
              <a:t>ж</a:t>
            </a:r>
            <a:r>
              <a:rPr sz="2800" spc="-15" dirty="0">
                <a:latin typeface="Calibri"/>
                <a:cs typeface="Calibri"/>
              </a:rPr>
              <a:t>ечк</a:t>
            </a:r>
            <a:r>
              <a:rPr sz="2800" spc="-100" dirty="0">
                <a:latin typeface="Calibri"/>
                <a:cs typeface="Calibri"/>
              </a:rPr>
              <a:t>у</a:t>
            </a:r>
            <a:r>
              <a:rPr sz="2800" spc="-10" dirty="0">
                <a:latin typeface="Calibri"/>
                <a:cs typeface="Calibri"/>
              </a:rPr>
              <a:t>,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образ</a:t>
            </a:r>
            <a:r>
              <a:rPr sz="2800" spc="-55" dirty="0">
                <a:latin typeface="Calibri"/>
                <a:cs typeface="Calibri"/>
              </a:rPr>
              <a:t>у</a:t>
            </a:r>
            <a:r>
              <a:rPr sz="2800" spc="-30" dirty="0">
                <a:latin typeface="Calibri"/>
                <a:cs typeface="Calibri"/>
              </a:rPr>
              <a:t>е</a:t>
            </a:r>
            <a:r>
              <a:rPr sz="2800" spc="-15" dirty="0">
                <a:latin typeface="Calibri"/>
                <a:cs typeface="Calibri"/>
              </a:rPr>
              <a:t>т пе</a:t>
            </a:r>
            <a:r>
              <a:rPr sz="2800" spc="-25" dirty="0">
                <a:latin typeface="Calibri"/>
                <a:cs typeface="Calibri"/>
              </a:rPr>
              <a:t>р</a:t>
            </a:r>
            <a:r>
              <a:rPr sz="2800" spc="-55" dirty="0">
                <a:latin typeface="Calibri"/>
                <a:cs typeface="Calibri"/>
              </a:rPr>
              <a:t>е</a:t>
            </a:r>
            <a:r>
              <a:rPr sz="2800" spc="-20" dirty="0">
                <a:latin typeface="Calibri"/>
                <a:cs typeface="Calibri"/>
              </a:rPr>
              <a:t>днюю</a:t>
            </a:r>
            <a:r>
              <a:rPr sz="2800" spc="3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часть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ромбо</a:t>
            </a:r>
            <a:r>
              <a:rPr sz="2800" spc="-10" dirty="0">
                <a:latin typeface="Calibri"/>
                <a:cs typeface="Calibri"/>
              </a:rPr>
              <a:t>в</a:t>
            </a:r>
            <a:r>
              <a:rPr sz="2800" spc="-20" dirty="0">
                <a:latin typeface="Calibri"/>
                <a:cs typeface="Calibri"/>
              </a:rPr>
              <a:t>идной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ямки</a:t>
            </a:r>
            <a:endParaRPr sz="2800" dirty="0">
              <a:latin typeface="Calibri"/>
              <a:cs typeface="Calibri"/>
            </a:endParaRPr>
          </a:p>
          <a:p>
            <a:pPr marL="527685" indent="-514984">
              <a:lnSpc>
                <a:spcPts val="3085"/>
              </a:lnSpc>
              <a:spcBef>
                <a:spcPts val="105"/>
              </a:spcBef>
              <a:buClr>
                <a:srgbClr val="6F2F9F"/>
              </a:buClr>
              <a:buFont typeface="Calibri"/>
              <a:buAutoNum type="alphaLcParenR"/>
              <a:tabLst>
                <a:tab pos="528320" algn="l"/>
              </a:tabLst>
            </a:pPr>
            <a:r>
              <a:rPr sz="2800" spc="-15" dirty="0">
                <a:solidFill>
                  <a:srgbClr val="6F2F9F"/>
                </a:solidFill>
                <a:latin typeface="Calibri"/>
                <a:cs typeface="Calibri"/>
              </a:rPr>
              <a:t>ла</a:t>
            </a:r>
            <a:r>
              <a:rPr sz="2800" spc="-50" dirty="0">
                <a:solidFill>
                  <a:srgbClr val="6F2F9F"/>
                </a:solidFill>
                <a:latin typeface="Calibri"/>
                <a:cs typeface="Calibri"/>
              </a:rPr>
              <a:t>т</a:t>
            </a:r>
            <a:r>
              <a:rPr sz="2800" spc="-15" dirty="0">
                <a:solidFill>
                  <a:srgbClr val="6F2F9F"/>
                </a:solidFill>
                <a:latin typeface="Calibri"/>
                <a:cs typeface="Calibri"/>
              </a:rPr>
              <a:t>еральная</a:t>
            </a:r>
            <a:r>
              <a:rPr sz="280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лев</a:t>
            </a:r>
            <a:r>
              <a:rPr sz="2800" spc="-10" dirty="0">
                <a:latin typeface="Calibri"/>
                <a:cs typeface="Calibri"/>
              </a:rPr>
              <a:t>а</a:t>
            </a:r>
            <a:r>
              <a:rPr sz="2800" spc="-15" dirty="0">
                <a:latin typeface="Calibri"/>
                <a:cs typeface="Calibri"/>
              </a:rPr>
              <a:t>я </a:t>
            </a:r>
            <a:r>
              <a:rPr sz="2800" spc="-20" dirty="0">
                <a:latin typeface="Calibri"/>
                <a:cs typeface="Calibri"/>
              </a:rPr>
              <a:t>и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прав</a:t>
            </a:r>
            <a:r>
              <a:rPr sz="2800" spc="-10" dirty="0">
                <a:latin typeface="Calibri"/>
                <a:cs typeface="Calibri"/>
              </a:rPr>
              <a:t>а</a:t>
            </a:r>
            <a:r>
              <a:rPr sz="2800" spc="-15" dirty="0">
                <a:latin typeface="Calibri"/>
                <a:cs typeface="Calibri"/>
              </a:rPr>
              <a:t>я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–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40" dirty="0">
                <a:latin typeface="Calibri"/>
                <a:cs typeface="Calibri"/>
              </a:rPr>
              <a:t>о</a:t>
            </a:r>
            <a:r>
              <a:rPr sz="2800" spc="-15" dirty="0">
                <a:latin typeface="Calibri"/>
                <a:cs typeface="Calibri"/>
              </a:rPr>
              <a:t>т</a:t>
            </a:r>
            <a:r>
              <a:rPr sz="2800" spc="-65" dirty="0">
                <a:latin typeface="Calibri"/>
                <a:cs typeface="Calibri"/>
              </a:rPr>
              <a:t>х</a:t>
            </a:r>
            <a:r>
              <a:rPr sz="2800" spc="-85" dirty="0">
                <a:latin typeface="Calibri"/>
                <a:cs typeface="Calibri"/>
              </a:rPr>
              <a:t>о</a:t>
            </a:r>
            <a:r>
              <a:rPr sz="2800" spc="-15" dirty="0">
                <a:latin typeface="Calibri"/>
                <a:cs typeface="Calibri"/>
              </a:rPr>
              <a:t>дят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008000"/>
                </a:solidFill>
                <a:latin typeface="Calibri"/>
                <a:cs typeface="Calibri"/>
              </a:rPr>
              <a:t>ср</a:t>
            </a:r>
            <a:r>
              <a:rPr sz="2800" spc="-55" dirty="0">
                <a:solidFill>
                  <a:srgbClr val="008000"/>
                </a:solidFill>
                <a:latin typeface="Calibri"/>
                <a:cs typeface="Calibri"/>
              </a:rPr>
              <a:t>е</a:t>
            </a:r>
            <a:r>
              <a:rPr sz="2800" spc="-15" dirty="0">
                <a:solidFill>
                  <a:srgbClr val="008000"/>
                </a:solidFill>
                <a:latin typeface="Calibri"/>
                <a:cs typeface="Calibri"/>
              </a:rPr>
              <a:t>дние</a:t>
            </a:r>
            <a:r>
              <a:rPr sz="2800" spc="-5" dirty="0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008000"/>
                </a:solidFill>
                <a:latin typeface="Calibri"/>
                <a:cs typeface="Calibri"/>
              </a:rPr>
              <a:t>н</a:t>
            </a:r>
            <a:r>
              <a:rPr sz="2800" spc="-40" dirty="0">
                <a:solidFill>
                  <a:srgbClr val="008000"/>
                </a:solidFill>
                <a:latin typeface="Calibri"/>
                <a:cs typeface="Calibri"/>
              </a:rPr>
              <a:t>о</a:t>
            </a:r>
            <a:r>
              <a:rPr sz="2800" spc="-20" dirty="0">
                <a:solidFill>
                  <a:srgbClr val="008000"/>
                </a:solidFill>
                <a:latin typeface="Calibri"/>
                <a:cs typeface="Calibri"/>
              </a:rPr>
              <a:t>жки</a:t>
            </a:r>
            <a:endParaRPr sz="2800" dirty="0">
              <a:latin typeface="Calibri"/>
              <a:cs typeface="Calibri"/>
            </a:endParaRPr>
          </a:p>
          <a:p>
            <a:pPr marL="12700" indent="514984">
              <a:lnSpc>
                <a:spcPts val="3085"/>
              </a:lnSpc>
            </a:pPr>
            <a:r>
              <a:rPr sz="2800" spc="-20" dirty="0">
                <a:solidFill>
                  <a:srgbClr val="008000"/>
                </a:solidFill>
                <a:latin typeface="Calibri"/>
                <a:cs typeface="Calibri"/>
              </a:rPr>
              <a:t>моз</a:t>
            </a:r>
            <a:r>
              <a:rPr sz="2800" spc="-55" dirty="0">
                <a:solidFill>
                  <a:srgbClr val="008000"/>
                </a:solidFill>
                <a:latin typeface="Calibri"/>
                <a:cs typeface="Calibri"/>
              </a:rPr>
              <a:t>ж</a:t>
            </a:r>
            <a:r>
              <a:rPr sz="2800" spc="-15" dirty="0">
                <a:solidFill>
                  <a:srgbClr val="008000"/>
                </a:solidFill>
                <a:latin typeface="Calibri"/>
                <a:cs typeface="Calibri"/>
              </a:rPr>
              <a:t>еч</a:t>
            </a:r>
            <a:r>
              <a:rPr sz="2800" spc="-60" dirty="0">
                <a:solidFill>
                  <a:srgbClr val="008000"/>
                </a:solidFill>
                <a:latin typeface="Calibri"/>
                <a:cs typeface="Calibri"/>
              </a:rPr>
              <a:t>к</a:t>
            </a:r>
            <a:r>
              <a:rPr sz="2800" spc="-15" dirty="0">
                <a:solidFill>
                  <a:srgbClr val="008000"/>
                </a:solidFill>
                <a:latin typeface="Calibri"/>
                <a:cs typeface="Calibri"/>
              </a:rPr>
              <a:t>а</a:t>
            </a:r>
            <a:endParaRPr sz="28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spc="-15" dirty="0">
                <a:solidFill>
                  <a:srgbClr val="0000FF"/>
                </a:solidFill>
                <a:latin typeface="Calibri"/>
                <a:cs typeface="Calibri"/>
              </a:rPr>
              <a:t>строение:</a:t>
            </a:r>
            <a:endParaRPr sz="2800" dirty="0">
              <a:latin typeface="Calibri"/>
              <a:cs typeface="Calibri"/>
            </a:endParaRPr>
          </a:p>
          <a:p>
            <a:pPr marL="12700">
              <a:lnSpc>
                <a:spcPts val="3085"/>
              </a:lnSpc>
              <a:spcBef>
                <a:spcPts val="105"/>
              </a:spcBef>
            </a:pPr>
            <a:r>
              <a:rPr sz="2800" b="1" i="1" spc="-15" dirty="0">
                <a:latin typeface="Calibri"/>
                <a:cs typeface="Calibri"/>
              </a:rPr>
              <a:t>серое в</a:t>
            </a:r>
            <a:r>
              <a:rPr sz="2800" b="1" i="1" spc="-25" dirty="0">
                <a:latin typeface="Calibri"/>
                <a:cs typeface="Calibri"/>
              </a:rPr>
              <a:t>е</a:t>
            </a:r>
            <a:r>
              <a:rPr sz="2800" b="1" i="1" spc="-45" dirty="0">
                <a:latin typeface="Calibri"/>
                <a:cs typeface="Calibri"/>
              </a:rPr>
              <a:t>щ</a:t>
            </a:r>
            <a:r>
              <a:rPr sz="2800" b="1" i="1" spc="-15" dirty="0">
                <a:latin typeface="Calibri"/>
                <a:cs typeface="Calibri"/>
              </a:rPr>
              <a:t>ес</a:t>
            </a:r>
            <a:r>
              <a:rPr sz="2800" b="1" i="1" spc="-35" dirty="0">
                <a:latin typeface="Calibri"/>
                <a:cs typeface="Calibri"/>
              </a:rPr>
              <a:t>т</a:t>
            </a:r>
            <a:r>
              <a:rPr sz="2800" b="1" i="1" spc="-15" dirty="0">
                <a:latin typeface="Calibri"/>
                <a:cs typeface="Calibri"/>
              </a:rPr>
              <a:t>во</a:t>
            </a:r>
            <a:r>
              <a:rPr sz="2800" b="1" i="1" spc="4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-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в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ви</a:t>
            </a:r>
            <a:r>
              <a:rPr sz="2800" spc="-40" dirty="0">
                <a:latin typeface="Calibri"/>
                <a:cs typeface="Calibri"/>
              </a:rPr>
              <a:t>д</a:t>
            </a:r>
            <a:r>
              <a:rPr sz="2800" spc="-15" dirty="0">
                <a:latin typeface="Calibri"/>
                <a:cs typeface="Calibri"/>
              </a:rPr>
              <a:t>е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30" dirty="0">
                <a:latin typeface="Calibri"/>
                <a:cs typeface="Calibri"/>
              </a:rPr>
              <a:t>я</a:t>
            </a:r>
            <a:r>
              <a:rPr sz="2800" spc="-50" dirty="0">
                <a:latin typeface="Calibri"/>
                <a:cs typeface="Calibri"/>
              </a:rPr>
              <a:t>д</a:t>
            </a:r>
            <a:r>
              <a:rPr sz="2800" spc="-15" dirty="0">
                <a:latin typeface="Calibri"/>
                <a:cs typeface="Calibri"/>
              </a:rPr>
              <a:t>ер: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C00000"/>
                </a:solidFill>
                <a:latin typeface="Calibri"/>
                <a:cs typeface="Calibri"/>
              </a:rPr>
              <a:t>5-</a:t>
            </a:r>
            <a:r>
              <a:rPr sz="2800" spc="-15" dirty="0">
                <a:solidFill>
                  <a:srgbClr val="C00000"/>
                </a:solidFill>
                <a:latin typeface="Calibri"/>
                <a:cs typeface="Calibri"/>
              </a:rPr>
              <a:t>8</a:t>
            </a:r>
            <a:r>
              <a:rPr sz="2800" spc="2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C00000"/>
                </a:solidFill>
                <a:latin typeface="Calibri"/>
                <a:cs typeface="Calibri"/>
              </a:rPr>
              <a:t>пар</a:t>
            </a:r>
            <a:r>
              <a:rPr sz="2800" spc="2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C00000"/>
                </a:solidFill>
                <a:latin typeface="Calibri"/>
                <a:cs typeface="Calibri"/>
              </a:rPr>
              <a:t>нерво</a:t>
            </a:r>
            <a:r>
              <a:rPr sz="2800" spc="-10" dirty="0">
                <a:solidFill>
                  <a:srgbClr val="C00000"/>
                </a:solidFill>
                <a:latin typeface="Calibri"/>
                <a:cs typeface="Calibri"/>
              </a:rPr>
              <a:t>в;</a:t>
            </a:r>
            <a:r>
              <a:rPr sz="2800" spc="1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6F2F9F"/>
                </a:solidFill>
                <a:latin typeface="Calibri"/>
                <a:cs typeface="Calibri"/>
              </a:rPr>
              <a:t>м</a:t>
            </a:r>
            <a:r>
              <a:rPr sz="2800" spc="-10" dirty="0">
                <a:solidFill>
                  <a:srgbClr val="6F2F9F"/>
                </a:solidFill>
                <a:latin typeface="Calibri"/>
                <a:cs typeface="Calibri"/>
              </a:rPr>
              <a:t>о</a:t>
            </a:r>
            <a:r>
              <a:rPr sz="2800" spc="-15" dirty="0">
                <a:solidFill>
                  <a:srgbClr val="6F2F9F"/>
                </a:solidFill>
                <a:latin typeface="Calibri"/>
                <a:cs typeface="Calibri"/>
              </a:rPr>
              <a:t>ста;</a:t>
            </a:r>
            <a:endParaRPr sz="2800" dirty="0">
              <a:latin typeface="Calibri"/>
              <a:cs typeface="Calibri"/>
            </a:endParaRPr>
          </a:p>
          <a:p>
            <a:pPr marL="12700" indent="342900">
              <a:lnSpc>
                <a:spcPts val="3085"/>
              </a:lnSpc>
            </a:pPr>
            <a:r>
              <a:rPr sz="2800" spc="-15" dirty="0">
                <a:solidFill>
                  <a:srgbClr val="CC0066"/>
                </a:solidFill>
                <a:latin typeface="Calibri"/>
                <a:cs typeface="Calibri"/>
              </a:rPr>
              <a:t>с</a:t>
            </a:r>
            <a:r>
              <a:rPr sz="2800" spc="-25" dirty="0">
                <a:solidFill>
                  <a:srgbClr val="CC0066"/>
                </a:solidFill>
                <a:latin typeface="Calibri"/>
                <a:cs typeface="Calibri"/>
              </a:rPr>
              <a:t>е</a:t>
            </a:r>
            <a:r>
              <a:rPr sz="2800" spc="-15" dirty="0">
                <a:solidFill>
                  <a:srgbClr val="CC0066"/>
                </a:solidFill>
                <a:latin typeface="Calibri"/>
                <a:cs typeface="Calibri"/>
              </a:rPr>
              <a:t>тч</a:t>
            </a:r>
            <a:r>
              <a:rPr sz="2800" spc="-35" dirty="0">
                <a:solidFill>
                  <a:srgbClr val="CC0066"/>
                </a:solidFill>
                <a:latin typeface="Calibri"/>
                <a:cs typeface="Calibri"/>
              </a:rPr>
              <a:t>а</a:t>
            </a:r>
            <a:r>
              <a:rPr sz="2800" spc="-55" dirty="0">
                <a:solidFill>
                  <a:srgbClr val="CC0066"/>
                </a:solidFill>
                <a:latin typeface="Calibri"/>
                <a:cs typeface="Calibri"/>
              </a:rPr>
              <a:t>т</a:t>
            </a:r>
            <a:r>
              <a:rPr sz="2800" spc="-15" dirty="0">
                <a:solidFill>
                  <a:srgbClr val="CC0066"/>
                </a:solidFill>
                <a:latin typeface="Calibri"/>
                <a:cs typeface="Calibri"/>
              </a:rPr>
              <a:t>о</a:t>
            </a:r>
            <a:r>
              <a:rPr sz="2800" spc="-45" dirty="0">
                <a:solidFill>
                  <a:srgbClr val="CC0066"/>
                </a:solidFill>
                <a:latin typeface="Calibri"/>
                <a:cs typeface="Calibri"/>
              </a:rPr>
              <a:t>г</a:t>
            </a:r>
            <a:r>
              <a:rPr sz="2800" spc="-15" dirty="0">
                <a:solidFill>
                  <a:srgbClr val="CC0066"/>
                </a:solidFill>
                <a:latin typeface="Calibri"/>
                <a:cs typeface="Calibri"/>
              </a:rPr>
              <a:t>о</a:t>
            </a:r>
            <a:r>
              <a:rPr sz="2800" spc="10" dirty="0">
                <a:solidFill>
                  <a:srgbClr val="CC0066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CC0066"/>
                </a:solidFill>
                <a:latin typeface="Calibri"/>
                <a:cs typeface="Calibri"/>
              </a:rPr>
              <a:t>образов</a:t>
            </a:r>
            <a:r>
              <a:rPr sz="2800" spc="-10" dirty="0">
                <a:solidFill>
                  <a:srgbClr val="CC0066"/>
                </a:solidFill>
                <a:latin typeface="Calibri"/>
                <a:cs typeface="Calibri"/>
              </a:rPr>
              <a:t>а</a:t>
            </a:r>
            <a:r>
              <a:rPr sz="2800" spc="-15" dirty="0">
                <a:solidFill>
                  <a:srgbClr val="CC0066"/>
                </a:solidFill>
                <a:latin typeface="Calibri"/>
                <a:cs typeface="Calibri"/>
              </a:rPr>
              <a:t>ния;</a:t>
            </a:r>
            <a:r>
              <a:rPr sz="2800" dirty="0">
                <a:solidFill>
                  <a:srgbClr val="CC0066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008000"/>
                </a:solidFill>
                <a:latin typeface="Calibri"/>
                <a:cs typeface="Calibri"/>
              </a:rPr>
              <a:t>тра</a:t>
            </a:r>
            <a:r>
              <a:rPr sz="2800" spc="-30" dirty="0">
                <a:solidFill>
                  <a:srgbClr val="008000"/>
                </a:solidFill>
                <a:latin typeface="Calibri"/>
                <a:cs typeface="Calibri"/>
              </a:rPr>
              <a:t>п</a:t>
            </a:r>
            <a:r>
              <a:rPr sz="2800" spc="-15" dirty="0">
                <a:solidFill>
                  <a:srgbClr val="008000"/>
                </a:solidFill>
                <a:latin typeface="Calibri"/>
                <a:cs typeface="Calibri"/>
              </a:rPr>
              <a:t>еци</a:t>
            </a:r>
            <a:r>
              <a:rPr sz="2800" spc="-30" dirty="0">
                <a:solidFill>
                  <a:srgbClr val="008000"/>
                </a:solidFill>
                <a:latin typeface="Calibri"/>
                <a:cs typeface="Calibri"/>
              </a:rPr>
              <a:t>е</a:t>
            </a:r>
            <a:r>
              <a:rPr sz="2800" spc="-15" dirty="0">
                <a:solidFill>
                  <a:srgbClr val="008000"/>
                </a:solidFill>
                <a:latin typeface="Calibri"/>
                <a:cs typeface="Calibri"/>
              </a:rPr>
              <a:t>видно</a:t>
            </a:r>
            <a:r>
              <a:rPr sz="2800" spc="-40" dirty="0">
                <a:solidFill>
                  <a:srgbClr val="008000"/>
                </a:solidFill>
                <a:latin typeface="Calibri"/>
                <a:cs typeface="Calibri"/>
              </a:rPr>
              <a:t>г</a:t>
            </a:r>
            <a:r>
              <a:rPr sz="2800" spc="-15" dirty="0">
                <a:solidFill>
                  <a:srgbClr val="008000"/>
                </a:solidFill>
                <a:latin typeface="Calibri"/>
                <a:cs typeface="Calibri"/>
              </a:rPr>
              <a:t>о</a:t>
            </a:r>
            <a:r>
              <a:rPr sz="2800" spc="10" dirty="0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sz="2800" spc="-45" dirty="0">
                <a:solidFill>
                  <a:srgbClr val="008000"/>
                </a:solidFill>
                <a:latin typeface="Calibri"/>
                <a:cs typeface="Calibri"/>
              </a:rPr>
              <a:t>т</a:t>
            </a:r>
            <a:r>
              <a:rPr sz="2800" spc="-70" dirty="0">
                <a:solidFill>
                  <a:srgbClr val="008000"/>
                </a:solidFill>
                <a:latin typeface="Calibri"/>
                <a:cs typeface="Calibri"/>
              </a:rPr>
              <a:t>е</a:t>
            </a:r>
            <a:r>
              <a:rPr sz="2800" spc="-15" dirty="0">
                <a:solidFill>
                  <a:srgbClr val="008000"/>
                </a:solidFill>
                <a:latin typeface="Calibri"/>
                <a:cs typeface="Calibri"/>
              </a:rPr>
              <a:t>ла</a:t>
            </a:r>
            <a:endParaRPr sz="2800" dirty="0">
              <a:latin typeface="Calibri"/>
              <a:cs typeface="Calibri"/>
            </a:endParaRPr>
          </a:p>
          <a:p>
            <a:pPr marL="355600" marR="5080" indent="-342900">
              <a:lnSpc>
                <a:spcPts val="2800"/>
              </a:lnSpc>
              <a:spcBef>
                <a:spcPts val="665"/>
              </a:spcBef>
            </a:pPr>
            <a:r>
              <a:rPr sz="2800" b="1" i="1" spc="-15" dirty="0">
                <a:latin typeface="Calibri"/>
                <a:cs typeface="Calibri"/>
              </a:rPr>
              <a:t>б</a:t>
            </a:r>
            <a:r>
              <a:rPr sz="2800" b="1" i="1" spc="-70" dirty="0">
                <a:latin typeface="Calibri"/>
                <a:cs typeface="Calibri"/>
              </a:rPr>
              <a:t>е</a:t>
            </a:r>
            <a:r>
              <a:rPr sz="2800" b="1" i="1" spc="-15" dirty="0">
                <a:latin typeface="Calibri"/>
                <a:cs typeface="Calibri"/>
              </a:rPr>
              <a:t>лое</a:t>
            </a:r>
            <a:r>
              <a:rPr sz="2800" b="1" i="1" spc="15" dirty="0">
                <a:latin typeface="Calibri"/>
                <a:cs typeface="Calibri"/>
              </a:rPr>
              <a:t> </a:t>
            </a:r>
            <a:r>
              <a:rPr sz="2800" b="1" i="1" spc="-15" dirty="0">
                <a:latin typeface="Calibri"/>
                <a:cs typeface="Calibri"/>
              </a:rPr>
              <a:t>в</a:t>
            </a:r>
            <a:r>
              <a:rPr sz="2800" b="1" i="1" spc="-25" dirty="0">
                <a:latin typeface="Calibri"/>
                <a:cs typeface="Calibri"/>
              </a:rPr>
              <a:t>е</a:t>
            </a:r>
            <a:r>
              <a:rPr sz="2800" b="1" i="1" spc="-45" dirty="0">
                <a:latin typeface="Calibri"/>
                <a:cs typeface="Calibri"/>
              </a:rPr>
              <a:t>щ</a:t>
            </a:r>
            <a:r>
              <a:rPr sz="2800" b="1" i="1" spc="-15" dirty="0">
                <a:latin typeface="Calibri"/>
                <a:cs typeface="Calibri"/>
              </a:rPr>
              <a:t>ес</a:t>
            </a:r>
            <a:r>
              <a:rPr sz="2800" b="1" i="1" spc="-35" dirty="0">
                <a:latin typeface="Calibri"/>
                <a:cs typeface="Calibri"/>
              </a:rPr>
              <a:t>т</a:t>
            </a:r>
            <a:r>
              <a:rPr sz="2800" b="1" i="1" spc="-15" dirty="0">
                <a:latin typeface="Calibri"/>
                <a:cs typeface="Calibri"/>
              </a:rPr>
              <a:t>во</a:t>
            </a:r>
            <a:r>
              <a:rPr sz="2800" b="1" i="1" spc="5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–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п</a:t>
            </a:r>
            <a:r>
              <a:rPr sz="2800" spc="-25" dirty="0">
                <a:latin typeface="Calibri"/>
                <a:cs typeface="Calibri"/>
              </a:rPr>
              <a:t>р</a:t>
            </a:r>
            <a:r>
              <a:rPr sz="2800" spc="-15" dirty="0">
                <a:latin typeface="Calibri"/>
                <a:cs typeface="Calibri"/>
              </a:rPr>
              <a:t>ов</a:t>
            </a:r>
            <a:r>
              <a:rPr sz="2800" spc="-80" dirty="0">
                <a:latin typeface="Calibri"/>
                <a:cs typeface="Calibri"/>
              </a:rPr>
              <a:t>о</a:t>
            </a:r>
            <a:r>
              <a:rPr sz="2800" spc="-20" dirty="0">
                <a:latin typeface="Calibri"/>
                <a:cs typeface="Calibri"/>
              </a:rPr>
              <a:t>дящие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п</a:t>
            </a:r>
            <a:r>
              <a:rPr sz="2800" spc="-30" dirty="0">
                <a:latin typeface="Calibri"/>
                <a:cs typeface="Calibri"/>
              </a:rPr>
              <a:t>у</a:t>
            </a:r>
            <a:r>
              <a:rPr sz="2800" spc="-15" dirty="0">
                <a:latin typeface="Calibri"/>
                <a:cs typeface="Calibri"/>
              </a:rPr>
              <a:t>ти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п</a:t>
            </a:r>
            <a:r>
              <a:rPr sz="2800" spc="-25" dirty="0">
                <a:latin typeface="Calibri"/>
                <a:cs typeface="Calibri"/>
              </a:rPr>
              <a:t>р</a:t>
            </a:r>
            <a:r>
              <a:rPr sz="2800" spc="-85" dirty="0">
                <a:latin typeface="Calibri"/>
                <a:cs typeface="Calibri"/>
              </a:rPr>
              <a:t>о</a:t>
            </a:r>
            <a:r>
              <a:rPr sz="2800" spc="-50" dirty="0">
                <a:latin typeface="Calibri"/>
                <a:cs typeface="Calibri"/>
              </a:rPr>
              <a:t>д</a:t>
            </a:r>
            <a:r>
              <a:rPr sz="2800" spc="-60" dirty="0">
                <a:latin typeface="Calibri"/>
                <a:cs typeface="Calibri"/>
              </a:rPr>
              <a:t>о</a:t>
            </a:r>
            <a:r>
              <a:rPr sz="2800" spc="-15" dirty="0">
                <a:latin typeface="Calibri"/>
                <a:cs typeface="Calibri"/>
              </a:rPr>
              <a:t>л</a:t>
            </a:r>
            <a:r>
              <a:rPr sz="2800" spc="-45" dirty="0">
                <a:latin typeface="Calibri"/>
                <a:cs typeface="Calibri"/>
              </a:rPr>
              <a:t>г</a:t>
            </a:r>
            <a:r>
              <a:rPr sz="2800" spc="-15" dirty="0">
                <a:latin typeface="Calibri"/>
                <a:cs typeface="Calibri"/>
              </a:rPr>
              <a:t>ова</a:t>
            </a:r>
            <a:r>
              <a:rPr sz="2800" spc="-55" dirty="0">
                <a:latin typeface="Calibri"/>
                <a:cs typeface="Calibri"/>
              </a:rPr>
              <a:t>т</a:t>
            </a:r>
            <a:r>
              <a:rPr sz="2800" spc="-15" dirty="0">
                <a:latin typeface="Calibri"/>
                <a:cs typeface="Calibri"/>
              </a:rPr>
              <a:t>о</a:t>
            </a:r>
            <a:r>
              <a:rPr sz="2800" spc="-40" dirty="0">
                <a:latin typeface="Calibri"/>
                <a:cs typeface="Calibri"/>
              </a:rPr>
              <a:t>г</a:t>
            </a:r>
            <a:r>
              <a:rPr sz="2800" spc="-15" dirty="0">
                <a:latin typeface="Calibri"/>
                <a:cs typeface="Calibri"/>
              </a:rPr>
              <a:t>о м</a:t>
            </a:r>
            <a:r>
              <a:rPr sz="2800" spc="-10" dirty="0">
                <a:latin typeface="Calibri"/>
                <a:cs typeface="Calibri"/>
              </a:rPr>
              <a:t>о</a:t>
            </a:r>
            <a:r>
              <a:rPr sz="2800" spc="-15" dirty="0">
                <a:latin typeface="Calibri"/>
                <a:cs typeface="Calibri"/>
              </a:rPr>
              <a:t>зга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+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в</a:t>
            </a:r>
            <a:r>
              <a:rPr sz="2800" spc="-60" dirty="0">
                <a:latin typeface="Calibri"/>
                <a:cs typeface="Calibri"/>
              </a:rPr>
              <a:t>о</a:t>
            </a:r>
            <a:r>
              <a:rPr sz="2800" spc="-15" dirty="0">
                <a:latin typeface="Calibri"/>
                <a:cs typeface="Calibri"/>
              </a:rPr>
              <a:t>локна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30" dirty="0">
                <a:latin typeface="Calibri"/>
                <a:cs typeface="Calibri"/>
              </a:rPr>
              <a:t>п</a:t>
            </a:r>
            <a:r>
              <a:rPr sz="2800" spc="-20" dirty="0">
                <a:latin typeface="Calibri"/>
                <a:cs typeface="Calibri"/>
              </a:rPr>
              <a:t>ирамид</a:t>
            </a:r>
            <a:r>
              <a:rPr sz="2800" spc="-10" dirty="0">
                <a:latin typeface="Calibri"/>
                <a:cs typeface="Calibri"/>
              </a:rPr>
              <a:t>н</a:t>
            </a:r>
            <a:r>
              <a:rPr sz="2800" spc="-20" dirty="0">
                <a:latin typeface="Calibri"/>
                <a:cs typeface="Calibri"/>
              </a:rPr>
              <a:t>ых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п</a:t>
            </a:r>
            <a:r>
              <a:rPr sz="2800" spc="-30" dirty="0">
                <a:latin typeface="Calibri"/>
                <a:cs typeface="Calibri"/>
              </a:rPr>
              <a:t>у</a:t>
            </a:r>
            <a:r>
              <a:rPr sz="2800" spc="-45" dirty="0">
                <a:latin typeface="Calibri"/>
                <a:cs typeface="Calibri"/>
              </a:rPr>
              <a:t>т</a:t>
            </a:r>
            <a:r>
              <a:rPr sz="2800" spc="-15" dirty="0">
                <a:latin typeface="Calibri"/>
                <a:cs typeface="Calibri"/>
              </a:rPr>
              <a:t>ей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(к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5" dirty="0">
                <a:latin typeface="Calibri"/>
                <a:cs typeface="Calibri"/>
              </a:rPr>
              <a:t>к</a:t>
            </a:r>
            <a:r>
              <a:rPr sz="2800" spc="-15" dirty="0">
                <a:latin typeface="Calibri"/>
                <a:cs typeface="Calibri"/>
              </a:rPr>
              <a:t>оре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п</a:t>
            </a:r>
            <a:r>
              <a:rPr sz="2800" spc="-65" dirty="0">
                <a:latin typeface="Calibri"/>
                <a:cs typeface="Calibri"/>
              </a:rPr>
              <a:t>о</a:t>
            </a:r>
            <a:r>
              <a:rPr sz="2800" spc="-15" dirty="0">
                <a:latin typeface="Calibri"/>
                <a:cs typeface="Calibri"/>
              </a:rPr>
              <a:t>лушарий)</a:t>
            </a:r>
            <a:endParaRPr sz="2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1637" y="5943600"/>
            <a:ext cx="8229600" cy="492443"/>
          </a:xfrm>
          <a:prstGeom prst="rect">
            <a:avLst/>
          </a:prstGeom>
          <a:solidFill>
            <a:schemeClr val="bg2"/>
          </a:solidFill>
        </p:spPr>
        <p:txBody>
          <a:bodyPr vert="horz" wrap="square" lIns="0" tIns="0" rIns="0" bIns="0" rtlCol="0">
            <a:spAutoFit/>
          </a:bodyPr>
          <a:lstStyle/>
          <a:p>
            <a:pPr marL="3170555">
              <a:lnSpc>
                <a:spcPct val="100000"/>
              </a:lnSpc>
            </a:pPr>
            <a:r>
              <a:rPr dirty="0"/>
              <a:t>моз</a:t>
            </a:r>
            <a:r>
              <a:rPr spc="-25" dirty="0"/>
              <a:t>г</a:t>
            </a:r>
            <a:r>
              <a:rPr dirty="0"/>
              <a:t>овой</a:t>
            </a:r>
            <a:r>
              <a:rPr spc="5" dirty="0"/>
              <a:t> </a:t>
            </a:r>
            <a:r>
              <a:rPr dirty="0"/>
              <a:t>мост</a:t>
            </a:r>
          </a:p>
        </p:txBody>
      </p:sp>
      <p:sp>
        <p:nvSpPr>
          <p:cNvPr id="3" name="object 3"/>
          <p:cNvSpPr/>
          <p:nvPr/>
        </p:nvSpPr>
        <p:spPr>
          <a:xfrm>
            <a:off x="357187" y="1143000"/>
            <a:ext cx="8318500" cy="44085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881753" y="4052951"/>
            <a:ext cx="193040" cy="662305"/>
          </a:xfrm>
          <a:custGeom>
            <a:avLst/>
            <a:gdLst/>
            <a:ahLst/>
            <a:cxnLst/>
            <a:rect l="l" t="t" r="r" b="b"/>
            <a:pathLst>
              <a:path w="193039" h="662304">
                <a:moveTo>
                  <a:pt x="192786" y="662051"/>
                </a:moveTo>
                <a:lnTo>
                  <a:pt x="0" y="0"/>
                </a:lnTo>
              </a:path>
            </a:pathLst>
          </a:custGeom>
          <a:ln w="25400">
            <a:solidFill>
              <a:srgbClr val="00A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572000" y="4714875"/>
            <a:ext cx="786130" cy="285750"/>
          </a:xfrm>
          <a:prstGeom prst="rect">
            <a:avLst/>
          </a:prstGeom>
          <a:solidFill>
            <a:srgbClr val="006FC0"/>
          </a:solidFill>
          <a:ln w="25400">
            <a:solidFill>
              <a:srgbClr val="00AFE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45415">
              <a:lnSpc>
                <a:spcPct val="100000"/>
              </a:lnSpc>
            </a:pPr>
            <a:r>
              <a:rPr sz="1800" b="1" dirty="0">
                <a:latin typeface="Calibri"/>
                <a:cs typeface="Calibri"/>
              </a:rPr>
              <a:t>мо</a:t>
            </a:r>
            <a:r>
              <a:rPr sz="1800" b="1" spc="5" dirty="0">
                <a:latin typeface="Calibri"/>
                <a:cs typeface="Calibri"/>
              </a:rPr>
              <a:t>с</a:t>
            </a:r>
            <a:r>
              <a:rPr sz="1800" b="1" dirty="0">
                <a:latin typeface="Calibri"/>
                <a:cs typeface="Calibri"/>
              </a:rPr>
              <a:t>т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004183" y="1419986"/>
            <a:ext cx="574040" cy="626745"/>
          </a:xfrm>
          <a:custGeom>
            <a:avLst/>
            <a:gdLst/>
            <a:ahLst/>
            <a:cxnLst/>
            <a:rect l="l" t="t" r="r" b="b"/>
            <a:pathLst>
              <a:path w="574039" h="626744">
                <a:moveTo>
                  <a:pt x="0" y="0"/>
                </a:moveTo>
                <a:lnTo>
                  <a:pt x="573786" y="62649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571750" y="928687"/>
            <a:ext cx="1714500" cy="500380"/>
          </a:xfrm>
          <a:prstGeom prst="rect">
            <a:avLst/>
          </a:prstGeom>
          <a:solidFill>
            <a:srgbClr val="FFC000"/>
          </a:solidFill>
          <a:ln w="25400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344805" marR="83820" indent="-253365">
              <a:lnSpc>
                <a:spcPct val="78900"/>
              </a:lnSpc>
            </a:pPr>
            <a:r>
              <a:rPr sz="1800" b="1" dirty="0">
                <a:latin typeface="Calibri"/>
                <a:cs typeface="Calibri"/>
              </a:rPr>
              <a:t>с</a:t>
            </a:r>
            <a:r>
              <a:rPr sz="1800" b="1" spc="5" dirty="0">
                <a:latin typeface="Calibri"/>
                <a:cs typeface="Calibri"/>
              </a:rPr>
              <a:t>р</a:t>
            </a:r>
            <a:r>
              <a:rPr sz="1800" b="1" spc="-20" dirty="0">
                <a:latin typeface="Calibri"/>
                <a:cs typeface="Calibri"/>
              </a:rPr>
              <a:t>е</a:t>
            </a:r>
            <a:r>
              <a:rPr sz="1800" b="1" dirty="0">
                <a:latin typeface="Calibri"/>
                <a:cs typeface="Calibri"/>
              </a:rPr>
              <a:t>дняя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н</a:t>
            </a:r>
            <a:r>
              <a:rPr sz="1800" b="1" spc="-20" dirty="0">
                <a:latin typeface="Calibri"/>
                <a:cs typeface="Calibri"/>
              </a:rPr>
              <a:t>о</a:t>
            </a:r>
            <a:r>
              <a:rPr sz="1800" b="1" dirty="0">
                <a:latin typeface="Calibri"/>
                <a:cs typeface="Calibri"/>
              </a:rPr>
              <a:t>ж</a:t>
            </a:r>
            <a:r>
              <a:rPr sz="1800" b="1" spc="-30" dirty="0">
                <a:latin typeface="Calibri"/>
                <a:cs typeface="Calibri"/>
              </a:rPr>
              <a:t>к</a:t>
            </a:r>
            <a:r>
              <a:rPr sz="1800" b="1" dirty="0">
                <a:latin typeface="Calibri"/>
                <a:cs typeface="Calibri"/>
              </a:rPr>
              <a:t>а мо</a:t>
            </a:r>
            <a:r>
              <a:rPr sz="1800" b="1" spc="-10" dirty="0">
                <a:latin typeface="Calibri"/>
                <a:cs typeface="Calibri"/>
              </a:rPr>
              <a:t>з</a:t>
            </a:r>
            <a:r>
              <a:rPr sz="1800" b="1" spc="-20" dirty="0">
                <a:latin typeface="Calibri"/>
                <a:cs typeface="Calibri"/>
              </a:rPr>
              <a:t>ж</a:t>
            </a:r>
            <a:r>
              <a:rPr sz="1800" b="1" spc="5" dirty="0">
                <a:latin typeface="Calibri"/>
                <a:cs typeface="Calibri"/>
              </a:rPr>
              <a:t>е</a:t>
            </a:r>
            <a:r>
              <a:rPr sz="1800" b="1" dirty="0">
                <a:latin typeface="Calibri"/>
                <a:cs typeface="Calibri"/>
              </a:rPr>
              <a:t>ч</a:t>
            </a:r>
            <a:r>
              <a:rPr sz="1800" b="1" spc="-30" dirty="0">
                <a:latin typeface="Calibri"/>
                <a:cs typeface="Calibri"/>
              </a:rPr>
              <a:t>к</a:t>
            </a:r>
            <a:r>
              <a:rPr sz="1800" b="1" dirty="0">
                <a:latin typeface="Calibri"/>
                <a:cs typeface="Calibri"/>
              </a:rPr>
              <a:t>а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942078" y="1302130"/>
            <a:ext cx="945515" cy="1473200"/>
          </a:xfrm>
          <a:custGeom>
            <a:avLst/>
            <a:gdLst/>
            <a:ahLst/>
            <a:cxnLst/>
            <a:rect l="l" t="t" r="r" b="b"/>
            <a:pathLst>
              <a:path w="945514" h="1473200">
                <a:moveTo>
                  <a:pt x="945514" y="0"/>
                </a:moveTo>
                <a:lnTo>
                  <a:pt x="0" y="147320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500626" y="785812"/>
            <a:ext cx="2857500" cy="500380"/>
          </a:xfrm>
          <a:prstGeom prst="rect">
            <a:avLst/>
          </a:prstGeom>
          <a:solidFill>
            <a:srgbClr val="FF0000"/>
          </a:solidFill>
          <a:ln w="25400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61925" marR="156210" indent="368300">
              <a:lnSpc>
                <a:spcPct val="78900"/>
              </a:lnSpc>
            </a:pPr>
            <a:r>
              <a:rPr sz="1800" b="1" spc="-10" dirty="0">
                <a:latin typeface="Calibri"/>
                <a:cs typeface="Calibri"/>
              </a:rPr>
              <a:t>т</a:t>
            </a:r>
            <a:r>
              <a:rPr sz="1800" b="1" dirty="0">
                <a:latin typeface="Calibri"/>
                <a:cs typeface="Calibri"/>
              </a:rPr>
              <a:t>ро</a:t>
            </a:r>
            <a:r>
              <a:rPr sz="1800" b="1" spc="5" dirty="0">
                <a:latin typeface="Calibri"/>
                <a:cs typeface="Calibri"/>
              </a:rPr>
              <a:t>й</a:t>
            </a:r>
            <a:r>
              <a:rPr sz="1800" b="1" dirty="0">
                <a:latin typeface="Calibri"/>
                <a:cs typeface="Calibri"/>
              </a:rPr>
              <a:t>н</a:t>
            </a:r>
            <a:r>
              <a:rPr sz="1800" b="1" spc="5" dirty="0">
                <a:latin typeface="Calibri"/>
                <a:cs typeface="Calibri"/>
              </a:rPr>
              <a:t>и</a:t>
            </a:r>
            <a:r>
              <a:rPr sz="1800" b="1" dirty="0">
                <a:latin typeface="Calibri"/>
                <a:cs typeface="Calibri"/>
              </a:rPr>
              <a:t>чный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н</a:t>
            </a:r>
            <a:r>
              <a:rPr sz="1800" b="1" spc="5" dirty="0">
                <a:latin typeface="Calibri"/>
                <a:cs typeface="Calibri"/>
              </a:rPr>
              <a:t>е</a:t>
            </a:r>
            <a:r>
              <a:rPr sz="1800" b="1" dirty="0">
                <a:latin typeface="Calibri"/>
                <a:cs typeface="Calibri"/>
              </a:rPr>
              <a:t>рв (чувс</a:t>
            </a:r>
            <a:r>
              <a:rPr sz="1800" b="1" spc="-10" dirty="0">
                <a:latin typeface="Calibri"/>
                <a:cs typeface="Calibri"/>
              </a:rPr>
              <a:t>т</a:t>
            </a:r>
            <a:r>
              <a:rPr sz="1800" b="1" dirty="0">
                <a:latin typeface="Calibri"/>
                <a:cs typeface="Calibri"/>
              </a:rPr>
              <a:t>ви</a:t>
            </a:r>
            <a:r>
              <a:rPr sz="1800" b="1" spc="-20" dirty="0">
                <a:latin typeface="Calibri"/>
                <a:cs typeface="Calibri"/>
              </a:rPr>
              <a:t>те</a:t>
            </a:r>
            <a:r>
              <a:rPr sz="1800" b="1" dirty="0">
                <a:latin typeface="Calibri"/>
                <a:cs typeface="Calibri"/>
              </a:rPr>
              <a:t>льный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spc="-40" dirty="0">
                <a:latin typeface="Calibri"/>
                <a:cs typeface="Calibri"/>
              </a:rPr>
              <a:t>к</a:t>
            </a:r>
            <a:r>
              <a:rPr sz="1800" b="1" dirty="0">
                <a:latin typeface="Calibri"/>
                <a:cs typeface="Calibri"/>
              </a:rPr>
              <a:t>о</a:t>
            </a:r>
            <a:r>
              <a:rPr sz="1800" b="1" spc="5" dirty="0">
                <a:latin typeface="Calibri"/>
                <a:cs typeface="Calibri"/>
              </a:rPr>
              <a:t>ре</a:t>
            </a:r>
            <a:r>
              <a:rPr sz="1800" b="1" dirty="0">
                <a:latin typeface="Calibri"/>
                <a:cs typeface="Calibri"/>
              </a:rPr>
              <a:t>нь)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248022" y="3275965"/>
            <a:ext cx="410845" cy="1357630"/>
          </a:xfrm>
          <a:custGeom>
            <a:avLst/>
            <a:gdLst/>
            <a:ahLst/>
            <a:cxnLst/>
            <a:rect l="l" t="t" r="r" b="b"/>
            <a:pathLst>
              <a:path w="410845" h="1357629">
                <a:moveTo>
                  <a:pt x="0" y="1357630"/>
                </a:moveTo>
                <a:lnTo>
                  <a:pt x="410463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786001" y="4643437"/>
            <a:ext cx="2571750" cy="500380"/>
          </a:xfrm>
          <a:prstGeom prst="rect">
            <a:avLst/>
          </a:prstGeom>
          <a:solidFill>
            <a:srgbClr val="FF0000"/>
          </a:solidFill>
          <a:ln w="25400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14300" marR="108585" indent="274320">
              <a:lnSpc>
                <a:spcPct val="78900"/>
              </a:lnSpc>
            </a:pPr>
            <a:r>
              <a:rPr sz="1800" b="1" spc="-10" dirty="0">
                <a:latin typeface="Calibri"/>
                <a:cs typeface="Calibri"/>
              </a:rPr>
              <a:t>т</a:t>
            </a:r>
            <a:r>
              <a:rPr sz="1800" b="1" dirty="0">
                <a:latin typeface="Calibri"/>
                <a:cs typeface="Calibri"/>
              </a:rPr>
              <a:t>ро</a:t>
            </a:r>
            <a:r>
              <a:rPr sz="1800" b="1" spc="5" dirty="0">
                <a:latin typeface="Calibri"/>
                <a:cs typeface="Calibri"/>
              </a:rPr>
              <a:t>й</a:t>
            </a:r>
            <a:r>
              <a:rPr sz="1800" b="1" dirty="0">
                <a:latin typeface="Calibri"/>
                <a:cs typeface="Calibri"/>
              </a:rPr>
              <a:t>н</a:t>
            </a:r>
            <a:r>
              <a:rPr sz="1800" b="1" spc="5" dirty="0">
                <a:latin typeface="Calibri"/>
                <a:cs typeface="Calibri"/>
              </a:rPr>
              <a:t>и</a:t>
            </a:r>
            <a:r>
              <a:rPr sz="1800" b="1" dirty="0">
                <a:latin typeface="Calibri"/>
                <a:cs typeface="Calibri"/>
              </a:rPr>
              <a:t>чный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н</a:t>
            </a:r>
            <a:r>
              <a:rPr sz="1800" b="1" spc="5" dirty="0">
                <a:latin typeface="Calibri"/>
                <a:cs typeface="Calibri"/>
              </a:rPr>
              <a:t>е</a:t>
            </a:r>
            <a:r>
              <a:rPr sz="1800" b="1" dirty="0">
                <a:latin typeface="Calibri"/>
                <a:cs typeface="Calibri"/>
              </a:rPr>
              <a:t>рв (дви</a:t>
            </a:r>
            <a:r>
              <a:rPr sz="1800" b="1" spc="-15" dirty="0">
                <a:latin typeface="Calibri"/>
                <a:cs typeface="Calibri"/>
              </a:rPr>
              <a:t>г</a:t>
            </a:r>
            <a:r>
              <a:rPr sz="1800" b="1" dirty="0">
                <a:latin typeface="Calibri"/>
                <a:cs typeface="Calibri"/>
              </a:rPr>
              <a:t>а</a:t>
            </a:r>
            <a:r>
              <a:rPr sz="1800" b="1" spc="-20" dirty="0">
                <a:latin typeface="Calibri"/>
                <a:cs typeface="Calibri"/>
              </a:rPr>
              <a:t>те</a:t>
            </a:r>
            <a:r>
              <a:rPr sz="1800" b="1" dirty="0">
                <a:latin typeface="Calibri"/>
                <a:cs typeface="Calibri"/>
              </a:rPr>
              <a:t>льный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spc="-40" dirty="0">
                <a:latin typeface="Calibri"/>
                <a:cs typeface="Calibri"/>
              </a:rPr>
              <a:t>к</a:t>
            </a:r>
            <a:r>
              <a:rPr sz="1800" b="1" dirty="0">
                <a:latin typeface="Calibri"/>
                <a:cs typeface="Calibri"/>
              </a:rPr>
              <a:t>о</a:t>
            </a:r>
            <a:r>
              <a:rPr sz="1800" b="1" spc="5" dirty="0">
                <a:latin typeface="Calibri"/>
                <a:cs typeface="Calibri"/>
              </a:rPr>
              <a:t>ре</a:t>
            </a:r>
            <a:r>
              <a:rPr sz="1800" b="1" dirty="0">
                <a:latin typeface="Calibri"/>
                <a:cs typeface="Calibri"/>
              </a:rPr>
              <a:t>нь)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852927" y="1827148"/>
            <a:ext cx="1288415" cy="1624330"/>
          </a:xfrm>
          <a:custGeom>
            <a:avLst/>
            <a:gdLst/>
            <a:ahLst/>
            <a:cxnLst/>
            <a:rect l="l" t="t" r="r" b="b"/>
            <a:pathLst>
              <a:path w="1288414" h="1624329">
                <a:moveTo>
                  <a:pt x="0" y="0"/>
                </a:moveTo>
                <a:lnTo>
                  <a:pt x="1288414" y="1624076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785812" y="1571688"/>
            <a:ext cx="2072005" cy="500380"/>
          </a:xfrm>
          <a:prstGeom prst="rect">
            <a:avLst/>
          </a:prstGeom>
          <a:solidFill>
            <a:srgbClr val="008000"/>
          </a:solidFill>
          <a:ln w="25400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935"/>
              </a:lnSpc>
            </a:pPr>
            <a:r>
              <a:rPr sz="1800" b="1" spc="-10" dirty="0">
                <a:latin typeface="Calibri"/>
                <a:cs typeface="Calibri"/>
              </a:rPr>
              <a:t>т</a:t>
            </a:r>
            <a:r>
              <a:rPr sz="1800" b="1" dirty="0">
                <a:latin typeface="Calibri"/>
                <a:cs typeface="Calibri"/>
              </a:rPr>
              <a:t>рапеци</a:t>
            </a:r>
            <a:r>
              <a:rPr sz="1800" b="1" spc="5" dirty="0">
                <a:latin typeface="Calibri"/>
                <a:cs typeface="Calibri"/>
              </a:rPr>
              <a:t>е</a:t>
            </a:r>
            <a:r>
              <a:rPr sz="1800" b="1" dirty="0">
                <a:latin typeface="Calibri"/>
                <a:cs typeface="Calibri"/>
              </a:rPr>
              <a:t>видное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ts val="1935"/>
              </a:lnSpc>
            </a:pPr>
            <a:r>
              <a:rPr sz="1800" b="1" spc="-20" dirty="0">
                <a:latin typeface="Calibri"/>
                <a:cs typeface="Calibri"/>
              </a:rPr>
              <a:t>те</a:t>
            </a:r>
            <a:r>
              <a:rPr sz="1800" b="1" dirty="0">
                <a:latin typeface="Calibri"/>
                <a:cs typeface="Calibri"/>
              </a:rPr>
              <a:t>ло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(п</a:t>
            </a:r>
            <a:r>
              <a:rPr sz="1800" b="1" spc="5" dirty="0">
                <a:latin typeface="Calibri"/>
                <a:cs typeface="Calibri"/>
              </a:rPr>
              <a:t>р</a:t>
            </a:r>
            <a:r>
              <a:rPr sz="1800" b="1" spc="-20" dirty="0">
                <a:latin typeface="Calibri"/>
                <a:cs typeface="Calibri"/>
              </a:rPr>
              <a:t>е</a:t>
            </a:r>
            <a:r>
              <a:rPr sz="1800" b="1" dirty="0">
                <a:latin typeface="Calibri"/>
                <a:cs typeface="Calibri"/>
              </a:rPr>
              <a:t>дмостье)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20369" y="498157"/>
            <a:ext cx="8229600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45614">
              <a:lnSpc>
                <a:spcPct val="100000"/>
              </a:lnSpc>
            </a:pPr>
            <a:r>
              <a:rPr sz="3200" dirty="0"/>
              <a:t>Ср</a:t>
            </a:r>
            <a:r>
              <a:rPr sz="3200" spc="-60" dirty="0"/>
              <a:t>е</a:t>
            </a:r>
            <a:r>
              <a:rPr sz="3200" dirty="0"/>
              <a:t>дний</a:t>
            </a:r>
            <a:r>
              <a:rPr sz="3200" spc="10" dirty="0"/>
              <a:t> </a:t>
            </a:r>
            <a:r>
              <a:rPr sz="3200" dirty="0"/>
              <a:t>мозг </a:t>
            </a:r>
            <a:r>
              <a:rPr sz="3200" b="0" dirty="0">
                <a:latin typeface="Calibri"/>
                <a:cs typeface="Calibri"/>
              </a:rPr>
              <a:t>–</a:t>
            </a:r>
            <a:r>
              <a:rPr sz="3200" b="0" spc="10" dirty="0">
                <a:latin typeface="Calibri"/>
                <a:cs typeface="Calibri"/>
              </a:rPr>
              <a:t> </a:t>
            </a:r>
            <a:r>
              <a:rPr sz="3200" b="0" dirty="0">
                <a:latin typeface="Calibri"/>
                <a:cs typeface="Calibri"/>
              </a:rPr>
              <a:t>mese</a:t>
            </a:r>
            <a:r>
              <a:rPr sz="3200" b="0" spc="-10" dirty="0">
                <a:latin typeface="Calibri"/>
                <a:cs typeface="Calibri"/>
              </a:rPr>
              <a:t>n</a:t>
            </a:r>
            <a:r>
              <a:rPr sz="3200" b="0" dirty="0">
                <a:latin typeface="Calibri"/>
                <a:cs typeface="Calibri"/>
              </a:rPr>
              <a:t>cephalon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739" y="990600"/>
            <a:ext cx="8912861" cy="5888792"/>
          </a:xfrm>
          <a:prstGeom prst="rect">
            <a:avLst/>
          </a:prstGeom>
          <a:solidFill>
            <a:schemeClr val="bg2"/>
          </a:solidFill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Wingdings"/>
              <a:buChar char=""/>
              <a:tabLst>
                <a:tab pos="355600" algn="l"/>
              </a:tabLst>
            </a:pPr>
            <a:r>
              <a:rPr sz="2800" spc="-15" dirty="0">
                <a:latin typeface="Calibri"/>
                <a:cs typeface="Calibri"/>
              </a:rPr>
              <a:t>часть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б</a:t>
            </a:r>
            <a:r>
              <a:rPr sz="2800" spc="-65" dirty="0">
                <a:latin typeface="Calibri"/>
                <a:cs typeface="Calibri"/>
              </a:rPr>
              <a:t>о</a:t>
            </a:r>
            <a:r>
              <a:rPr sz="2800" spc="-20" dirty="0">
                <a:latin typeface="Calibri"/>
                <a:cs typeface="Calibri"/>
              </a:rPr>
              <a:t>льшо</a:t>
            </a:r>
            <a:r>
              <a:rPr sz="2800" spc="-45" dirty="0">
                <a:latin typeface="Calibri"/>
                <a:cs typeface="Calibri"/>
              </a:rPr>
              <a:t>г</a:t>
            </a:r>
            <a:r>
              <a:rPr sz="2800" spc="-15" dirty="0">
                <a:latin typeface="Calibri"/>
                <a:cs typeface="Calibri"/>
              </a:rPr>
              <a:t>о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мозга</a:t>
            </a:r>
            <a:endParaRPr sz="28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Font typeface="Wingdings"/>
              <a:buChar char=""/>
              <a:tabLst>
                <a:tab pos="355600" algn="l"/>
              </a:tabLst>
            </a:pPr>
            <a:r>
              <a:rPr sz="2800" spc="-15" dirty="0">
                <a:latin typeface="Calibri"/>
                <a:cs typeface="Calibri"/>
              </a:rPr>
              <a:t>раз</a:t>
            </a:r>
            <a:r>
              <a:rPr sz="2800" spc="-10" dirty="0">
                <a:latin typeface="Calibri"/>
                <a:cs typeface="Calibri"/>
              </a:rPr>
              <a:t>в</a:t>
            </a:r>
            <a:r>
              <a:rPr sz="2800" spc="-15" dirty="0">
                <a:latin typeface="Calibri"/>
                <a:cs typeface="Calibri"/>
              </a:rPr>
              <a:t>итие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008000"/>
                </a:solidFill>
                <a:latin typeface="Calibri"/>
                <a:cs typeface="Calibri"/>
              </a:rPr>
              <a:t>с</a:t>
            </a:r>
            <a:r>
              <a:rPr sz="2800" spc="-30" dirty="0">
                <a:solidFill>
                  <a:srgbClr val="008000"/>
                </a:solidFill>
                <a:latin typeface="Calibri"/>
                <a:cs typeface="Calibri"/>
              </a:rPr>
              <a:t>в</a:t>
            </a:r>
            <a:r>
              <a:rPr sz="2800" spc="-15" dirty="0">
                <a:solidFill>
                  <a:srgbClr val="008000"/>
                </a:solidFill>
                <a:latin typeface="Calibri"/>
                <a:cs typeface="Calibri"/>
              </a:rPr>
              <a:t>яза</a:t>
            </a:r>
            <a:r>
              <a:rPr sz="2800" spc="-10" dirty="0">
                <a:solidFill>
                  <a:srgbClr val="008000"/>
                </a:solidFill>
                <a:latin typeface="Calibri"/>
                <a:cs typeface="Calibri"/>
              </a:rPr>
              <a:t>н</a:t>
            </a:r>
            <a:r>
              <a:rPr sz="2800" spc="-15" dirty="0">
                <a:solidFill>
                  <a:srgbClr val="008000"/>
                </a:solidFill>
                <a:latin typeface="Calibri"/>
                <a:cs typeface="Calibri"/>
              </a:rPr>
              <a:t>о</a:t>
            </a:r>
            <a:r>
              <a:rPr sz="2800" spc="-5" dirty="0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008000"/>
                </a:solidFill>
                <a:latin typeface="Calibri"/>
                <a:cs typeface="Calibri"/>
              </a:rPr>
              <a:t>с</a:t>
            </a:r>
            <a:r>
              <a:rPr sz="2800" spc="5" dirty="0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008000"/>
                </a:solidFill>
                <a:latin typeface="Calibri"/>
                <a:cs typeface="Calibri"/>
              </a:rPr>
              <a:t>эв</a:t>
            </a:r>
            <a:r>
              <a:rPr sz="2800" spc="-55" dirty="0">
                <a:solidFill>
                  <a:srgbClr val="008000"/>
                </a:solidFill>
                <a:latin typeface="Calibri"/>
                <a:cs typeface="Calibri"/>
              </a:rPr>
              <a:t>о</a:t>
            </a:r>
            <a:r>
              <a:rPr sz="2800" spc="-20" dirty="0">
                <a:solidFill>
                  <a:srgbClr val="008000"/>
                </a:solidFill>
                <a:latin typeface="Calibri"/>
                <a:cs typeface="Calibri"/>
              </a:rPr>
              <a:t>люцией</a:t>
            </a:r>
            <a:r>
              <a:rPr sz="2800" spc="-15" dirty="0">
                <a:solidFill>
                  <a:srgbClr val="008000"/>
                </a:solidFill>
                <a:latin typeface="Calibri"/>
                <a:cs typeface="Calibri"/>
              </a:rPr>
              <a:t> ор</a:t>
            </a:r>
            <a:r>
              <a:rPr sz="2800" spc="-20" dirty="0">
                <a:solidFill>
                  <a:srgbClr val="008000"/>
                </a:solidFill>
                <a:latin typeface="Calibri"/>
                <a:cs typeface="Calibri"/>
              </a:rPr>
              <a:t>г</a:t>
            </a:r>
            <a:r>
              <a:rPr sz="2800" spc="-15" dirty="0">
                <a:solidFill>
                  <a:srgbClr val="008000"/>
                </a:solidFill>
                <a:latin typeface="Calibri"/>
                <a:cs typeface="Calibri"/>
              </a:rPr>
              <a:t>а</a:t>
            </a:r>
            <a:r>
              <a:rPr sz="2800" spc="-10" dirty="0">
                <a:solidFill>
                  <a:srgbClr val="008000"/>
                </a:solidFill>
                <a:latin typeface="Calibri"/>
                <a:cs typeface="Calibri"/>
              </a:rPr>
              <a:t>н</a:t>
            </a:r>
            <a:r>
              <a:rPr sz="2800" spc="-15" dirty="0">
                <a:solidFill>
                  <a:srgbClr val="008000"/>
                </a:solidFill>
                <a:latin typeface="Calibri"/>
                <a:cs typeface="Calibri"/>
              </a:rPr>
              <a:t>ов</a:t>
            </a:r>
            <a:r>
              <a:rPr sz="2800" spc="5" dirty="0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008000"/>
                </a:solidFill>
                <a:latin typeface="Calibri"/>
                <a:cs typeface="Calibri"/>
              </a:rPr>
              <a:t>зрения</a:t>
            </a:r>
            <a:r>
              <a:rPr sz="2800" spc="10" dirty="0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008000"/>
                </a:solidFill>
                <a:latin typeface="Calibri"/>
                <a:cs typeface="Calibri"/>
              </a:rPr>
              <a:t>и</a:t>
            </a:r>
            <a:r>
              <a:rPr sz="2800" spc="-5" dirty="0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008000"/>
                </a:solidFill>
                <a:latin typeface="Calibri"/>
                <a:cs typeface="Calibri"/>
              </a:rPr>
              <a:t>с</a:t>
            </a:r>
            <a:r>
              <a:rPr sz="2800" spc="-15" dirty="0">
                <a:solidFill>
                  <a:srgbClr val="008000"/>
                </a:solidFill>
                <a:latin typeface="Calibri"/>
                <a:cs typeface="Calibri"/>
              </a:rPr>
              <a:t>луха</a:t>
            </a:r>
            <a:endParaRPr sz="28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Font typeface="Wingdings"/>
              <a:buChar char=""/>
              <a:tabLst>
                <a:tab pos="355600" algn="l"/>
              </a:tabLst>
            </a:pPr>
            <a:r>
              <a:rPr sz="2800" spc="-15" dirty="0">
                <a:latin typeface="Calibri"/>
                <a:cs typeface="Calibri"/>
              </a:rPr>
              <a:t>у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низших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жив</a:t>
            </a:r>
            <a:r>
              <a:rPr sz="2800" spc="-35" dirty="0">
                <a:latin typeface="Calibri"/>
                <a:cs typeface="Calibri"/>
              </a:rPr>
              <a:t>о</a:t>
            </a:r>
            <a:r>
              <a:rPr sz="2800" spc="-15" dirty="0">
                <a:latin typeface="Calibri"/>
                <a:cs typeface="Calibri"/>
              </a:rPr>
              <a:t>тных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-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C00000"/>
                </a:solidFill>
                <a:latin typeface="Calibri"/>
                <a:cs typeface="Calibri"/>
              </a:rPr>
              <a:t>выс</a:t>
            </a:r>
            <a:r>
              <a:rPr sz="2800" spc="-20" dirty="0">
                <a:solidFill>
                  <a:srgbClr val="C00000"/>
                </a:solidFill>
                <a:latin typeface="Calibri"/>
                <a:cs typeface="Calibri"/>
              </a:rPr>
              <a:t>ший</a:t>
            </a:r>
            <a:r>
              <a:rPr sz="2800" spc="-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800" spc="-50" dirty="0">
                <a:solidFill>
                  <a:srgbClr val="C00000"/>
                </a:solidFill>
                <a:latin typeface="Calibri"/>
                <a:cs typeface="Calibri"/>
              </a:rPr>
              <a:t>ц</a:t>
            </a:r>
            <a:r>
              <a:rPr sz="2800" spc="-15" dirty="0">
                <a:solidFill>
                  <a:srgbClr val="C00000"/>
                </a:solidFill>
                <a:latin typeface="Calibri"/>
                <a:cs typeface="Calibri"/>
              </a:rPr>
              <a:t>ентр</a:t>
            </a:r>
            <a:r>
              <a:rPr sz="2800" spc="1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C00000"/>
                </a:solidFill>
                <a:latin typeface="Calibri"/>
                <a:cs typeface="Calibri"/>
              </a:rPr>
              <a:t>зрения</a:t>
            </a:r>
            <a:r>
              <a:rPr sz="2800" spc="1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C00000"/>
                </a:solidFill>
                <a:latin typeface="Calibri"/>
                <a:cs typeface="Calibri"/>
              </a:rPr>
              <a:t>и</a:t>
            </a:r>
            <a:r>
              <a:rPr sz="2800" spc="1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C00000"/>
                </a:solidFill>
                <a:latin typeface="Calibri"/>
                <a:cs typeface="Calibri"/>
              </a:rPr>
              <a:t>слуха</a:t>
            </a:r>
            <a:endParaRPr sz="2800" dirty="0">
              <a:latin typeface="Calibri"/>
              <a:cs typeface="Calibri"/>
            </a:endParaRPr>
          </a:p>
          <a:p>
            <a:pPr marL="355600" marR="398145" indent="-342900">
              <a:lnSpc>
                <a:spcPct val="100000"/>
              </a:lnSpc>
              <a:spcBef>
                <a:spcPts val="670"/>
              </a:spcBef>
              <a:buFont typeface="Wingdings"/>
              <a:buChar char=""/>
              <a:tabLst>
                <a:tab pos="355600" algn="l"/>
              </a:tabLst>
            </a:pPr>
            <a:r>
              <a:rPr sz="2800" spc="-15" dirty="0">
                <a:latin typeface="Calibri"/>
                <a:cs typeface="Calibri"/>
              </a:rPr>
              <a:t>у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мле</a:t>
            </a:r>
            <a:r>
              <a:rPr sz="2800" spc="-50" dirty="0">
                <a:latin typeface="Calibri"/>
                <a:cs typeface="Calibri"/>
              </a:rPr>
              <a:t>к</a:t>
            </a:r>
            <a:r>
              <a:rPr sz="2800" spc="-20" dirty="0">
                <a:latin typeface="Calibri"/>
                <a:cs typeface="Calibri"/>
              </a:rPr>
              <a:t>опитающих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-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C00000"/>
                </a:solidFill>
                <a:latin typeface="Calibri"/>
                <a:cs typeface="Calibri"/>
              </a:rPr>
              <a:t>п</a:t>
            </a:r>
            <a:r>
              <a:rPr sz="2800" spc="-95" dirty="0">
                <a:solidFill>
                  <a:srgbClr val="C00000"/>
                </a:solidFill>
                <a:latin typeface="Calibri"/>
                <a:cs typeface="Calibri"/>
              </a:rPr>
              <a:t>о</a:t>
            </a:r>
            <a:r>
              <a:rPr sz="2800" spc="-35" dirty="0">
                <a:solidFill>
                  <a:srgbClr val="C00000"/>
                </a:solidFill>
                <a:latin typeface="Calibri"/>
                <a:cs typeface="Calibri"/>
              </a:rPr>
              <a:t>д</a:t>
            </a:r>
            <a:r>
              <a:rPr sz="2800" spc="-15" dirty="0">
                <a:solidFill>
                  <a:srgbClr val="C00000"/>
                </a:solidFill>
                <a:latin typeface="Calibri"/>
                <a:cs typeface="Calibri"/>
              </a:rPr>
              <a:t>чинен</a:t>
            </a:r>
            <a:r>
              <a:rPr sz="2800" spc="-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800" spc="-45" dirty="0">
                <a:solidFill>
                  <a:srgbClr val="C00000"/>
                </a:solidFill>
                <a:latin typeface="Calibri"/>
                <a:cs typeface="Calibri"/>
              </a:rPr>
              <a:t>к</a:t>
            </a:r>
            <a:r>
              <a:rPr sz="2800" spc="-15" dirty="0">
                <a:solidFill>
                  <a:srgbClr val="C00000"/>
                </a:solidFill>
                <a:latin typeface="Calibri"/>
                <a:cs typeface="Calibri"/>
              </a:rPr>
              <a:t>оре</a:t>
            </a:r>
            <a:r>
              <a:rPr sz="2800" spc="1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б</a:t>
            </a:r>
            <a:r>
              <a:rPr sz="2800" spc="-65" dirty="0">
                <a:latin typeface="Calibri"/>
                <a:cs typeface="Calibri"/>
              </a:rPr>
              <a:t>о</a:t>
            </a:r>
            <a:r>
              <a:rPr sz="2800" spc="-20" dirty="0">
                <a:latin typeface="Calibri"/>
                <a:cs typeface="Calibri"/>
              </a:rPr>
              <a:t>льшо</a:t>
            </a:r>
            <a:r>
              <a:rPr sz="2800" spc="-45" dirty="0">
                <a:latin typeface="Calibri"/>
                <a:cs typeface="Calibri"/>
              </a:rPr>
              <a:t>г</a:t>
            </a:r>
            <a:r>
              <a:rPr sz="2800" spc="-15" dirty="0">
                <a:latin typeface="Calibri"/>
                <a:cs typeface="Calibri"/>
              </a:rPr>
              <a:t>о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мозга,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C00000"/>
                </a:solidFill>
                <a:latin typeface="Calibri"/>
                <a:cs typeface="Calibri"/>
              </a:rPr>
              <a:t>п</a:t>
            </a:r>
            <a:r>
              <a:rPr sz="2800" spc="-30" dirty="0">
                <a:solidFill>
                  <a:srgbClr val="C00000"/>
                </a:solidFill>
                <a:latin typeface="Calibri"/>
                <a:cs typeface="Calibri"/>
              </a:rPr>
              <a:t>р</a:t>
            </a:r>
            <a:r>
              <a:rPr sz="2800" spc="-20" dirty="0">
                <a:solidFill>
                  <a:srgbClr val="C00000"/>
                </a:solidFill>
                <a:latin typeface="Calibri"/>
                <a:cs typeface="Calibri"/>
              </a:rPr>
              <a:t>ом</a:t>
            </a:r>
            <a:r>
              <a:rPr sz="2800" spc="-50" dirty="0">
                <a:solidFill>
                  <a:srgbClr val="C00000"/>
                </a:solidFill>
                <a:latin typeface="Calibri"/>
                <a:cs typeface="Calibri"/>
              </a:rPr>
              <a:t>е</a:t>
            </a:r>
            <a:r>
              <a:rPr sz="2800" spc="-20" dirty="0">
                <a:solidFill>
                  <a:srgbClr val="C00000"/>
                </a:solidFill>
                <a:latin typeface="Calibri"/>
                <a:cs typeface="Calibri"/>
              </a:rPr>
              <a:t>жу</a:t>
            </a:r>
            <a:r>
              <a:rPr sz="2800" spc="-60" dirty="0">
                <a:solidFill>
                  <a:srgbClr val="C00000"/>
                </a:solidFill>
                <a:latin typeface="Calibri"/>
                <a:cs typeface="Calibri"/>
              </a:rPr>
              <a:t>т</a:t>
            </a:r>
            <a:r>
              <a:rPr sz="2800" spc="-20" dirty="0">
                <a:solidFill>
                  <a:srgbClr val="C00000"/>
                </a:solidFill>
                <a:latin typeface="Calibri"/>
                <a:cs typeface="Calibri"/>
              </a:rPr>
              <a:t>очный</a:t>
            </a:r>
            <a:r>
              <a:rPr sz="2800" spc="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800" spc="-50" dirty="0">
                <a:solidFill>
                  <a:srgbClr val="C00000"/>
                </a:solidFill>
                <a:latin typeface="Calibri"/>
                <a:cs typeface="Calibri"/>
              </a:rPr>
              <a:t>ц</a:t>
            </a:r>
            <a:r>
              <a:rPr sz="2800" spc="-15" dirty="0">
                <a:solidFill>
                  <a:srgbClr val="C00000"/>
                </a:solidFill>
                <a:latin typeface="Calibri"/>
                <a:cs typeface="Calibri"/>
              </a:rPr>
              <a:t>ентр</a:t>
            </a:r>
            <a:r>
              <a:rPr sz="2800" spc="1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зрения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и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слуха,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с</a:t>
            </a:r>
            <a:r>
              <a:rPr sz="2800" spc="-80" dirty="0">
                <a:latin typeface="Calibri"/>
                <a:cs typeface="Calibri"/>
              </a:rPr>
              <a:t>о</a:t>
            </a:r>
            <a:r>
              <a:rPr sz="2800" spc="-50" dirty="0">
                <a:latin typeface="Calibri"/>
                <a:cs typeface="Calibri"/>
              </a:rPr>
              <a:t>д</a:t>
            </a:r>
            <a:r>
              <a:rPr sz="2800" spc="-15" dirty="0">
                <a:latin typeface="Calibri"/>
                <a:cs typeface="Calibri"/>
              </a:rPr>
              <a:t>е</a:t>
            </a:r>
            <a:r>
              <a:rPr sz="2800" spc="-35" dirty="0">
                <a:latin typeface="Calibri"/>
                <a:cs typeface="Calibri"/>
              </a:rPr>
              <a:t>р</a:t>
            </a:r>
            <a:r>
              <a:rPr sz="2800" spc="-15" dirty="0">
                <a:latin typeface="Calibri"/>
                <a:cs typeface="Calibri"/>
              </a:rPr>
              <a:t>жит ре</a:t>
            </a:r>
            <a:r>
              <a:rPr sz="2800" spc="-80" dirty="0">
                <a:latin typeface="Calibri"/>
                <a:cs typeface="Calibri"/>
              </a:rPr>
              <a:t>ф</a:t>
            </a:r>
            <a:r>
              <a:rPr sz="2800" spc="-15" dirty="0">
                <a:latin typeface="Calibri"/>
                <a:cs typeface="Calibri"/>
              </a:rPr>
              <a:t>лек</a:t>
            </a:r>
            <a:r>
              <a:rPr sz="2800" spc="-55" dirty="0">
                <a:latin typeface="Calibri"/>
                <a:cs typeface="Calibri"/>
              </a:rPr>
              <a:t>т</a:t>
            </a:r>
            <a:r>
              <a:rPr sz="2800" spc="-20" dirty="0">
                <a:latin typeface="Calibri"/>
                <a:cs typeface="Calibri"/>
              </a:rPr>
              <a:t>орные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50" dirty="0">
                <a:latin typeface="Calibri"/>
                <a:cs typeface="Calibri"/>
              </a:rPr>
              <a:t>ц</a:t>
            </a:r>
            <a:r>
              <a:rPr sz="2800" spc="-15" dirty="0">
                <a:latin typeface="Calibri"/>
                <a:cs typeface="Calibri"/>
              </a:rPr>
              <a:t>ентры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дви</a:t>
            </a:r>
            <a:r>
              <a:rPr sz="2800" spc="-50" dirty="0">
                <a:latin typeface="Calibri"/>
                <a:cs typeface="Calibri"/>
              </a:rPr>
              <a:t>ж</a:t>
            </a:r>
            <a:r>
              <a:rPr sz="2800" spc="-15" dirty="0">
                <a:latin typeface="Calibri"/>
                <a:cs typeface="Calibri"/>
              </a:rPr>
              <a:t>ений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воз</a:t>
            </a:r>
            <a:r>
              <a:rPr sz="2800" spc="-10" dirty="0">
                <a:latin typeface="Calibri"/>
                <a:cs typeface="Calibri"/>
              </a:rPr>
              <a:t>н</a:t>
            </a:r>
            <a:r>
              <a:rPr sz="2800" spc="-20" dirty="0">
                <a:latin typeface="Calibri"/>
                <a:cs typeface="Calibri"/>
              </a:rPr>
              <a:t>и</a:t>
            </a:r>
            <a:r>
              <a:rPr sz="2800" spc="-55" dirty="0">
                <a:latin typeface="Calibri"/>
                <a:cs typeface="Calibri"/>
              </a:rPr>
              <a:t>к</a:t>
            </a:r>
            <a:r>
              <a:rPr sz="2800" spc="-20" dirty="0">
                <a:latin typeface="Calibri"/>
                <a:cs typeface="Calibri"/>
              </a:rPr>
              <a:t>ающих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п</a:t>
            </a:r>
            <a:r>
              <a:rPr sz="2800" spc="-85" dirty="0">
                <a:latin typeface="Calibri"/>
                <a:cs typeface="Calibri"/>
              </a:rPr>
              <a:t>о</a:t>
            </a:r>
            <a:r>
              <a:rPr sz="2800" spc="-20" dirty="0">
                <a:latin typeface="Calibri"/>
                <a:cs typeface="Calibri"/>
              </a:rPr>
              <a:t>д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35" dirty="0">
                <a:latin typeface="Calibri"/>
                <a:cs typeface="Calibri"/>
              </a:rPr>
              <a:t>в</a:t>
            </a:r>
            <a:r>
              <a:rPr sz="2800" spc="-15" dirty="0">
                <a:latin typeface="Calibri"/>
                <a:cs typeface="Calibri"/>
              </a:rPr>
              <a:t>лияни</a:t>
            </a:r>
            <a:r>
              <a:rPr sz="2800" spc="-30" dirty="0">
                <a:latin typeface="Calibri"/>
                <a:cs typeface="Calibri"/>
              </a:rPr>
              <a:t>е</a:t>
            </a:r>
            <a:r>
              <a:rPr sz="2800" spc="-20" dirty="0">
                <a:latin typeface="Calibri"/>
                <a:cs typeface="Calibri"/>
              </a:rPr>
              <a:t>м</a:t>
            </a:r>
            <a:r>
              <a:rPr sz="2800" spc="-15" dirty="0">
                <a:latin typeface="Calibri"/>
                <a:cs typeface="Calibri"/>
              </a:rPr>
              <a:t> зри</a:t>
            </a:r>
            <a:r>
              <a:rPr sz="2800" spc="-45" dirty="0">
                <a:latin typeface="Calibri"/>
                <a:cs typeface="Calibri"/>
              </a:rPr>
              <a:t>т</a:t>
            </a:r>
            <a:r>
              <a:rPr sz="2800" spc="-65" dirty="0">
                <a:latin typeface="Calibri"/>
                <a:cs typeface="Calibri"/>
              </a:rPr>
              <a:t>е</a:t>
            </a:r>
            <a:r>
              <a:rPr sz="2800" spc="-15" dirty="0">
                <a:latin typeface="Calibri"/>
                <a:cs typeface="Calibri"/>
              </a:rPr>
              <a:t>льных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и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с</a:t>
            </a:r>
            <a:r>
              <a:rPr sz="2800" spc="-15" dirty="0">
                <a:latin typeface="Calibri"/>
                <a:cs typeface="Calibri"/>
              </a:rPr>
              <a:t>лу</a:t>
            </a:r>
            <a:r>
              <a:rPr sz="2800" spc="-70" dirty="0">
                <a:latin typeface="Calibri"/>
                <a:cs typeface="Calibri"/>
              </a:rPr>
              <a:t>х</a:t>
            </a:r>
            <a:r>
              <a:rPr sz="2800" spc="-15" dirty="0">
                <a:latin typeface="Calibri"/>
                <a:cs typeface="Calibri"/>
              </a:rPr>
              <a:t>овых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ра</a:t>
            </a:r>
            <a:r>
              <a:rPr sz="2800" spc="-35" dirty="0">
                <a:latin typeface="Calibri"/>
                <a:cs typeface="Calibri"/>
              </a:rPr>
              <a:t>з</a:t>
            </a:r>
            <a:r>
              <a:rPr sz="2800" spc="-20" dirty="0">
                <a:latin typeface="Calibri"/>
                <a:cs typeface="Calibri"/>
              </a:rPr>
              <a:t>др</a:t>
            </a:r>
            <a:r>
              <a:rPr sz="2800" spc="-30" dirty="0">
                <a:latin typeface="Calibri"/>
                <a:cs typeface="Calibri"/>
              </a:rPr>
              <a:t>а</a:t>
            </a:r>
            <a:r>
              <a:rPr sz="2800" spc="-55" dirty="0">
                <a:latin typeface="Calibri"/>
                <a:cs typeface="Calibri"/>
              </a:rPr>
              <a:t>ж</a:t>
            </a:r>
            <a:r>
              <a:rPr sz="2800" spc="-15" dirty="0">
                <a:latin typeface="Calibri"/>
                <a:cs typeface="Calibri"/>
              </a:rPr>
              <a:t>ений:</a:t>
            </a:r>
            <a:endParaRPr sz="2800" dirty="0">
              <a:latin typeface="Calibri"/>
              <a:cs typeface="Calibri"/>
            </a:endParaRPr>
          </a:p>
          <a:p>
            <a:pPr marL="527685" indent="-514984">
              <a:lnSpc>
                <a:spcPct val="100000"/>
              </a:lnSpc>
              <a:spcBef>
                <a:spcPts val="670"/>
              </a:spcBef>
              <a:buFont typeface="Calibri"/>
              <a:buAutoNum type="alphaLcParenR"/>
              <a:tabLst>
                <a:tab pos="528320" algn="l"/>
              </a:tabLst>
            </a:pPr>
            <a:r>
              <a:rPr sz="2800" spc="-15" dirty="0">
                <a:latin typeface="Calibri"/>
                <a:cs typeface="Calibri"/>
              </a:rPr>
              <a:t>н</a:t>
            </a:r>
            <a:r>
              <a:rPr sz="2800" spc="-10" dirty="0">
                <a:latin typeface="Calibri"/>
                <a:cs typeface="Calibri"/>
              </a:rPr>
              <a:t>а</a:t>
            </a:r>
            <a:r>
              <a:rPr sz="2800" spc="-15" dirty="0">
                <a:latin typeface="Calibri"/>
                <a:cs typeface="Calibri"/>
              </a:rPr>
              <a:t>с</a:t>
            </a:r>
            <a:r>
              <a:rPr sz="2800" spc="-50" dirty="0">
                <a:latin typeface="Calibri"/>
                <a:cs typeface="Calibri"/>
              </a:rPr>
              <a:t>т</a:t>
            </a:r>
            <a:r>
              <a:rPr sz="2800" spc="-15" dirty="0">
                <a:latin typeface="Calibri"/>
                <a:cs typeface="Calibri"/>
              </a:rPr>
              <a:t>ор</a:t>
            </a:r>
            <a:r>
              <a:rPr sz="2800" spc="-25" dirty="0">
                <a:latin typeface="Calibri"/>
                <a:cs typeface="Calibri"/>
              </a:rPr>
              <a:t>а</a:t>
            </a:r>
            <a:r>
              <a:rPr sz="2800" spc="-20" dirty="0">
                <a:latin typeface="Calibri"/>
                <a:cs typeface="Calibri"/>
              </a:rPr>
              <a:t>жи</a:t>
            </a:r>
            <a:r>
              <a:rPr sz="2800" spc="-10" dirty="0">
                <a:latin typeface="Calibri"/>
                <a:cs typeface="Calibri"/>
              </a:rPr>
              <a:t>в</a:t>
            </a:r>
            <a:r>
              <a:rPr sz="2800" spc="-15" dirty="0">
                <a:latin typeface="Calibri"/>
                <a:cs typeface="Calibri"/>
              </a:rPr>
              <a:t>а</a:t>
            </a:r>
            <a:r>
              <a:rPr sz="2800" spc="-10" dirty="0">
                <a:latin typeface="Calibri"/>
                <a:cs typeface="Calibri"/>
              </a:rPr>
              <a:t>н</a:t>
            </a:r>
            <a:r>
              <a:rPr sz="2800" spc="-15" dirty="0">
                <a:latin typeface="Calibri"/>
                <a:cs typeface="Calibri"/>
              </a:rPr>
              <a:t>ие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ушей</a:t>
            </a:r>
            <a:endParaRPr sz="2800" dirty="0">
              <a:latin typeface="Calibri"/>
              <a:cs typeface="Calibri"/>
            </a:endParaRPr>
          </a:p>
          <a:p>
            <a:pPr marL="527685" indent="-514984">
              <a:lnSpc>
                <a:spcPct val="100000"/>
              </a:lnSpc>
              <a:spcBef>
                <a:spcPts val="670"/>
              </a:spcBef>
              <a:buFont typeface="Calibri"/>
              <a:buAutoNum type="alphaLcParenR"/>
              <a:tabLst>
                <a:tab pos="528320" algn="l"/>
              </a:tabLst>
            </a:pPr>
            <a:r>
              <a:rPr sz="2800" spc="-15" dirty="0">
                <a:latin typeface="Calibri"/>
                <a:cs typeface="Calibri"/>
              </a:rPr>
              <a:t>повор</a:t>
            </a:r>
            <a:r>
              <a:rPr sz="2800" spc="-35" dirty="0">
                <a:latin typeface="Calibri"/>
                <a:cs typeface="Calibri"/>
              </a:rPr>
              <a:t>о</a:t>
            </a:r>
            <a:r>
              <a:rPr sz="2800" spc="-15" dirty="0">
                <a:latin typeface="Calibri"/>
                <a:cs typeface="Calibri"/>
              </a:rPr>
              <a:t>т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45" dirty="0">
                <a:latin typeface="Calibri"/>
                <a:cs typeface="Calibri"/>
              </a:rPr>
              <a:t>г</a:t>
            </a:r>
            <a:r>
              <a:rPr sz="2800" spc="-60" dirty="0">
                <a:latin typeface="Calibri"/>
                <a:cs typeface="Calibri"/>
              </a:rPr>
              <a:t>о</a:t>
            </a:r>
            <a:r>
              <a:rPr sz="2800" spc="-15" dirty="0">
                <a:latin typeface="Calibri"/>
                <a:cs typeface="Calibri"/>
              </a:rPr>
              <a:t>ло</a:t>
            </a:r>
            <a:r>
              <a:rPr sz="2800" spc="-10" dirty="0">
                <a:latin typeface="Calibri"/>
                <a:cs typeface="Calibri"/>
              </a:rPr>
              <a:t>в</a:t>
            </a:r>
            <a:r>
              <a:rPr sz="2800" spc="-20" dirty="0">
                <a:latin typeface="Calibri"/>
                <a:cs typeface="Calibri"/>
              </a:rPr>
              <a:t>ы</a:t>
            </a:r>
            <a:endParaRPr sz="2800" dirty="0">
              <a:latin typeface="Calibri"/>
              <a:cs typeface="Calibri"/>
            </a:endParaRPr>
          </a:p>
          <a:p>
            <a:pPr marL="527685" indent="-514984">
              <a:lnSpc>
                <a:spcPct val="100000"/>
              </a:lnSpc>
              <a:spcBef>
                <a:spcPts val="670"/>
              </a:spcBef>
              <a:buFont typeface="Calibri"/>
              <a:buAutoNum type="alphaLcParenR"/>
              <a:tabLst>
                <a:tab pos="528320" algn="l"/>
              </a:tabLst>
            </a:pPr>
            <a:r>
              <a:rPr sz="2800" spc="-50" dirty="0">
                <a:latin typeface="Calibri"/>
                <a:cs typeface="Calibri"/>
              </a:rPr>
              <a:t>ц</a:t>
            </a:r>
            <a:r>
              <a:rPr sz="2800" spc="-15" dirty="0">
                <a:latin typeface="Calibri"/>
                <a:cs typeface="Calibri"/>
              </a:rPr>
              <a:t>ентры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ре</a:t>
            </a:r>
            <a:r>
              <a:rPr sz="2800" spc="-80" dirty="0">
                <a:latin typeface="Calibri"/>
                <a:cs typeface="Calibri"/>
              </a:rPr>
              <a:t>ф</a:t>
            </a:r>
            <a:r>
              <a:rPr sz="2800" spc="-15" dirty="0">
                <a:latin typeface="Calibri"/>
                <a:cs typeface="Calibri"/>
              </a:rPr>
              <a:t>ле</a:t>
            </a:r>
            <a:r>
              <a:rPr sz="2800" spc="-40" dirty="0">
                <a:latin typeface="Calibri"/>
                <a:cs typeface="Calibri"/>
              </a:rPr>
              <a:t>к</a:t>
            </a:r>
            <a:r>
              <a:rPr sz="2800" spc="-15" dirty="0">
                <a:latin typeface="Calibri"/>
                <a:cs typeface="Calibri"/>
              </a:rPr>
              <a:t>сов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з</a:t>
            </a:r>
            <a:r>
              <a:rPr sz="2800" spc="-15" dirty="0">
                <a:latin typeface="Calibri"/>
                <a:cs typeface="Calibri"/>
              </a:rPr>
              <a:t>рач</a:t>
            </a:r>
            <a:r>
              <a:rPr sz="2800" spc="-55" dirty="0">
                <a:latin typeface="Calibri"/>
                <a:cs typeface="Calibri"/>
              </a:rPr>
              <a:t>к</a:t>
            </a:r>
            <a:r>
              <a:rPr sz="2800" spc="-15" dirty="0">
                <a:latin typeface="Calibri"/>
                <a:cs typeface="Calibri"/>
              </a:rPr>
              <a:t>а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–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сужив</a:t>
            </a:r>
            <a:r>
              <a:rPr sz="2800" spc="-5" dirty="0">
                <a:latin typeface="Calibri"/>
                <a:cs typeface="Calibri"/>
              </a:rPr>
              <a:t>а</a:t>
            </a:r>
            <a:r>
              <a:rPr sz="2800" spc="-15" dirty="0">
                <a:latin typeface="Calibri"/>
                <a:cs typeface="Calibri"/>
              </a:rPr>
              <a:t>ния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и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ра</a:t>
            </a:r>
            <a:r>
              <a:rPr sz="2800" spc="-10" dirty="0">
                <a:latin typeface="Calibri"/>
                <a:cs typeface="Calibri"/>
              </a:rPr>
              <a:t>с</a:t>
            </a:r>
            <a:r>
              <a:rPr sz="2800" spc="-20" dirty="0">
                <a:latin typeface="Calibri"/>
                <a:cs typeface="Calibri"/>
              </a:rPr>
              <a:t>ширения</a:t>
            </a:r>
            <a:endParaRPr sz="2800" dirty="0">
              <a:latin typeface="Calibri"/>
              <a:cs typeface="Calibri"/>
            </a:endParaRPr>
          </a:p>
          <a:p>
            <a:pPr marL="527685" indent="-514984">
              <a:lnSpc>
                <a:spcPct val="100000"/>
              </a:lnSpc>
              <a:spcBef>
                <a:spcPts val="675"/>
              </a:spcBef>
              <a:buFont typeface="Calibri"/>
              <a:buAutoNum type="alphaLcParenR"/>
              <a:tabLst>
                <a:tab pos="528320" algn="l"/>
              </a:tabLst>
            </a:pPr>
            <a:r>
              <a:rPr sz="2800" spc="-15" dirty="0">
                <a:latin typeface="Calibri"/>
                <a:cs typeface="Calibri"/>
              </a:rPr>
              <a:t>дви</a:t>
            </a:r>
            <a:r>
              <a:rPr sz="2800" spc="-55" dirty="0">
                <a:latin typeface="Calibri"/>
                <a:cs typeface="Calibri"/>
              </a:rPr>
              <a:t>ж</a:t>
            </a:r>
            <a:r>
              <a:rPr sz="2800" spc="-15" dirty="0">
                <a:latin typeface="Calibri"/>
                <a:cs typeface="Calibri"/>
              </a:rPr>
              <a:t>ения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20" dirty="0">
                <a:latin typeface="Calibri"/>
                <a:cs typeface="Calibri"/>
              </a:rPr>
              <a:t>г</a:t>
            </a:r>
            <a:r>
              <a:rPr sz="2800" spc="-15" dirty="0">
                <a:latin typeface="Calibri"/>
                <a:cs typeface="Calibri"/>
              </a:rPr>
              <a:t>ла</a:t>
            </a:r>
            <a:r>
              <a:rPr sz="2800" spc="-10" dirty="0">
                <a:latin typeface="Calibri"/>
                <a:cs typeface="Calibri"/>
              </a:rPr>
              <a:t>з</a:t>
            </a:r>
            <a:r>
              <a:rPr sz="2800" spc="-15" dirty="0">
                <a:latin typeface="Calibri"/>
                <a:cs typeface="Calibri"/>
              </a:rPr>
              <a:t>а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(но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не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з</a:t>
            </a:r>
            <a:r>
              <a:rPr sz="2800" spc="-15" dirty="0">
                <a:latin typeface="Calibri"/>
                <a:cs typeface="Calibri"/>
              </a:rPr>
              <a:t>рени</a:t>
            </a:r>
            <a:r>
              <a:rPr sz="2800" spc="-30" dirty="0">
                <a:latin typeface="Calibri"/>
                <a:cs typeface="Calibri"/>
              </a:rPr>
              <a:t>я</a:t>
            </a:r>
            <a:r>
              <a:rPr sz="2800" spc="-10" dirty="0">
                <a:latin typeface="Calibri"/>
                <a:cs typeface="Calibri"/>
              </a:rPr>
              <a:t>)</a:t>
            </a:r>
            <a:endParaRPr sz="2800" dirty="0">
              <a:latin typeface="Calibri"/>
              <a:cs typeface="Calibri"/>
            </a:endParaRPr>
          </a:p>
          <a:p>
            <a:pPr marL="527685" indent="-514984">
              <a:lnSpc>
                <a:spcPct val="100000"/>
              </a:lnSpc>
              <a:spcBef>
                <a:spcPts val="670"/>
              </a:spcBef>
              <a:buFont typeface="Wingdings"/>
              <a:buChar char=""/>
              <a:tabLst>
                <a:tab pos="528320" algn="l"/>
              </a:tabLst>
            </a:pPr>
            <a:r>
              <a:rPr sz="2800" spc="-20" dirty="0">
                <a:latin typeface="Calibri"/>
                <a:cs typeface="Calibri"/>
              </a:rPr>
              <a:t>м</a:t>
            </a:r>
            <a:r>
              <a:rPr sz="2800" spc="-10" dirty="0">
                <a:latin typeface="Calibri"/>
                <a:cs typeface="Calibri"/>
              </a:rPr>
              <a:t>а</a:t>
            </a:r>
            <a:r>
              <a:rPr sz="2800" spc="-15" dirty="0">
                <a:latin typeface="Calibri"/>
                <a:cs typeface="Calibri"/>
              </a:rPr>
              <a:t>сса </a:t>
            </a:r>
            <a:r>
              <a:rPr sz="2800" spc="-10" dirty="0">
                <a:latin typeface="Calibri"/>
                <a:cs typeface="Calibri"/>
              </a:rPr>
              <a:t>-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0000FF"/>
                </a:solidFill>
                <a:latin typeface="Calibri"/>
                <a:cs typeface="Calibri"/>
              </a:rPr>
              <a:t>4</a:t>
            </a:r>
            <a:r>
              <a:rPr sz="2800" spc="-15" dirty="0">
                <a:solidFill>
                  <a:srgbClr val="0000FF"/>
                </a:solidFill>
                <a:latin typeface="Calibri"/>
                <a:cs typeface="Calibri"/>
              </a:rPr>
              <a:t>-</a:t>
            </a:r>
            <a:r>
              <a:rPr sz="2800" spc="-20" dirty="0">
                <a:solidFill>
                  <a:srgbClr val="0000FF"/>
                </a:solidFill>
                <a:latin typeface="Calibri"/>
                <a:cs typeface="Calibri"/>
              </a:rPr>
              <a:t>6%</a:t>
            </a:r>
            <a:r>
              <a:rPr sz="2800" spc="2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800" spc="-40" dirty="0">
                <a:solidFill>
                  <a:srgbClr val="0000FF"/>
                </a:solidFill>
                <a:latin typeface="Calibri"/>
                <a:cs typeface="Calibri"/>
              </a:rPr>
              <a:t>о</a:t>
            </a:r>
            <a:r>
              <a:rPr sz="2800" spc="-15" dirty="0">
                <a:solidFill>
                  <a:srgbClr val="0000FF"/>
                </a:solidFill>
                <a:latin typeface="Calibri"/>
                <a:cs typeface="Calibri"/>
              </a:rPr>
              <a:t>т</a:t>
            </a:r>
            <a:r>
              <a:rPr sz="2800" spc="1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0000FF"/>
                </a:solidFill>
                <a:latin typeface="Calibri"/>
                <a:cs typeface="Calibri"/>
              </a:rPr>
              <a:t>м</a:t>
            </a:r>
            <a:r>
              <a:rPr sz="2800" spc="-10" dirty="0">
                <a:solidFill>
                  <a:srgbClr val="0000FF"/>
                </a:solidFill>
                <a:latin typeface="Calibri"/>
                <a:cs typeface="Calibri"/>
              </a:rPr>
              <a:t>а</a:t>
            </a:r>
            <a:r>
              <a:rPr sz="2800" spc="-15" dirty="0">
                <a:solidFill>
                  <a:srgbClr val="0000FF"/>
                </a:solidFill>
                <a:latin typeface="Calibri"/>
                <a:cs typeface="Calibri"/>
              </a:rPr>
              <a:t>ссы </a:t>
            </a:r>
            <a:r>
              <a:rPr sz="2800" spc="-20" dirty="0">
                <a:solidFill>
                  <a:srgbClr val="0000FF"/>
                </a:solidFill>
                <a:latin typeface="Calibri"/>
                <a:cs typeface="Calibri"/>
              </a:rPr>
              <a:t>м</a:t>
            </a:r>
            <a:r>
              <a:rPr sz="2800" spc="-10" dirty="0">
                <a:solidFill>
                  <a:srgbClr val="0000FF"/>
                </a:solidFill>
                <a:latin typeface="Calibri"/>
                <a:cs typeface="Calibri"/>
              </a:rPr>
              <a:t>о</a:t>
            </a:r>
            <a:r>
              <a:rPr sz="2800" spc="-15" dirty="0">
                <a:solidFill>
                  <a:srgbClr val="0000FF"/>
                </a:solidFill>
                <a:latin typeface="Calibri"/>
                <a:cs typeface="Calibri"/>
              </a:rPr>
              <a:t>зга</a:t>
            </a:r>
            <a:endParaRPr sz="2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" y="914400"/>
            <a:ext cx="8229600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64590">
              <a:lnSpc>
                <a:spcPct val="100000"/>
              </a:lnSpc>
            </a:pPr>
            <a:r>
              <a:rPr sz="3200" dirty="0"/>
              <a:t>Ана</a:t>
            </a:r>
            <a:r>
              <a:rPr sz="3200" spc="-30" dirty="0"/>
              <a:t>т</a:t>
            </a:r>
            <a:r>
              <a:rPr sz="3200" dirty="0"/>
              <a:t>омические части</a:t>
            </a:r>
            <a:r>
              <a:rPr sz="3200" spc="-20" dirty="0"/>
              <a:t> </a:t>
            </a:r>
            <a:r>
              <a:rPr sz="3200" dirty="0"/>
              <a:t>ср</a:t>
            </a:r>
            <a:r>
              <a:rPr sz="3200" spc="-55" dirty="0"/>
              <a:t>е</a:t>
            </a:r>
            <a:r>
              <a:rPr sz="3200" dirty="0"/>
              <a:t>дне</a:t>
            </a:r>
            <a:r>
              <a:rPr sz="3200" spc="-25" dirty="0"/>
              <a:t>г</a:t>
            </a:r>
            <a:r>
              <a:rPr sz="3200" dirty="0"/>
              <a:t>о мозга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76241" y="1600200"/>
            <a:ext cx="8739159" cy="4757713"/>
          </a:xfrm>
          <a:prstGeom prst="rect">
            <a:avLst/>
          </a:prstGeom>
          <a:solidFill>
            <a:schemeClr val="bg2"/>
          </a:solidFill>
        </p:spPr>
        <p:txBody>
          <a:bodyPr vert="horz" wrap="square" lIns="0" tIns="0" rIns="0" bIns="0" rtlCol="0">
            <a:spAutoFit/>
          </a:bodyPr>
          <a:lstStyle/>
          <a:p>
            <a:pPr marL="355600" marR="104139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2800" spc="-15" dirty="0">
                <a:latin typeface="Calibri"/>
                <a:cs typeface="Calibri"/>
              </a:rPr>
              <a:t>л</a:t>
            </a:r>
            <a:r>
              <a:rPr sz="2800" spc="-50" dirty="0">
                <a:latin typeface="Calibri"/>
                <a:cs typeface="Calibri"/>
              </a:rPr>
              <a:t>е</a:t>
            </a:r>
            <a:r>
              <a:rPr sz="2800" spc="-15" dirty="0">
                <a:latin typeface="Calibri"/>
                <a:cs typeface="Calibri"/>
              </a:rPr>
              <a:t>жит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0000FF"/>
                </a:solidFill>
                <a:latin typeface="Calibri"/>
                <a:cs typeface="Calibri"/>
              </a:rPr>
              <a:t>м</a:t>
            </a:r>
            <a:r>
              <a:rPr sz="2800" spc="-50" dirty="0">
                <a:solidFill>
                  <a:srgbClr val="0000FF"/>
                </a:solidFill>
                <a:latin typeface="Calibri"/>
                <a:cs typeface="Calibri"/>
              </a:rPr>
              <a:t>е</a:t>
            </a:r>
            <a:r>
              <a:rPr sz="2800" spc="-20" dirty="0">
                <a:solidFill>
                  <a:srgbClr val="0000FF"/>
                </a:solidFill>
                <a:latin typeface="Calibri"/>
                <a:cs typeface="Calibri"/>
              </a:rPr>
              <a:t>ж</a:t>
            </a:r>
            <a:r>
              <a:rPr sz="2800" spc="-40" dirty="0">
                <a:solidFill>
                  <a:srgbClr val="0000FF"/>
                </a:solidFill>
                <a:latin typeface="Calibri"/>
                <a:cs typeface="Calibri"/>
              </a:rPr>
              <a:t>д</a:t>
            </a:r>
            <a:r>
              <a:rPr sz="2800" spc="-15" dirty="0">
                <a:solidFill>
                  <a:srgbClr val="0000FF"/>
                </a:solidFill>
                <a:latin typeface="Calibri"/>
                <a:cs typeface="Calibri"/>
              </a:rPr>
              <a:t>у п</a:t>
            </a:r>
            <a:r>
              <a:rPr sz="2800" spc="-25" dirty="0">
                <a:solidFill>
                  <a:srgbClr val="0000FF"/>
                </a:solidFill>
                <a:latin typeface="Calibri"/>
                <a:cs typeface="Calibri"/>
              </a:rPr>
              <a:t>р</a:t>
            </a:r>
            <a:r>
              <a:rPr sz="2800" spc="-85" dirty="0">
                <a:solidFill>
                  <a:srgbClr val="0000FF"/>
                </a:solidFill>
                <a:latin typeface="Calibri"/>
                <a:cs typeface="Calibri"/>
              </a:rPr>
              <a:t>о</a:t>
            </a:r>
            <a:r>
              <a:rPr sz="2800" spc="-50" dirty="0">
                <a:solidFill>
                  <a:srgbClr val="0000FF"/>
                </a:solidFill>
                <a:latin typeface="Calibri"/>
                <a:cs typeface="Calibri"/>
              </a:rPr>
              <a:t>д</a:t>
            </a:r>
            <a:r>
              <a:rPr sz="2800" spc="-60" dirty="0">
                <a:solidFill>
                  <a:srgbClr val="0000FF"/>
                </a:solidFill>
                <a:latin typeface="Calibri"/>
                <a:cs typeface="Calibri"/>
              </a:rPr>
              <a:t>о</a:t>
            </a:r>
            <a:r>
              <a:rPr sz="2800" spc="-15" dirty="0">
                <a:solidFill>
                  <a:srgbClr val="0000FF"/>
                </a:solidFill>
                <a:latin typeface="Calibri"/>
                <a:cs typeface="Calibri"/>
              </a:rPr>
              <a:t>л</a:t>
            </a:r>
            <a:r>
              <a:rPr sz="2800" spc="-45" dirty="0">
                <a:solidFill>
                  <a:srgbClr val="0000FF"/>
                </a:solidFill>
                <a:latin typeface="Calibri"/>
                <a:cs typeface="Calibri"/>
              </a:rPr>
              <a:t>г</a:t>
            </a:r>
            <a:r>
              <a:rPr sz="2800" spc="-15" dirty="0">
                <a:solidFill>
                  <a:srgbClr val="0000FF"/>
                </a:solidFill>
                <a:latin typeface="Calibri"/>
                <a:cs typeface="Calibri"/>
              </a:rPr>
              <a:t>оватым</a:t>
            </a:r>
            <a:r>
              <a:rPr sz="2800" spc="-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и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C00000"/>
                </a:solidFill>
                <a:latin typeface="Calibri"/>
                <a:cs typeface="Calibri"/>
              </a:rPr>
              <a:t>п</a:t>
            </a:r>
            <a:r>
              <a:rPr sz="2800" spc="-25" dirty="0">
                <a:solidFill>
                  <a:srgbClr val="C00000"/>
                </a:solidFill>
                <a:latin typeface="Calibri"/>
                <a:cs typeface="Calibri"/>
              </a:rPr>
              <a:t>р</a:t>
            </a:r>
            <a:r>
              <a:rPr sz="2800" spc="-15" dirty="0">
                <a:solidFill>
                  <a:srgbClr val="C00000"/>
                </a:solidFill>
                <a:latin typeface="Calibri"/>
                <a:cs typeface="Calibri"/>
              </a:rPr>
              <a:t>ом</a:t>
            </a:r>
            <a:r>
              <a:rPr sz="2800" spc="-55" dirty="0">
                <a:solidFill>
                  <a:srgbClr val="C00000"/>
                </a:solidFill>
                <a:latin typeface="Calibri"/>
                <a:cs typeface="Calibri"/>
              </a:rPr>
              <a:t>е</a:t>
            </a:r>
            <a:r>
              <a:rPr sz="2800" spc="-20" dirty="0">
                <a:solidFill>
                  <a:srgbClr val="C00000"/>
                </a:solidFill>
                <a:latin typeface="Calibri"/>
                <a:cs typeface="Calibri"/>
              </a:rPr>
              <a:t>жу</a:t>
            </a:r>
            <a:r>
              <a:rPr sz="2800" spc="-55" dirty="0">
                <a:solidFill>
                  <a:srgbClr val="C00000"/>
                </a:solidFill>
                <a:latin typeface="Calibri"/>
                <a:cs typeface="Calibri"/>
              </a:rPr>
              <a:t>т</a:t>
            </a:r>
            <a:r>
              <a:rPr sz="2800" spc="-20" dirty="0">
                <a:solidFill>
                  <a:srgbClr val="C00000"/>
                </a:solidFill>
                <a:latin typeface="Calibri"/>
                <a:cs typeface="Calibri"/>
              </a:rPr>
              <a:t>очным</a:t>
            </a:r>
            <a:r>
              <a:rPr sz="2800" spc="-1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м</a:t>
            </a:r>
            <a:r>
              <a:rPr sz="2800" spc="-10" dirty="0">
                <a:latin typeface="Calibri"/>
                <a:cs typeface="Calibri"/>
              </a:rPr>
              <a:t>о</a:t>
            </a:r>
            <a:r>
              <a:rPr sz="2800" spc="-15" dirty="0">
                <a:latin typeface="Calibri"/>
                <a:cs typeface="Calibri"/>
              </a:rPr>
              <a:t>з</a:t>
            </a:r>
            <a:r>
              <a:rPr sz="2800" spc="-40" dirty="0">
                <a:latin typeface="Calibri"/>
                <a:cs typeface="Calibri"/>
              </a:rPr>
              <a:t>г</a:t>
            </a:r>
            <a:r>
              <a:rPr sz="2800" spc="-15" dirty="0">
                <a:latin typeface="Calibri"/>
                <a:cs typeface="Calibri"/>
              </a:rPr>
              <a:t>ом</a:t>
            </a:r>
            <a:r>
              <a:rPr sz="2800" spc="-10" dirty="0">
                <a:latin typeface="Calibri"/>
                <a:cs typeface="Calibri"/>
              </a:rPr>
              <a:t>,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с</a:t>
            </a:r>
            <a:r>
              <a:rPr sz="2800" spc="-10" dirty="0">
                <a:latin typeface="Calibri"/>
                <a:cs typeface="Calibri"/>
              </a:rPr>
              <a:t>в</a:t>
            </a:r>
            <a:r>
              <a:rPr sz="2800" spc="-15" dirty="0">
                <a:latin typeface="Calibri"/>
                <a:cs typeface="Calibri"/>
              </a:rPr>
              <a:t>е</a:t>
            </a:r>
            <a:r>
              <a:rPr sz="2800" spc="-45" dirty="0">
                <a:latin typeface="Calibri"/>
                <a:cs typeface="Calibri"/>
              </a:rPr>
              <a:t>р</a:t>
            </a:r>
            <a:r>
              <a:rPr sz="2800" spc="-15" dirty="0">
                <a:latin typeface="Calibri"/>
                <a:cs typeface="Calibri"/>
              </a:rPr>
              <a:t>ху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008000"/>
                </a:solidFill>
                <a:latin typeface="Calibri"/>
                <a:cs typeface="Calibri"/>
              </a:rPr>
              <a:t>п</a:t>
            </a:r>
            <a:r>
              <a:rPr sz="2800" spc="-25" dirty="0">
                <a:solidFill>
                  <a:srgbClr val="008000"/>
                </a:solidFill>
                <a:latin typeface="Calibri"/>
                <a:cs typeface="Calibri"/>
              </a:rPr>
              <a:t>р</a:t>
            </a:r>
            <a:r>
              <a:rPr sz="2800" spc="-15" dirty="0">
                <a:solidFill>
                  <a:srgbClr val="008000"/>
                </a:solidFill>
                <a:latin typeface="Calibri"/>
                <a:cs typeface="Calibri"/>
              </a:rPr>
              <a:t>икрыт</a:t>
            </a:r>
            <a:r>
              <a:rPr sz="2800" spc="45" dirty="0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008000"/>
                </a:solidFill>
                <a:latin typeface="Calibri"/>
                <a:cs typeface="Calibri"/>
              </a:rPr>
              <a:t>б</a:t>
            </a:r>
            <a:r>
              <a:rPr sz="2800" spc="-65" dirty="0">
                <a:solidFill>
                  <a:srgbClr val="008000"/>
                </a:solidFill>
                <a:latin typeface="Calibri"/>
                <a:cs typeface="Calibri"/>
              </a:rPr>
              <a:t>о</a:t>
            </a:r>
            <a:r>
              <a:rPr sz="2800" spc="-20" dirty="0">
                <a:solidFill>
                  <a:srgbClr val="008000"/>
                </a:solidFill>
                <a:latin typeface="Calibri"/>
                <a:cs typeface="Calibri"/>
              </a:rPr>
              <a:t>льшим м</a:t>
            </a:r>
            <a:r>
              <a:rPr sz="2800" spc="-10" dirty="0">
                <a:solidFill>
                  <a:srgbClr val="008000"/>
                </a:solidFill>
                <a:latin typeface="Calibri"/>
                <a:cs typeface="Calibri"/>
              </a:rPr>
              <a:t>о</a:t>
            </a:r>
            <a:r>
              <a:rPr sz="2800" spc="-15" dirty="0">
                <a:solidFill>
                  <a:srgbClr val="008000"/>
                </a:solidFill>
                <a:latin typeface="Calibri"/>
                <a:cs typeface="Calibri"/>
              </a:rPr>
              <a:t>з</a:t>
            </a:r>
            <a:r>
              <a:rPr sz="2800" spc="-40" dirty="0">
                <a:solidFill>
                  <a:srgbClr val="008000"/>
                </a:solidFill>
                <a:latin typeface="Calibri"/>
                <a:cs typeface="Calibri"/>
              </a:rPr>
              <a:t>г</a:t>
            </a:r>
            <a:r>
              <a:rPr sz="2800" spc="-20" dirty="0">
                <a:solidFill>
                  <a:srgbClr val="008000"/>
                </a:solidFill>
                <a:latin typeface="Calibri"/>
                <a:cs typeface="Calibri"/>
              </a:rPr>
              <a:t>ом</a:t>
            </a:r>
            <a:r>
              <a:rPr sz="2800" spc="10" dirty="0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и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моз</a:t>
            </a:r>
            <a:r>
              <a:rPr sz="2800" spc="-55" dirty="0">
                <a:latin typeface="Calibri"/>
                <a:cs typeface="Calibri"/>
              </a:rPr>
              <a:t>ж</a:t>
            </a:r>
            <a:r>
              <a:rPr sz="2800" spc="-15" dirty="0">
                <a:latin typeface="Calibri"/>
                <a:cs typeface="Calibri"/>
              </a:rPr>
              <a:t>еч</a:t>
            </a:r>
            <a:r>
              <a:rPr sz="2800" spc="-60" dirty="0">
                <a:latin typeface="Calibri"/>
                <a:cs typeface="Calibri"/>
              </a:rPr>
              <a:t>к</a:t>
            </a:r>
            <a:r>
              <a:rPr sz="2800" spc="-20" dirty="0">
                <a:latin typeface="Calibri"/>
                <a:cs typeface="Calibri"/>
              </a:rPr>
              <a:t>ом</a:t>
            </a:r>
            <a:endParaRPr sz="2800" dirty="0">
              <a:latin typeface="Calibri"/>
              <a:cs typeface="Calibri"/>
            </a:endParaRPr>
          </a:p>
          <a:p>
            <a:pPr marL="355600" marR="5080" indent="-342900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355600" algn="l"/>
              </a:tabLst>
            </a:pPr>
            <a:r>
              <a:rPr sz="2800" spc="-15" dirty="0">
                <a:solidFill>
                  <a:srgbClr val="C00000"/>
                </a:solidFill>
                <a:latin typeface="Calibri"/>
                <a:cs typeface="Calibri"/>
              </a:rPr>
              <a:t>часть</a:t>
            </a:r>
            <a:r>
              <a:rPr sz="2800" spc="1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C00000"/>
                </a:solidFill>
                <a:latin typeface="Calibri"/>
                <a:cs typeface="Calibri"/>
              </a:rPr>
              <a:t>м</a:t>
            </a:r>
            <a:r>
              <a:rPr sz="2800" spc="-10" dirty="0">
                <a:solidFill>
                  <a:srgbClr val="C00000"/>
                </a:solidFill>
                <a:latin typeface="Calibri"/>
                <a:cs typeface="Calibri"/>
              </a:rPr>
              <a:t>о</a:t>
            </a:r>
            <a:r>
              <a:rPr sz="2800" spc="-15" dirty="0">
                <a:solidFill>
                  <a:srgbClr val="C00000"/>
                </a:solidFill>
                <a:latin typeface="Calibri"/>
                <a:cs typeface="Calibri"/>
              </a:rPr>
              <a:t>з</a:t>
            </a:r>
            <a:r>
              <a:rPr sz="2800" spc="-40" dirty="0">
                <a:solidFill>
                  <a:srgbClr val="C00000"/>
                </a:solidFill>
                <a:latin typeface="Calibri"/>
                <a:cs typeface="Calibri"/>
              </a:rPr>
              <a:t>г</a:t>
            </a:r>
            <a:r>
              <a:rPr sz="2800" spc="-15" dirty="0">
                <a:solidFill>
                  <a:srgbClr val="C00000"/>
                </a:solidFill>
                <a:latin typeface="Calibri"/>
                <a:cs typeface="Calibri"/>
              </a:rPr>
              <a:t>ов</a:t>
            </a:r>
            <a:r>
              <a:rPr sz="2800" spc="-10" dirty="0">
                <a:solidFill>
                  <a:srgbClr val="C00000"/>
                </a:solidFill>
                <a:latin typeface="Calibri"/>
                <a:cs typeface="Calibri"/>
              </a:rPr>
              <a:t>о</a:t>
            </a:r>
            <a:r>
              <a:rPr sz="2800" spc="-45" dirty="0">
                <a:solidFill>
                  <a:srgbClr val="C00000"/>
                </a:solidFill>
                <a:latin typeface="Calibri"/>
                <a:cs typeface="Calibri"/>
              </a:rPr>
              <a:t>г</a:t>
            </a:r>
            <a:r>
              <a:rPr sz="2800" spc="-15" dirty="0">
                <a:solidFill>
                  <a:srgbClr val="C00000"/>
                </a:solidFill>
                <a:latin typeface="Calibri"/>
                <a:cs typeface="Calibri"/>
              </a:rPr>
              <a:t>о</a:t>
            </a:r>
            <a:r>
              <a:rPr sz="2800" spc="-2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C00000"/>
                </a:solidFill>
                <a:latin typeface="Calibri"/>
                <a:cs typeface="Calibri"/>
              </a:rPr>
              <a:t>ств</a:t>
            </a:r>
            <a:r>
              <a:rPr sz="2800" spc="-55" dirty="0">
                <a:solidFill>
                  <a:srgbClr val="C00000"/>
                </a:solidFill>
                <a:latin typeface="Calibri"/>
                <a:cs typeface="Calibri"/>
              </a:rPr>
              <a:t>о</a:t>
            </a:r>
            <a:r>
              <a:rPr sz="2800" spc="-15" dirty="0">
                <a:solidFill>
                  <a:srgbClr val="C00000"/>
                </a:solidFill>
                <a:latin typeface="Calibri"/>
                <a:cs typeface="Calibri"/>
              </a:rPr>
              <a:t>л</a:t>
            </a:r>
            <a:r>
              <a:rPr sz="2800" dirty="0">
                <a:solidFill>
                  <a:srgbClr val="C00000"/>
                </a:solidFill>
                <a:latin typeface="Calibri"/>
                <a:cs typeface="Calibri"/>
              </a:rPr>
              <a:t>а</a:t>
            </a:r>
            <a:r>
              <a:rPr sz="2800" spc="-10" dirty="0">
                <a:latin typeface="Calibri"/>
                <a:cs typeface="Calibri"/>
              </a:rPr>
              <a:t>,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40" dirty="0">
                <a:latin typeface="Calibri"/>
                <a:cs typeface="Calibri"/>
              </a:rPr>
              <a:t>о</a:t>
            </a:r>
            <a:r>
              <a:rPr sz="2800" spc="-15" dirty="0">
                <a:latin typeface="Calibri"/>
                <a:cs typeface="Calibri"/>
              </a:rPr>
              <a:t>т</a:t>
            </a:r>
            <a:r>
              <a:rPr sz="2800" spc="-65" dirty="0">
                <a:latin typeface="Calibri"/>
                <a:cs typeface="Calibri"/>
              </a:rPr>
              <a:t>х</a:t>
            </a:r>
            <a:r>
              <a:rPr sz="2800" spc="-85" dirty="0">
                <a:latin typeface="Calibri"/>
                <a:cs typeface="Calibri"/>
              </a:rPr>
              <a:t>о</a:t>
            </a:r>
            <a:r>
              <a:rPr sz="2800" spc="-15" dirty="0">
                <a:latin typeface="Calibri"/>
                <a:cs typeface="Calibri"/>
              </a:rPr>
              <a:t>дят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3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(</a:t>
            </a:r>
            <a:r>
              <a:rPr sz="2800" spc="-114" dirty="0">
                <a:solidFill>
                  <a:srgbClr val="0000FF"/>
                </a:solidFill>
                <a:latin typeface="Calibri"/>
                <a:cs typeface="Calibri"/>
              </a:rPr>
              <a:t>г</a:t>
            </a:r>
            <a:r>
              <a:rPr sz="2800" spc="-15" dirty="0">
                <a:solidFill>
                  <a:srgbClr val="0000FF"/>
                </a:solidFill>
                <a:latin typeface="Calibri"/>
                <a:cs typeface="Calibri"/>
              </a:rPr>
              <a:t>ла</a:t>
            </a:r>
            <a:r>
              <a:rPr sz="2800" spc="-10" dirty="0">
                <a:solidFill>
                  <a:srgbClr val="0000FF"/>
                </a:solidFill>
                <a:latin typeface="Calibri"/>
                <a:cs typeface="Calibri"/>
              </a:rPr>
              <a:t>з</a:t>
            </a:r>
            <a:r>
              <a:rPr sz="2800" spc="-85" dirty="0">
                <a:solidFill>
                  <a:srgbClr val="0000FF"/>
                </a:solidFill>
                <a:latin typeface="Calibri"/>
                <a:cs typeface="Calibri"/>
              </a:rPr>
              <a:t>о</a:t>
            </a:r>
            <a:r>
              <a:rPr sz="2800" spc="-15" dirty="0">
                <a:solidFill>
                  <a:srgbClr val="0000FF"/>
                </a:solidFill>
                <a:latin typeface="Calibri"/>
                <a:cs typeface="Calibri"/>
              </a:rPr>
              <a:t>дви</a:t>
            </a:r>
            <a:r>
              <a:rPr sz="2800" spc="-30" dirty="0">
                <a:solidFill>
                  <a:srgbClr val="0000FF"/>
                </a:solidFill>
                <a:latin typeface="Calibri"/>
                <a:cs typeface="Calibri"/>
              </a:rPr>
              <a:t>г</a:t>
            </a:r>
            <a:r>
              <a:rPr sz="2800" spc="-15" dirty="0">
                <a:solidFill>
                  <a:srgbClr val="0000FF"/>
                </a:solidFill>
                <a:latin typeface="Calibri"/>
                <a:cs typeface="Calibri"/>
              </a:rPr>
              <a:t>а</a:t>
            </a:r>
            <a:r>
              <a:rPr sz="2800" spc="-50" dirty="0">
                <a:solidFill>
                  <a:srgbClr val="0000FF"/>
                </a:solidFill>
                <a:latin typeface="Calibri"/>
                <a:cs typeface="Calibri"/>
              </a:rPr>
              <a:t>т</a:t>
            </a:r>
            <a:r>
              <a:rPr sz="2800" spc="-65" dirty="0">
                <a:solidFill>
                  <a:srgbClr val="0000FF"/>
                </a:solidFill>
                <a:latin typeface="Calibri"/>
                <a:cs typeface="Calibri"/>
              </a:rPr>
              <a:t>е</a:t>
            </a:r>
            <a:r>
              <a:rPr sz="2800" spc="-20" dirty="0">
                <a:solidFill>
                  <a:srgbClr val="0000FF"/>
                </a:solidFill>
                <a:latin typeface="Calibri"/>
                <a:cs typeface="Calibri"/>
              </a:rPr>
              <a:t>льны</a:t>
            </a:r>
            <a:r>
              <a:rPr sz="2800" spc="-15" dirty="0">
                <a:solidFill>
                  <a:srgbClr val="0000FF"/>
                </a:solidFill>
                <a:latin typeface="Calibri"/>
                <a:cs typeface="Calibri"/>
              </a:rPr>
              <a:t>й</a:t>
            </a:r>
            <a:r>
              <a:rPr sz="2800" spc="-10" dirty="0">
                <a:latin typeface="Calibri"/>
                <a:cs typeface="Calibri"/>
              </a:rPr>
              <a:t>)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и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4</a:t>
            </a:r>
            <a:r>
              <a:rPr sz="2800" spc="-10" dirty="0">
                <a:latin typeface="Calibri"/>
                <a:cs typeface="Calibri"/>
              </a:rPr>
              <a:t>(</a:t>
            </a:r>
            <a:r>
              <a:rPr sz="2800" spc="-70" dirty="0">
                <a:solidFill>
                  <a:srgbClr val="0000FF"/>
                </a:solidFill>
                <a:latin typeface="Calibri"/>
                <a:cs typeface="Calibri"/>
              </a:rPr>
              <a:t>б</a:t>
            </a:r>
            <a:r>
              <a:rPr sz="2800" spc="-15" dirty="0">
                <a:solidFill>
                  <a:srgbClr val="0000FF"/>
                </a:solidFill>
                <a:latin typeface="Calibri"/>
                <a:cs typeface="Calibri"/>
              </a:rPr>
              <a:t>ло</a:t>
            </a:r>
            <a:r>
              <a:rPr sz="2800" spc="-50" dirty="0">
                <a:solidFill>
                  <a:srgbClr val="0000FF"/>
                </a:solidFill>
                <a:latin typeface="Calibri"/>
                <a:cs typeface="Calibri"/>
              </a:rPr>
              <a:t>к</a:t>
            </a:r>
            <a:r>
              <a:rPr sz="2800" spc="-20" dirty="0">
                <a:solidFill>
                  <a:srgbClr val="0000FF"/>
                </a:solidFill>
                <a:latin typeface="Calibri"/>
                <a:cs typeface="Calibri"/>
              </a:rPr>
              <a:t>овы</a:t>
            </a:r>
            <a:r>
              <a:rPr sz="2800" spc="-15" dirty="0">
                <a:solidFill>
                  <a:srgbClr val="0000FF"/>
                </a:solidFill>
                <a:latin typeface="Calibri"/>
                <a:cs typeface="Calibri"/>
              </a:rPr>
              <a:t>й</a:t>
            </a:r>
            <a:r>
              <a:rPr sz="2800" spc="-10" dirty="0">
                <a:latin typeface="Calibri"/>
                <a:cs typeface="Calibri"/>
              </a:rPr>
              <a:t>)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пары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чере</a:t>
            </a:r>
            <a:r>
              <a:rPr sz="2800" spc="-30" dirty="0">
                <a:latin typeface="Calibri"/>
                <a:cs typeface="Calibri"/>
              </a:rPr>
              <a:t>п</a:t>
            </a:r>
            <a:r>
              <a:rPr sz="2800" spc="-15" dirty="0">
                <a:latin typeface="Calibri"/>
                <a:cs typeface="Calibri"/>
              </a:rPr>
              <a:t>номоз</a:t>
            </a:r>
            <a:r>
              <a:rPr sz="2800" spc="-35" dirty="0">
                <a:latin typeface="Calibri"/>
                <a:cs typeface="Calibri"/>
              </a:rPr>
              <a:t>г</a:t>
            </a:r>
            <a:r>
              <a:rPr sz="2800" spc="-15" dirty="0">
                <a:latin typeface="Calibri"/>
                <a:cs typeface="Calibri"/>
              </a:rPr>
              <a:t>овых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нервов</a:t>
            </a:r>
            <a:endParaRPr sz="2800" dirty="0">
              <a:latin typeface="Calibri"/>
              <a:cs typeface="Calibri"/>
            </a:endParaRPr>
          </a:p>
          <a:p>
            <a:pPr marL="59690" algn="ctr">
              <a:lnSpc>
                <a:spcPct val="100000"/>
              </a:lnSpc>
              <a:spcBef>
                <a:spcPts val="670"/>
              </a:spcBef>
            </a:pPr>
            <a:r>
              <a:rPr sz="2800" spc="-15" dirty="0">
                <a:solidFill>
                  <a:srgbClr val="0000FF"/>
                </a:solidFill>
                <a:latin typeface="Calibri"/>
                <a:cs typeface="Calibri"/>
              </a:rPr>
              <a:t>со</a:t>
            </a:r>
            <a:r>
              <a:rPr sz="2800" spc="-5" dirty="0">
                <a:solidFill>
                  <a:srgbClr val="0000FF"/>
                </a:solidFill>
                <a:latin typeface="Calibri"/>
                <a:cs typeface="Calibri"/>
              </a:rPr>
              <a:t>с</a:t>
            </a:r>
            <a:r>
              <a:rPr sz="2800" spc="-15" dirty="0">
                <a:solidFill>
                  <a:srgbClr val="0000FF"/>
                </a:solidFill>
                <a:latin typeface="Calibri"/>
                <a:cs typeface="Calibri"/>
              </a:rPr>
              <a:t>тав:</a:t>
            </a:r>
            <a:endParaRPr sz="2800" dirty="0">
              <a:latin typeface="Calibri"/>
              <a:cs typeface="Calibri"/>
            </a:endParaRPr>
          </a:p>
          <a:p>
            <a:pPr marL="527685" indent="-514984">
              <a:lnSpc>
                <a:spcPct val="100000"/>
              </a:lnSpc>
              <a:spcBef>
                <a:spcPts val="675"/>
              </a:spcBef>
              <a:buFont typeface="Calibri"/>
              <a:buAutoNum type="arabicPeriod"/>
              <a:tabLst>
                <a:tab pos="528320" algn="l"/>
                <a:tab pos="5953760" algn="l"/>
              </a:tabLst>
            </a:pPr>
            <a:r>
              <a:rPr sz="2800" b="1" spc="-20" dirty="0">
                <a:latin typeface="Calibri"/>
                <a:cs typeface="Calibri"/>
              </a:rPr>
              <a:t>крыша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-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008000"/>
                </a:solidFill>
                <a:latin typeface="Calibri"/>
                <a:cs typeface="Calibri"/>
              </a:rPr>
              <a:t>пласти</a:t>
            </a:r>
            <a:r>
              <a:rPr sz="2800" spc="-10" dirty="0">
                <a:solidFill>
                  <a:srgbClr val="008000"/>
                </a:solidFill>
                <a:latin typeface="Calibri"/>
                <a:cs typeface="Calibri"/>
              </a:rPr>
              <a:t>н</a:t>
            </a:r>
            <a:r>
              <a:rPr sz="2800" spc="-55" dirty="0">
                <a:solidFill>
                  <a:srgbClr val="008000"/>
                </a:solidFill>
                <a:latin typeface="Calibri"/>
                <a:cs typeface="Calibri"/>
              </a:rPr>
              <a:t>к</a:t>
            </a:r>
            <a:r>
              <a:rPr sz="2800" spc="-15" dirty="0">
                <a:solidFill>
                  <a:srgbClr val="008000"/>
                </a:solidFill>
                <a:latin typeface="Calibri"/>
                <a:cs typeface="Calibri"/>
              </a:rPr>
              <a:t>а</a:t>
            </a:r>
            <a:r>
              <a:rPr sz="2800" dirty="0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008000"/>
                </a:solidFill>
                <a:latin typeface="Calibri"/>
                <a:cs typeface="Calibri"/>
              </a:rPr>
              <a:t>ч</a:t>
            </a:r>
            <a:r>
              <a:rPr sz="2800" spc="-35" dirty="0">
                <a:solidFill>
                  <a:srgbClr val="008000"/>
                </a:solidFill>
                <a:latin typeface="Calibri"/>
                <a:cs typeface="Calibri"/>
              </a:rPr>
              <a:t>е</a:t>
            </a:r>
            <a:r>
              <a:rPr sz="2800" spc="-15" dirty="0">
                <a:solidFill>
                  <a:srgbClr val="008000"/>
                </a:solidFill>
                <a:latin typeface="Calibri"/>
                <a:cs typeface="Calibri"/>
              </a:rPr>
              <a:t>твер</a:t>
            </a:r>
            <a:r>
              <a:rPr sz="2800" spc="-55" dirty="0">
                <a:solidFill>
                  <a:srgbClr val="008000"/>
                </a:solidFill>
                <a:latin typeface="Calibri"/>
                <a:cs typeface="Calibri"/>
              </a:rPr>
              <a:t>о</a:t>
            </a:r>
            <a:r>
              <a:rPr sz="2800" spc="-65" dirty="0">
                <a:solidFill>
                  <a:srgbClr val="008000"/>
                </a:solidFill>
                <a:latin typeface="Calibri"/>
                <a:cs typeface="Calibri"/>
              </a:rPr>
              <a:t>х</a:t>
            </a:r>
            <a:r>
              <a:rPr sz="2800" spc="-60" dirty="0">
                <a:solidFill>
                  <a:srgbClr val="008000"/>
                </a:solidFill>
                <a:latin typeface="Calibri"/>
                <a:cs typeface="Calibri"/>
              </a:rPr>
              <a:t>о</a:t>
            </a:r>
            <a:r>
              <a:rPr sz="2800" spc="-20" dirty="0">
                <a:solidFill>
                  <a:srgbClr val="008000"/>
                </a:solidFill>
                <a:latin typeface="Calibri"/>
                <a:cs typeface="Calibri"/>
              </a:rPr>
              <a:t>лмия</a:t>
            </a:r>
            <a:r>
              <a:rPr sz="2800" dirty="0">
                <a:solidFill>
                  <a:srgbClr val="008000"/>
                </a:solidFill>
                <a:latin typeface="Calibri"/>
                <a:cs typeface="Calibri"/>
              </a:rPr>
              <a:t>	</a:t>
            </a:r>
            <a:r>
              <a:rPr sz="2800" spc="-10" dirty="0">
                <a:latin typeface="Calibri"/>
                <a:cs typeface="Calibri"/>
              </a:rPr>
              <a:t>-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0" dirty="0">
                <a:latin typeface="Calibri"/>
                <a:cs typeface="Calibri"/>
              </a:rPr>
              <a:t>д</a:t>
            </a:r>
            <a:r>
              <a:rPr sz="2800" spc="-15" dirty="0">
                <a:latin typeface="Calibri"/>
                <a:cs typeface="Calibri"/>
              </a:rPr>
              <a:t>орс</a:t>
            </a:r>
            <a:r>
              <a:rPr sz="2800" spc="-10" dirty="0">
                <a:latin typeface="Calibri"/>
                <a:cs typeface="Calibri"/>
              </a:rPr>
              <a:t>а</a:t>
            </a:r>
            <a:r>
              <a:rPr sz="2800" spc="-15" dirty="0">
                <a:latin typeface="Calibri"/>
                <a:cs typeface="Calibri"/>
              </a:rPr>
              <a:t>льно</a:t>
            </a:r>
            <a:endParaRPr sz="2800" dirty="0">
              <a:latin typeface="Calibri"/>
              <a:cs typeface="Calibri"/>
            </a:endParaRPr>
          </a:p>
          <a:p>
            <a:pPr marL="527685" indent="-514984">
              <a:lnSpc>
                <a:spcPct val="100000"/>
              </a:lnSpc>
              <a:spcBef>
                <a:spcPts val="670"/>
              </a:spcBef>
              <a:buFont typeface="Calibri"/>
              <a:buAutoNum type="arabicPeriod"/>
              <a:tabLst>
                <a:tab pos="528320" algn="l"/>
              </a:tabLst>
            </a:pPr>
            <a:r>
              <a:rPr sz="2800" b="1" spc="-20" dirty="0">
                <a:latin typeface="Calibri"/>
                <a:cs typeface="Calibri"/>
              </a:rPr>
              <a:t>н</a:t>
            </a:r>
            <a:r>
              <a:rPr sz="2800" b="1" spc="-55" dirty="0">
                <a:latin typeface="Calibri"/>
                <a:cs typeface="Calibri"/>
              </a:rPr>
              <a:t>о</a:t>
            </a:r>
            <a:r>
              <a:rPr sz="2800" b="1" spc="-20" dirty="0">
                <a:latin typeface="Calibri"/>
                <a:cs typeface="Calibri"/>
              </a:rPr>
              <a:t>жки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б</a:t>
            </a:r>
            <a:r>
              <a:rPr sz="2800" b="1" spc="-70" dirty="0">
                <a:latin typeface="Calibri"/>
                <a:cs typeface="Calibri"/>
              </a:rPr>
              <a:t>о</a:t>
            </a:r>
            <a:r>
              <a:rPr sz="2800" b="1" spc="-20" dirty="0">
                <a:latin typeface="Calibri"/>
                <a:cs typeface="Calibri"/>
              </a:rPr>
              <a:t>льшо</a:t>
            </a:r>
            <a:r>
              <a:rPr sz="2800" b="1" spc="-30" dirty="0">
                <a:latin typeface="Calibri"/>
                <a:cs typeface="Calibri"/>
              </a:rPr>
              <a:t>г</a:t>
            </a:r>
            <a:r>
              <a:rPr sz="2800" b="1" spc="-15" dirty="0">
                <a:latin typeface="Calibri"/>
                <a:cs typeface="Calibri"/>
              </a:rPr>
              <a:t>о</a:t>
            </a:r>
            <a:r>
              <a:rPr sz="2800" b="1" spc="-5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мо</a:t>
            </a:r>
            <a:r>
              <a:rPr sz="2800" b="1" spc="-30" dirty="0">
                <a:latin typeface="Calibri"/>
                <a:cs typeface="Calibri"/>
              </a:rPr>
              <a:t>з</a:t>
            </a:r>
            <a:r>
              <a:rPr sz="2800" b="1" spc="-10" dirty="0">
                <a:latin typeface="Calibri"/>
                <a:cs typeface="Calibri"/>
              </a:rPr>
              <a:t>г</a:t>
            </a:r>
            <a:r>
              <a:rPr sz="2800" b="1" spc="-15" dirty="0">
                <a:latin typeface="Calibri"/>
                <a:cs typeface="Calibri"/>
              </a:rPr>
              <a:t>а</a:t>
            </a:r>
            <a:r>
              <a:rPr sz="2800" b="1" spc="3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–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ве</a:t>
            </a:r>
            <a:r>
              <a:rPr sz="2800" spc="-10" dirty="0">
                <a:latin typeface="Calibri"/>
                <a:cs typeface="Calibri"/>
              </a:rPr>
              <a:t>н</a:t>
            </a:r>
            <a:r>
              <a:rPr sz="2800" spc="-15" dirty="0">
                <a:latin typeface="Calibri"/>
                <a:cs typeface="Calibri"/>
              </a:rPr>
              <a:t>трально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(</a:t>
            </a:r>
            <a:r>
              <a:rPr sz="2800" spc="-15" dirty="0">
                <a:latin typeface="Calibri"/>
                <a:cs typeface="Calibri"/>
              </a:rPr>
              <a:t>баз</a:t>
            </a:r>
            <a:r>
              <a:rPr sz="2800" spc="-10" dirty="0">
                <a:latin typeface="Calibri"/>
                <a:cs typeface="Calibri"/>
              </a:rPr>
              <a:t>а</a:t>
            </a:r>
            <a:r>
              <a:rPr sz="2800" spc="-15" dirty="0">
                <a:latin typeface="Calibri"/>
                <a:cs typeface="Calibri"/>
              </a:rPr>
              <a:t>льн</a:t>
            </a:r>
            <a:r>
              <a:rPr sz="2800" spc="-10" dirty="0">
                <a:latin typeface="Calibri"/>
                <a:cs typeface="Calibri"/>
              </a:rPr>
              <a:t>о)</a:t>
            </a:r>
            <a:endParaRPr sz="2800" dirty="0">
              <a:latin typeface="Calibri"/>
              <a:cs typeface="Calibri"/>
            </a:endParaRPr>
          </a:p>
          <a:p>
            <a:pPr marL="527685" indent="-514984">
              <a:lnSpc>
                <a:spcPct val="100000"/>
              </a:lnSpc>
              <a:spcBef>
                <a:spcPts val="675"/>
              </a:spcBef>
              <a:buFont typeface="Calibri"/>
              <a:buAutoNum type="arabicPeriod"/>
              <a:tabLst>
                <a:tab pos="528320" algn="l"/>
              </a:tabLst>
            </a:pPr>
            <a:r>
              <a:rPr sz="2800" b="1" spc="-20" dirty="0">
                <a:latin typeface="Calibri"/>
                <a:cs typeface="Calibri"/>
              </a:rPr>
              <a:t>м</a:t>
            </a:r>
            <a:r>
              <a:rPr sz="2800" b="1" spc="-25" dirty="0">
                <a:latin typeface="Calibri"/>
                <a:cs typeface="Calibri"/>
              </a:rPr>
              <a:t>о</a:t>
            </a:r>
            <a:r>
              <a:rPr sz="2800" b="1" dirty="0">
                <a:latin typeface="Calibri"/>
                <a:cs typeface="Calibri"/>
              </a:rPr>
              <a:t>з</a:t>
            </a:r>
            <a:r>
              <a:rPr sz="2800" b="1" spc="-30" dirty="0">
                <a:latin typeface="Calibri"/>
                <a:cs typeface="Calibri"/>
              </a:rPr>
              <a:t>г</a:t>
            </a:r>
            <a:r>
              <a:rPr sz="2800" b="1" spc="-15" dirty="0">
                <a:latin typeface="Calibri"/>
                <a:cs typeface="Calibri"/>
              </a:rPr>
              <a:t>о</a:t>
            </a:r>
            <a:r>
              <a:rPr sz="2800" b="1" spc="-30" dirty="0">
                <a:latin typeface="Calibri"/>
                <a:cs typeface="Calibri"/>
              </a:rPr>
              <a:t>в</a:t>
            </a:r>
            <a:r>
              <a:rPr sz="2800" b="1" spc="-20" dirty="0">
                <a:latin typeface="Calibri"/>
                <a:cs typeface="Calibri"/>
              </a:rPr>
              <a:t>ой</a:t>
            </a:r>
            <a:r>
              <a:rPr sz="2800" b="1" spc="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(</a:t>
            </a:r>
            <a:r>
              <a:rPr sz="2800" spc="-15" dirty="0">
                <a:latin typeface="Calibri"/>
                <a:cs typeface="Calibri"/>
              </a:rPr>
              <a:t>Сил</a:t>
            </a:r>
            <a:r>
              <a:rPr sz="2800" spc="-30" dirty="0">
                <a:latin typeface="Calibri"/>
                <a:cs typeface="Calibri"/>
              </a:rPr>
              <a:t>ь</a:t>
            </a:r>
            <a:r>
              <a:rPr sz="2800" spc="-15" dirty="0">
                <a:latin typeface="Calibri"/>
                <a:cs typeface="Calibri"/>
              </a:rPr>
              <a:t>вие</a:t>
            </a:r>
            <a:r>
              <a:rPr sz="2800" spc="-10" dirty="0">
                <a:latin typeface="Calibri"/>
                <a:cs typeface="Calibri"/>
              </a:rPr>
              <a:t>в</a:t>
            </a:r>
            <a:r>
              <a:rPr sz="2800" dirty="0">
                <a:latin typeface="Calibri"/>
                <a:cs typeface="Calibri"/>
              </a:rPr>
              <a:t>)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в</a:t>
            </a:r>
            <a:r>
              <a:rPr sz="2800" b="1" spc="-100" dirty="0">
                <a:latin typeface="Calibri"/>
                <a:cs typeface="Calibri"/>
              </a:rPr>
              <a:t>о</a:t>
            </a:r>
            <a:r>
              <a:rPr sz="2800" b="1" spc="-40" dirty="0">
                <a:latin typeface="Calibri"/>
                <a:cs typeface="Calibri"/>
              </a:rPr>
              <a:t>д</a:t>
            </a:r>
            <a:r>
              <a:rPr sz="2800" b="1" spc="-15" dirty="0">
                <a:latin typeface="Calibri"/>
                <a:cs typeface="Calibri"/>
              </a:rPr>
              <a:t>о</a:t>
            </a:r>
            <a:r>
              <a:rPr sz="2800" b="1" spc="-30" dirty="0">
                <a:latin typeface="Calibri"/>
                <a:cs typeface="Calibri"/>
              </a:rPr>
              <a:t>п</a:t>
            </a:r>
            <a:r>
              <a:rPr sz="2800" b="1" spc="-15" dirty="0">
                <a:latin typeface="Calibri"/>
                <a:cs typeface="Calibri"/>
              </a:rPr>
              <a:t>ро</a:t>
            </a:r>
            <a:r>
              <a:rPr sz="2800" b="1" spc="-30" dirty="0">
                <a:latin typeface="Calibri"/>
                <a:cs typeface="Calibri"/>
              </a:rPr>
              <a:t>в</a:t>
            </a:r>
            <a:r>
              <a:rPr sz="2800" b="1" spc="-95" dirty="0">
                <a:latin typeface="Calibri"/>
                <a:cs typeface="Calibri"/>
              </a:rPr>
              <a:t>о</a:t>
            </a:r>
            <a:r>
              <a:rPr sz="2800" b="1" spc="-20" dirty="0">
                <a:latin typeface="Calibri"/>
                <a:cs typeface="Calibri"/>
              </a:rPr>
              <a:t>д</a:t>
            </a:r>
            <a:r>
              <a:rPr sz="2800" b="1" spc="3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–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п</a:t>
            </a:r>
            <a:r>
              <a:rPr sz="2800" spc="-70" dirty="0">
                <a:latin typeface="Calibri"/>
                <a:cs typeface="Calibri"/>
              </a:rPr>
              <a:t>о</a:t>
            </a:r>
            <a:r>
              <a:rPr sz="2800" spc="-15" dirty="0">
                <a:latin typeface="Calibri"/>
                <a:cs typeface="Calibri"/>
              </a:rPr>
              <a:t>лость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м</a:t>
            </a:r>
            <a:r>
              <a:rPr sz="2800" spc="-50" dirty="0">
                <a:latin typeface="Calibri"/>
                <a:cs typeface="Calibri"/>
              </a:rPr>
              <a:t>е</a:t>
            </a:r>
            <a:r>
              <a:rPr sz="2800" spc="-20" dirty="0">
                <a:latin typeface="Calibri"/>
                <a:cs typeface="Calibri"/>
              </a:rPr>
              <a:t>ж</a:t>
            </a:r>
            <a:r>
              <a:rPr sz="2800" spc="-45" dirty="0">
                <a:latin typeface="Calibri"/>
                <a:cs typeface="Calibri"/>
              </a:rPr>
              <a:t>д</a:t>
            </a:r>
            <a:r>
              <a:rPr sz="2800" spc="-15" dirty="0">
                <a:latin typeface="Calibri"/>
                <a:cs typeface="Calibri"/>
              </a:rPr>
              <a:t>у</a:t>
            </a:r>
            <a:endParaRPr sz="2800" dirty="0">
              <a:latin typeface="Calibri"/>
              <a:cs typeface="Calibri"/>
            </a:endParaRPr>
          </a:p>
          <a:p>
            <a:pPr marL="527685">
              <a:lnSpc>
                <a:spcPct val="100000"/>
              </a:lnSpc>
            </a:pPr>
            <a:r>
              <a:rPr sz="2800" spc="-15" dirty="0">
                <a:latin typeface="Calibri"/>
                <a:cs typeface="Calibri"/>
              </a:rPr>
              <a:t>н</a:t>
            </a:r>
            <a:r>
              <a:rPr sz="2800" spc="-35" dirty="0">
                <a:latin typeface="Calibri"/>
                <a:cs typeface="Calibri"/>
              </a:rPr>
              <a:t>о</a:t>
            </a:r>
            <a:r>
              <a:rPr sz="2800" spc="-20" dirty="0">
                <a:latin typeface="Calibri"/>
                <a:cs typeface="Calibri"/>
              </a:rPr>
              <a:t>ж</a:t>
            </a:r>
            <a:r>
              <a:rPr sz="2800" spc="-50" dirty="0">
                <a:latin typeface="Calibri"/>
                <a:cs typeface="Calibri"/>
              </a:rPr>
              <a:t>к</a:t>
            </a:r>
            <a:r>
              <a:rPr sz="2800" spc="-15" dirty="0">
                <a:latin typeface="Calibri"/>
                <a:cs typeface="Calibri"/>
              </a:rPr>
              <a:t>ам</a:t>
            </a:r>
            <a:r>
              <a:rPr sz="2800" spc="-20" dirty="0">
                <a:latin typeface="Calibri"/>
                <a:cs typeface="Calibri"/>
              </a:rPr>
              <a:t>и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и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крышей</a:t>
            </a:r>
            <a:endParaRPr sz="2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71500" y="6019800"/>
            <a:ext cx="8039100" cy="492443"/>
          </a:xfrm>
          <a:prstGeom prst="rect">
            <a:avLst/>
          </a:prstGeom>
          <a:solidFill>
            <a:schemeClr val="bg2"/>
          </a:solidFill>
        </p:spPr>
        <p:txBody>
          <a:bodyPr vert="horz" wrap="square" lIns="0" tIns="0" rIns="0" bIns="0" rtlCol="0">
            <a:spAutoFit/>
          </a:bodyPr>
          <a:lstStyle/>
          <a:p>
            <a:pPr marL="1187450">
              <a:lnSpc>
                <a:spcPct val="100000"/>
              </a:lnSpc>
            </a:pPr>
            <a:r>
              <a:rPr sz="3200" dirty="0"/>
              <a:t>ана</a:t>
            </a:r>
            <a:r>
              <a:rPr sz="3200" spc="-30" dirty="0"/>
              <a:t>т</a:t>
            </a:r>
            <a:r>
              <a:rPr sz="3200" dirty="0"/>
              <a:t>омические части</a:t>
            </a:r>
            <a:r>
              <a:rPr sz="3200" spc="-20" dirty="0"/>
              <a:t> </a:t>
            </a:r>
            <a:r>
              <a:rPr sz="3200" dirty="0"/>
              <a:t>ср</a:t>
            </a:r>
            <a:r>
              <a:rPr sz="3200" spc="-55" dirty="0"/>
              <a:t>е</a:t>
            </a:r>
            <a:r>
              <a:rPr sz="3200" dirty="0"/>
              <a:t>дне</a:t>
            </a:r>
            <a:r>
              <a:rPr sz="3200" spc="-25" dirty="0"/>
              <a:t>г</a:t>
            </a:r>
            <a:r>
              <a:rPr sz="3200" dirty="0"/>
              <a:t>о мозга</a:t>
            </a:r>
          </a:p>
        </p:txBody>
      </p:sp>
      <p:sp>
        <p:nvSpPr>
          <p:cNvPr id="3" name="object 3"/>
          <p:cNvSpPr/>
          <p:nvPr/>
        </p:nvSpPr>
        <p:spPr>
          <a:xfrm>
            <a:off x="571500" y="714375"/>
            <a:ext cx="7880350" cy="47148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357751" y="5072126"/>
            <a:ext cx="857250" cy="285750"/>
          </a:xfrm>
          <a:custGeom>
            <a:avLst/>
            <a:gdLst/>
            <a:ahLst/>
            <a:cxnLst/>
            <a:rect l="l" t="t" r="r" b="b"/>
            <a:pathLst>
              <a:path w="857250" h="285750">
                <a:moveTo>
                  <a:pt x="0" y="285750"/>
                </a:moveTo>
                <a:lnTo>
                  <a:pt x="857250" y="285750"/>
                </a:lnTo>
                <a:lnTo>
                  <a:pt x="857250" y="0"/>
                </a:lnTo>
                <a:lnTo>
                  <a:pt x="0" y="0"/>
                </a:lnTo>
                <a:lnTo>
                  <a:pt x="0" y="285750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357751" y="5072126"/>
            <a:ext cx="857250" cy="285750"/>
          </a:xfrm>
          <a:custGeom>
            <a:avLst/>
            <a:gdLst/>
            <a:ahLst/>
            <a:cxnLst/>
            <a:rect l="l" t="t" r="r" b="b"/>
            <a:pathLst>
              <a:path w="857250" h="285750">
                <a:moveTo>
                  <a:pt x="0" y="285750"/>
                </a:moveTo>
                <a:lnTo>
                  <a:pt x="857250" y="285750"/>
                </a:lnTo>
                <a:lnTo>
                  <a:pt x="857250" y="0"/>
                </a:lnTo>
                <a:lnTo>
                  <a:pt x="0" y="0"/>
                </a:lnTo>
                <a:lnTo>
                  <a:pt x="0" y="285750"/>
                </a:lnTo>
                <a:close/>
              </a:path>
            </a:pathLst>
          </a:custGeom>
          <a:ln w="25400">
            <a:solidFill>
              <a:srgbClr val="00A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743069" y="4435221"/>
            <a:ext cx="165735" cy="612140"/>
          </a:xfrm>
          <a:custGeom>
            <a:avLst/>
            <a:gdLst/>
            <a:ahLst/>
            <a:cxnLst/>
            <a:rect l="l" t="t" r="r" b="b"/>
            <a:pathLst>
              <a:path w="165735" h="612139">
                <a:moveTo>
                  <a:pt x="0" y="611885"/>
                </a:moveTo>
                <a:lnTo>
                  <a:pt x="165480" y="0"/>
                </a:lnTo>
              </a:path>
            </a:pathLst>
          </a:custGeom>
          <a:ln w="25400">
            <a:solidFill>
              <a:srgbClr val="00A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455921" y="5085588"/>
            <a:ext cx="66357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>
                <a:latin typeface="Calibri"/>
                <a:cs typeface="Calibri"/>
              </a:rPr>
              <a:t>н</a:t>
            </a:r>
            <a:r>
              <a:rPr sz="1800" b="1" spc="-20" dirty="0">
                <a:latin typeface="Calibri"/>
                <a:cs typeface="Calibri"/>
              </a:rPr>
              <a:t>о</a:t>
            </a:r>
            <a:r>
              <a:rPr sz="1800" b="1" spc="5" dirty="0">
                <a:latin typeface="Calibri"/>
                <a:cs typeface="Calibri"/>
              </a:rPr>
              <a:t>ж</a:t>
            </a:r>
            <a:r>
              <a:rPr sz="1800" b="1" spc="-30" dirty="0">
                <a:latin typeface="Calibri"/>
                <a:cs typeface="Calibri"/>
              </a:rPr>
              <a:t>к</a:t>
            </a:r>
            <a:r>
              <a:rPr sz="1800" b="1" dirty="0">
                <a:latin typeface="Calibri"/>
                <a:cs typeface="Calibri"/>
              </a:rPr>
              <a:t>а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095875" y="1430908"/>
            <a:ext cx="992505" cy="1703705"/>
          </a:xfrm>
          <a:custGeom>
            <a:avLst/>
            <a:gdLst/>
            <a:ahLst/>
            <a:cxnLst/>
            <a:rect l="l" t="t" r="r" b="b"/>
            <a:pathLst>
              <a:path w="992504" h="1703705">
                <a:moveTo>
                  <a:pt x="992504" y="0"/>
                </a:moveTo>
                <a:lnTo>
                  <a:pt x="0" y="1703704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6072251" y="1143000"/>
            <a:ext cx="929005" cy="285750"/>
          </a:xfrm>
          <a:prstGeom prst="rect">
            <a:avLst/>
          </a:prstGeom>
          <a:solidFill>
            <a:srgbClr val="FFC000"/>
          </a:solidFill>
          <a:ln w="25400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09220">
              <a:lnSpc>
                <a:spcPct val="100000"/>
              </a:lnSpc>
            </a:pPr>
            <a:r>
              <a:rPr sz="1800" b="1" dirty="0">
                <a:latin typeface="Calibri"/>
                <a:cs typeface="Calibri"/>
              </a:rPr>
              <a:t>кры</a:t>
            </a:r>
            <a:r>
              <a:rPr sz="1800" b="1" spc="-10" dirty="0">
                <a:latin typeface="Calibri"/>
                <a:cs typeface="Calibri"/>
              </a:rPr>
              <a:t>ш</a:t>
            </a:r>
            <a:r>
              <a:rPr sz="1800" b="1" dirty="0">
                <a:latin typeface="Calibri"/>
                <a:cs typeface="Calibri"/>
              </a:rPr>
              <a:t>а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187696" y="3555619"/>
            <a:ext cx="612775" cy="1733550"/>
          </a:xfrm>
          <a:custGeom>
            <a:avLst/>
            <a:gdLst/>
            <a:ahLst/>
            <a:cxnLst/>
            <a:rect l="l" t="t" r="r" b="b"/>
            <a:pathLst>
              <a:path w="612775" h="1733550">
                <a:moveTo>
                  <a:pt x="612266" y="1733549"/>
                </a:moveTo>
                <a:lnTo>
                  <a:pt x="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5786501" y="5286375"/>
            <a:ext cx="1428750" cy="500380"/>
          </a:xfrm>
          <a:prstGeom prst="rect">
            <a:avLst/>
          </a:prstGeom>
          <a:solidFill>
            <a:srgbClr val="FF0000"/>
          </a:solidFill>
          <a:ln w="25400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93980" marR="85090" indent="132080">
              <a:lnSpc>
                <a:spcPct val="78900"/>
              </a:lnSpc>
            </a:pPr>
            <a:r>
              <a:rPr sz="1800" b="1" dirty="0">
                <a:latin typeface="Calibri"/>
                <a:cs typeface="Calibri"/>
              </a:rPr>
              <a:t>моз</a:t>
            </a:r>
            <a:r>
              <a:rPr sz="1800" b="1" spc="-15" dirty="0">
                <a:latin typeface="Calibri"/>
                <a:cs typeface="Calibri"/>
              </a:rPr>
              <a:t>г</a:t>
            </a:r>
            <a:r>
              <a:rPr sz="1800" b="1" dirty="0">
                <a:latin typeface="Calibri"/>
                <a:cs typeface="Calibri"/>
              </a:rPr>
              <a:t>овой в</a:t>
            </a:r>
            <a:r>
              <a:rPr sz="1800" b="1" spc="-50" dirty="0">
                <a:latin typeface="Calibri"/>
                <a:cs typeface="Calibri"/>
              </a:rPr>
              <a:t>о</a:t>
            </a:r>
            <a:r>
              <a:rPr sz="1800" b="1" spc="-20" dirty="0">
                <a:latin typeface="Calibri"/>
                <a:cs typeface="Calibri"/>
              </a:rPr>
              <a:t>д</a:t>
            </a:r>
            <a:r>
              <a:rPr sz="1800" b="1" dirty="0">
                <a:latin typeface="Calibri"/>
                <a:cs typeface="Calibri"/>
              </a:rPr>
              <a:t>оп</a:t>
            </a:r>
            <a:r>
              <a:rPr sz="1800" b="1" spc="5" dirty="0">
                <a:latin typeface="Calibri"/>
                <a:cs typeface="Calibri"/>
              </a:rPr>
              <a:t>р</a:t>
            </a:r>
            <a:r>
              <a:rPr sz="1800" b="1" dirty="0">
                <a:latin typeface="Calibri"/>
                <a:cs typeface="Calibri"/>
              </a:rPr>
              <a:t>ов</a:t>
            </a:r>
            <a:r>
              <a:rPr sz="1800" b="1" spc="-45" dirty="0">
                <a:latin typeface="Calibri"/>
                <a:cs typeface="Calibri"/>
              </a:rPr>
              <a:t>о</a:t>
            </a:r>
            <a:r>
              <a:rPr sz="1800" b="1" dirty="0">
                <a:latin typeface="Calibri"/>
                <a:cs typeface="Calibri"/>
              </a:rPr>
              <a:t>д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395215" y="2662427"/>
            <a:ext cx="1441703" cy="205435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4975" y="220027"/>
            <a:ext cx="8229600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95350">
              <a:lnSpc>
                <a:spcPct val="100000"/>
              </a:lnSpc>
            </a:pPr>
            <a:r>
              <a:rPr sz="3200" dirty="0"/>
              <a:t>Кр</a:t>
            </a:r>
            <a:r>
              <a:rPr sz="3200" spc="-10" dirty="0"/>
              <a:t>ы</a:t>
            </a:r>
            <a:r>
              <a:rPr sz="3200" dirty="0"/>
              <a:t>ша</a:t>
            </a:r>
            <a:r>
              <a:rPr sz="3200" spc="-25" dirty="0"/>
              <a:t> </a:t>
            </a:r>
            <a:r>
              <a:rPr sz="3200" dirty="0"/>
              <a:t>ср</a:t>
            </a:r>
            <a:r>
              <a:rPr sz="3200" spc="-55" dirty="0"/>
              <a:t>е</a:t>
            </a:r>
            <a:r>
              <a:rPr sz="3200" dirty="0"/>
              <a:t>дне</a:t>
            </a:r>
            <a:r>
              <a:rPr sz="3200" spc="-25" dirty="0"/>
              <a:t>г</a:t>
            </a:r>
            <a:r>
              <a:rPr sz="3200" dirty="0"/>
              <a:t>о мозга</a:t>
            </a:r>
            <a:r>
              <a:rPr sz="3200" spc="-25" dirty="0"/>
              <a:t> </a:t>
            </a:r>
            <a:r>
              <a:rPr sz="3200" dirty="0"/>
              <a:t>–</a:t>
            </a:r>
            <a:r>
              <a:rPr sz="3200" spc="5" dirty="0"/>
              <a:t> </a:t>
            </a:r>
            <a:r>
              <a:rPr sz="3200" dirty="0"/>
              <a:t>ч</a:t>
            </a:r>
            <a:r>
              <a:rPr sz="3200" spc="-20" dirty="0"/>
              <a:t>е</a:t>
            </a:r>
            <a:r>
              <a:rPr sz="3200" dirty="0"/>
              <a:t>тве</a:t>
            </a:r>
            <a:r>
              <a:rPr sz="3200" spc="-15" dirty="0"/>
              <a:t>р</a:t>
            </a:r>
            <a:r>
              <a:rPr sz="3200" spc="-45" dirty="0"/>
              <a:t>о</a:t>
            </a:r>
            <a:r>
              <a:rPr sz="3200" spc="-55" dirty="0"/>
              <a:t>хо</a:t>
            </a:r>
            <a:r>
              <a:rPr sz="3200" dirty="0"/>
              <a:t>л</a:t>
            </a:r>
            <a:r>
              <a:rPr sz="3200" spc="-10" dirty="0"/>
              <a:t>м</a:t>
            </a:r>
            <a:r>
              <a:rPr sz="3200" dirty="0"/>
              <a:t>ие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738" y="712470"/>
            <a:ext cx="8982075" cy="6145530"/>
          </a:xfrm>
          <a:prstGeom prst="rect">
            <a:avLst/>
          </a:prstGeom>
          <a:solidFill>
            <a:schemeClr val="bg2"/>
          </a:solidFill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2800" spc="-50" dirty="0">
                <a:latin typeface="Calibri"/>
                <a:cs typeface="Calibri"/>
              </a:rPr>
              <a:t>д</a:t>
            </a:r>
            <a:r>
              <a:rPr sz="2800" spc="-15" dirty="0">
                <a:latin typeface="Calibri"/>
                <a:cs typeface="Calibri"/>
              </a:rPr>
              <a:t>орс</a:t>
            </a:r>
            <a:r>
              <a:rPr sz="2800" spc="-10" dirty="0">
                <a:latin typeface="Calibri"/>
                <a:cs typeface="Calibri"/>
              </a:rPr>
              <a:t>а</a:t>
            </a:r>
            <a:r>
              <a:rPr sz="2800" spc="-15" dirty="0">
                <a:latin typeface="Calibri"/>
                <a:cs typeface="Calibri"/>
              </a:rPr>
              <a:t>льная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ча</a:t>
            </a:r>
            <a:r>
              <a:rPr sz="2800" spc="-10" dirty="0">
                <a:latin typeface="Calibri"/>
                <a:cs typeface="Calibri"/>
              </a:rPr>
              <a:t>с</a:t>
            </a:r>
            <a:r>
              <a:rPr sz="2800" spc="-15" dirty="0">
                <a:latin typeface="Calibri"/>
                <a:cs typeface="Calibri"/>
              </a:rPr>
              <a:t>ть,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не</a:t>
            </a:r>
            <a:r>
              <a:rPr sz="2800" spc="-10" dirty="0">
                <a:latin typeface="Calibri"/>
                <a:cs typeface="Calibri"/>
              </a:rPr>
              <a:t>с</a:t>
            </a:r>
            <a:r>
              <a:rPr sz="2800" spc="-30" dirty="0">
                <a:latin typeface="Calibri"/>
                <a:cs typeface="Calibri"/>
              </a:rPr>
              <a:t>ё</a:t>
            </a:r>
            <a:r>
              <a:rPr sz="2800" spc="-15" dirty="0">
                <a:latin typeface="Calibri"/>
                <a:cs typeface="Calibri"/>
              </a:rPr>
              <a:t>т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b="1" spc="-15" dirty="0">
                <a:solidFill>
                  <a:srgbClr val="C00000"/>
                </a:solidFill>
                <a:latin typeface="Calibri"/>
                <a:cs typeface="Calibri"/>
              </a:rPr>
              <a:t>4</a:t>
            </a:r>
            <a:r>
              <a:rPr sz="2800" b="1" spc="-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800" b="1" spc="-60" dirty="0">
                <a:solidFill>
                  <a:srgbClr val="C00000"/>
                </a:solidFill>
                <a:latin typeface="Calibri"/>
                <a:cs typeface="Calibri"/>
              </a:rPr>
              <a:t>х</a:t>
            </a:r>
            <a:r>
              <a:rPr sz="2800" b="1" spc="-70" dirty="0">
                <a:solidFill>
                  <a:srgbClr val="C00000"/>
                </a:solidFill>
                <a:latin typeface="Calibri"/>
                <a:cs typeface="Calibri"/>
              </a:rPr>
              <a:t>о</a:t>
            </a:r>
            <a:r>
              <a:rPr sz="2800" b="1" spc="-15" dirty="0">
                <a:solidFill>
                  <a:srgbClr val="C00000"/>
                </a:solidFill>
                <a:latin typeface="Calibri"/>
                <a:cs typeface="Calibri"/>
              </a:rPr>
              <a:t>лма:</a:t>
            </a:r>
            <a:endParaRPr sz="28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15"/>
              </a:spcBef>
              <a:tabLst>
                <a:tab pos="5289550" algn="l"/>
              </a:tabLst>
            </a:pPr>
            <a:r>
              <a:rPr sz="2800" spc="-15" dirty="0">
                <a:solidFill>
                  <a:srgbClr val="0000FF"/>
                </a:solidFill>
                <a:latin typeface="Calibri"/>
                <a:cs typeface="Calibri"/>
              </a:rPr>
              <a:t>пе</a:t>
            </a:r>
            <a:r>
              <a:rPr sz="2800" spc="-30" dirty="0">
                <a:solidFill>
                  <a:srgbClr val="0000FF"/>
                </a:solidFill>
                <a:latin typeface="Calibri"/>
                <a:cs typeface="Calibri"/>
              </a:rPr>
              <a:t>р</a:t>
            </a:r>
            <a:r>
              <a:rPr sz="2800" spc="-55" dirty="0">
                <a:solidFill>
                  <a:srgbClr val="0000FF"/>
                </a:solidFill>
                <a:latin typeface="Calibri"/>
                <a:cs typeface="Calibri"/>
              </a:rPr>
              <a:t>е</a:t>
            </a:r>
            <a:r>
              <a:rPr sz="2800" spc="-15" dirty="0">
                <a:solidFill>
                  <a:srgbClr val="0000FF"/>
                </a:solidFill>
                <a:latin typeface="Calibri"/>
                <a:cs typeface="Calibri"/>
              </a:rPr>
              <a:t>дние</a:t>
            </a:r>
            <a:r>
              <a:rPr sz="2800" spc="1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–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b="1" spc="-15" dirty="0">
                <a:solidFill>
                  <a:srgbClr val="008000"/>
                </a:solidFill>
                <a:latin typeface="Calibri"/>
                <a:cs typeface="Calibri"/>
              </a:rPr>
              <a:t>з</a:t>
            </a:r>
            <a:r>
              <a:rPr sz="2800" b="1" spc="-25" dirty="0">
                <a:solidFill>
                  <a:srgbClr val="008000"/>
                </a:solidFill>
                <a:latin typeface="Calibri"/>
                <a:cs typeface="Calibri"/>
              </a:rPr>
              <a:t>р</a:t>
            </a:r>
            <a:r>
              <a:rPr sz="2800" b="1" spc="-20" dirty="0">
                <a:solidFill>
                  <a:srgbClr val="008000"/>
                </a:solidFill>
                <a:latin typeface="Calibri"/>
                <a:cs typeface="Calibri"/>
              </a:rPr>
              <a:t>и</a:t>
            </a:r>
            <a:r>
              <a:rPr sz="2800" b="1" spc="-30" dirty="0">
                <a:solidFill>
                  <a:srgbClr val="008000"/>
                </a:solidFill>
                <a:latin typeface="Calibri"/>
                <a:cs typeface="Calibri"/>
              </a:rPr>
              <a:t>т</a:t>
            </a:r>
            <a:r>
              <a:rPr sz="2800" b="1" spc="-70" dirty="0">
                <a:solidFill>
                  <a:srgbClr val="008000"/>
                </a:solidFill>
                <a:latin typeface="Calibri"/>
                <a:cs typeface="Calibri"/>
              </a:rPr>
              <a:t>е</a:t>
            </a:r>
            <a:r>
              <a:rPr sz="2800" b="1" spc="-20" dirty="0">
                <a:solidFill>
                  <a:srgbClr val="008000"/>
                </a:solidFill>
                <a:latin typeface="Calibri"/>
                <a:cs typeface="Calibri"/>
              </a:rPr>
              <a:t>льные</a:t>
            </a:r>
            <a:r>
              <a:rPr sz="2800" b="1" dirty="0">
                <a:solidFill>
                  <a:srgbClr val="008000"/>
                </a:solidFill>
                <a:latin typeface="Calibri"/>
                <a:cs typeface="Calibri"/>
              </a:rPr>
              <a:t>	</a:t>
            </a:r>
            <a:r>
              <a:rPr sz="2800" spc="-15" dirty="0">
                <a:solidFill>
                  <a:srgbClr val="6F2F9F"/>
                </a:solidFill>
                <a:latin typeface="Calibri"/>
                <a:cs typeface="Calibri"/>
              </a:rPr>
              <a:t>зад</a:t>
            </a:r>
            <a:r>
              <a:rPr sz="2800" spc="-10" dirty="0">
                <a:solidFill>
                  <a:srgbClr val="6F2F9F"/>
                </a:solidFill>
                <a:latin typeface="Calibri"/>
                <a:cs typeface="Calibri"/>
              </a:rPr>
              <a:t>н</a:t>
            </a:r>
            <a:r>
              <a:rPr sz="2800" spc="-15" dirty="0">
                <a:solidFill>
                  <a:srgbClr val="6F2F9F"/>
                </a:solidFill>
                <a:latin typeface="Calibri"/>
                <a:cs typeface="Calibri"/>
              </a:rPr>
              <a:t>ие</a:t>
            </a:r>
            <a:r>
              <a:rPr sz="280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–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b="1" spc="-15" dirty="0">
                <a:solidFill>
                  <a:srgbClr val="CC0066"/>
                </a:solidFill>
                <a:latin typeface="Calibri"/>
                <a:cs typeface="Calibri"/>
              </a:rPr>
              <a:t>с</a:t>
            </a:r>
            <a:r>
              <a:rPr sz="2800" b="1" spc="-10" dirty="0">
                <a:solidFill>
                  <a:srgbClr val="CC0066"/>
                </a:solidFill>
                <a:latin typeface="Calibri"/>
                <a:cs typeface="Calibri"/>
              </a:rPr>
              <a:t>л</a:t>
            </a:r>
            <a:r>
              <a:rPr sz="2800" b="1" spc="-15" dirty="0">
                <a:solidFill>
                  <a:srgbClr val="CC0066"/>
                </a:solidFill>
                <a:latin typeface="Calibri"/>
                <a:cs typeface="Calibri"/>
              </a:rPr>
              <a:t>у</a:t>
            </a:r>
            <a:r>
              <a:rPr sz="2800" b="1" spc="-75" dirty="0">
                <a:solidFill>
                  <a:srgbClr val="CC0066"/>
                </a:solidFill>
                <a:latin typeface="Calibri"/>
                <a:cs typeface="Calibri"/>
              </a:rPr>
              <a:t>х</a:t>
            </a:r>
            <a:r>
              <a:rPr sz="2800" b="1" spc="-15" dirty="0">
                <a:solidFill>
                  <a:srgbClr val="CC0066"/>
                </a:solidFill>
                <a:latin typeface="Calibri"/>
                <a:cs typeface="Calibri"/>
              </a:rPr>
              <a:t>о</a:t>
            </a:r>
            <a:r>
              <a:rPr sz="2800" b="1" spc="-30" dirty="0">
                <a:solidFill>
                  <a:srgbClr val="CC0066"/>
                </a:solidFill>
                <a:latin typeface="Calibri"/>
                <a:cs typeface="Calibri"/>
              </a:rPr>
              <a:t>в</a:t>
            </a:r>
            <a:r>
              <a:rPr sz="2800" b="1" spc="-20" dirty="0">
                <a:solidFill>
                  <a:srgbClr val="CC0066"/>
                </a:solidFill>
                <a:latin typeface="Calibri"/>
                <a:cs typeface="Calibri"/>
              </a:rPr>
              <a:t>ые</a:t>
            </a:r>
            <a:endParaRPr sz="2800" dirty="0">
              <a:latin typeface="Calibri"/>
              <a:cs typeface="Calibri"/>
            </a:endParaRPr>
          </a:p>
          <a:p>
            <a:pPr marL="355600" marR="31115" indent="-342900">
              <a:lnSpc>
                <a:spcPts val="2890"/>
              </a:lnSpc>
              <a:spcBef>
                <a:spcPts val="705"/>
              </a:spcBef>
              <a:buFont typeface="Arial"/>
              <a:buChar char="•"/>
              <a:tabLst>
                <a:tab pos="355600" algn="l"/>
              </a:tabLst>
            </a:pPr>
            <a:r>
              <a:rPr sz="2800" spc="-15" dirty="0">
                <a:latin typeface="Calibri"/>
                <a:cs typeface="Calibri"/>
              </a:rPr>
              <a:t>со</a:t>
            </a:r>
            <a:r>
              <a:rPr sz="2800" spc="-5" dirty="0">
                <a:latin typeface="Calibri"/>
                <a:cs typeface="Calibri"/>
              </a:rPr>
              <a:t>с</a:t>
            </a:r>
            <a:r>
              <a:rPr sz="2800" spc="-55" dirty="0">
                <a:latin typeface="Calibri"/>
                <a:cs typeface="Calibri"/>
              </a:rPr>
              <a:t>т</a:t>
            </a:r>
            <a:r>
              <a:rPr sz="2800" spc="-15" dirty="0">
                <a:latin typeface="Calibri"/>
                <a:cs typeface="Calibri"/>
              </a:rPr>
              <a:t>оят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из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C00000"/>
                </a:solidFill>
                <a:latin typeface="Calibri"/>
                <a:cs typeface="Calibri"/>
              </a:rPr>
              <a:t>серо</a:t>
            </a:r>
            <a:r>
              <a:rPr sz="2800" spc="-40" dirty="0">
                <a:solidFill>
                  <a:srgbClr val="C00000"/>
                </a:solidFill>
                <a:latin typeface="Calibri"/>
                <a:cs typeface="Calibri"/>
              </a:rPr>
              <a:t>г</a:t>
            </a:r>
            <a:r>
              <a:rPr sz="2800" spc="-15" dirty="0">
                <a:solidFill>
                  <a:srgbClr val="C00000"/>
                </a:solidFill>
                <a:latin typeface="Calibri"/>
                <a:cs typeface="Calibri"/>
              </a:rPr>
              <a:t>о</a:t>
            </a:r>
            <a:r>
              <a:rPr sz="2800" spc="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(ядра)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и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0000FF"/>
                </a:solidFill>
                <a:latin typeface="Calibri"/>
                <a:cs typeface="Calibri"/>
              </a:rPr>
              <a:t>б</a:t>
            </a:r>
            <a:r>
              <a:rPr sz="2800" spc="-70" dirty="0">
                <a:solidFill>
                  <a:srgbClr val="0000FF"/>
                </a:solidFill>
                <a:latin typeface="Calibri"/>
                <a:cs typeface="Calibri"/>
              </a:rPr>
              <a:t>е</a:t>
            </a:r>
            <a:r>
              <a:rPr sz="2800" spc="-15" dirty="0">
                <a:solidFill>
                  <a:srgbClr val="0000FF"/>
                </a:solidFill>
                <a:latin typeface="Calibri"/>
                <a:cs typeface="Calibri"/>
              </a:rPr>
              <a:t>ло</a:t>
            </a:r>
            <a:r>
              <a:rPr sz="2800" spc="-40" dirty="0">
                <a:solidFill>
                  <a:srgbClr val="0000FF"/>
                </a:solidFill>
                <a:latin typeface="Calibri"/>
                <a:cs typeface="Calibri"/>
              </a:rPr>
              <a:t>г</a:t>
            </a:r>
            <a:r>
              <a:rPr sz="2800" spc="-15" dirty="0">
                <a:solidFill>
                  <a:srgbClr val="0000FF"/>
                </a:solidFill>
                <a:latin typeface="Calibri"/>
                <a:cs typeface="Calibri"/>
              </a:rPr>
              <a:t>о</a:t>
            </a:r>
            <a:r>
              <a:rPr sz="2800" spc="-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(в</a:t>
            </a:r>
            <a:r>
              <a:rPr sz="2800" spc="-60" dirty="0">
                <a:latin typeface="Calibri"/>
                <a:cs typeface="Calibri"/>
              </a:rPr>
              <a:t>о</a:t>
            </a:r>
            <a:r>
              <a:rPr sz="2800" spc="-15" dirty="0">
                <a:latin typeface="Calibri"/>
                <a:cs typeface="Calibri"/>
              </a:rPr>
              <a:t>локна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зри</a:t>
            </a:r>
            <a:r>
              <a:rPr sz="2800" spc="-50" dirty="0">
                <a:latin typeface="Calibri"/>
                <a:cs typeface="Calibri"/>
              </a:rPr>
              <a:t>т</a:t>
            </a:r>
            <a:r>
              <a:rPr sz="2800" spc="-65" dirty="0">
                <a:latin typeface="Calibri"/>
                <a:cs typeface="Calibri"/>
              </a:rPr>
              <a:t>е</a:t>
            </a:r>
            <a:r>
              <a:rPr sz="2800" spc="-15" dirty="0">
                <a:latin typeface="Calibri"/>
                <a:cs typeface="Calibri"/>
              </a:rPr>
              <a:t>льных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и</a:t>
            </a:r>
            <a:r>
              <a:rPr sz="2800" spc="-15" dirty="0">
                <a:latin typeface="Calibri"/>
                <a:cs typeface="Calibri"/>
              </a:rPr>
              <a:t> слу</a:t>
            </a:r>
            <a:r>
              <a:rPr sz="2800" spc="-60" dirty="0">
                <a:latin typeface="Calibri"/>
                <a:cs typeface="Calibri"/>
              </a:rPr>
              <a:t>х</a:t>
            </a:r>
            <a:r>
              <a:rPr sz="2800" spc="-15" dirty="0">
                <a:latin typeface="Calibri"/>
                <a:cs typeface="Calibri"/>
              </a:rPr>
              <a:t>овых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п</a:t>
            </a:r>
            <a:r>
              <a:rPr sz="2800" spc="-30" dirty="0">
                <a:latin typeface="Calibri"/>
                <a:cs typeface="Calibri"/>
              </a:rPr>
              <a:t>у</a:t>
            </a:r>
            <a:r>
              <a:rPr sz="2800" spc="-45" dirty="0">
                <a:latin typeface="Calibri"/>
                <a:cs typeface="Calibri"/>
              </a:rPr>
              <a:t>т</a:t>
            </a:r>
            <a:r>
              <a:rPr sz="2800" spc="-15" dirty="0">
                <a:latin typeface="Calibri"/>
                <a:cs typeface="Calibri"/>
              </a:rPr>
              <a:t>ей)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м</a:t>
            </a:r>
            <a:r>
              <a:rPr sz="2800" spc="-10" dirty="0">
                <a:latin typeface="Calibri"/>
                <a:cs typeface="Calibri"/>
              </a:rPr>
              <a:t>о</a:t>
            </a:r>
            <a:r>
              <a:rPr sz="2800" spc="-15" dirty="0">
                <a:latin typeface="Calibri"/>
                <a:cs typeface="Calibri"/>
              </a:rPr>
              <a:t>з</a:t>
            </a:r>
            <a:r>
              <a:rPr sz="2800" spc="-40" dirty="0">
                <a:latin typeface="Calibri"/>
                <a:cs typeface="Calibri"/>
              </a:rPr>
              <a:t>г</a:t>
            </a:r>
            <a:r>
              <a:rPr sz="2800" spc="-15" dirty="0">
                <a:latin typeface="Calibri"/>
                <a:cs typeface="Calibri"/>
              </a:rPr>
              <a:t>ов</a:t>
            </a:r>
            <a:r>
              <a:rPr sz="2800" spc="-10" dirty="0">
                <a:latin typeface="Calibri"/>
                <a:cs typeface="Calibri"/>
              </a:rPr>
              <a:t>о</a:t>
            </a:r>
            <a:r>
              <a:rPr sz="2800" spc="-45" dirty="0">
                <a:latin typeface="Calibri"/>
                <a:cs typeface="Calibri"/>
              </a:rPr>
              <a:t>г</a:t>
            </a:r>
            <a:r>
              <a:rPr sz="2800" spc="-15" dirty="0">
                <a:latin typeface="Calibri"/>
                <a:cs typeface="Calibri"/>
              </a:rPr>
              <a:t>о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ве</a:t>
            </a:r>
            <a:r>
              <a:rPr sz="2800" spc="-40" dirty="0">
                <a:latin typeface="Calibri"/>
                <a:cs typeface="Calibri"/>
              </a:rPr>
              <a:t>щ</a:t>
            </a:r>
            <a:r>
              <a:rPr sz="2800" spc="-15" dirty="0">
                <a:latin typeface="Calibri"/>
                <a:cs typeface="Calibri"/>
              </a:rPr>
              <a:t>ества</a:t>
            </a:r>
            <a:endParaRPr sz="2800" dirty="0">
              <a:latin typeface="Calibri"/>
              <a:cs typeface="Calibri"/>
            </a:endParaRPr>
          </a:p>
          <a:p>
            <a:pPr marL="355600" marR="64769" indent="-342900">
              <a:lnSpc>
                <a:spcPts val="2910"/>
              </a:lnSpc>
              <a:spcBef>
                <a:spcPts val="670"/>
              </a:spcBef>
              <a:buFont typeface="Arial"/>
              <a:buChar char="•"/>
              <a:tabLst>
                <a:tab pos="355600" algn="l"/>
              </a:tabLst>
            </a:pPr>
            <a:r>
              <a:rPr sz="2800" spc="-40" dirty="0">
                <a:latin typeface="Calibri"/>
                <a:cs typeface="Calibri"/>
              </a:rPr>
              <a:t>о</a:t>
            </a:r>
            <a:r>
              <a:rPr sz="2800" spc="-150" dirty="0">
                <a:latin typeface="Calibri"/>
                <a:cs typeface="Calibri"/>
              </a:rPr>
              <a:t>т</a:t>
            </a:r>
            <a:r>
              <a:rPr sz="2800" spc="-50" dirty="0">
                <a:latin typeface="Calibri"/>
                <a:cs typeface="Calibri"/>
              </a:rPr>
              <a:t>д</a:t>
            </a:r>
            <a:r>
              <a:rPr sz="2800" spc="-65" dirty="0">
                <a:latin typeface="Calibri"/>
                <a:cs typeface="Calibri"/>
              </a:rPr>
              <a:t>е</a:t>
            </a:r>
            <a:r>
              <a:rPr sz="2800" spc="-20" dirty="0">
                <a:latin typeface="Calibri"/>
                <a:cs typeface="Calibri"/>
              </a:rPr>
              <a:t>лены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д</a:t>
            </a:r>
            <a:r>
              <a:rPr sz="2800" spc="-35" dirty="0">
                <a:latin typeface="Calibri"/>
                <a:cs typeface="Calibri"/>
              </a:rPr>
              <a:t>р</a:t>
            </a:r>
            <a:r>
              <a:rPr sz="2800" spc="-15" dirty="0">
                <a:latin typeface="Calibri"/>
                <a:cs typeface="Calibri"/>
              </a:rPr>
              <a:t>уг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40" dirty="0">
                <a:latin typeface="Calibri"/>
                <a:cs typeface="Calibri"/>
              </a:rPr>
              <a:t>о</a:t>
            </a:r>
            <a:r>
              <a:rPr sz="2800" spc="-15" dirty="0">
                <a:latin typeface="Calibri"/>
                <a:cs typeface="Calibri"/>
              </a:rPr>
              <a:t>т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д</a:t>
            </a:r>
            <a:r>
              <a:rPr sz="2800" spc="-45" dirty="0">
                <a:latin typeface="Calibri"/>
                <a:cs typeface="Calibri"/>
              </a:rPr>
              <a:t>р</a:t>
            </a:r>
            <a:r>
              <a:rPr sz="2800" spc="-15" dirty="0">
                <a:latin typeface="Calibri"/>
                <a:cs typeface="Calibri"/>
              </a:rPr>
              <a:t>у</a:t>
            </a:r>
            <a:r>
              <a:rPr sz="2800" spc="-25" dirty="0">
                <a:latin typeface="Calibri"/>
                <a:cs typeface="Calibri"/>
              </a:rPr>
              <a:t>г</a:t>
            </a:r>
            <a:r>
              <a:rPr sz="2800" spc="-15" dirty="0">
                <a:latin typeface="Calibri"/>
                <a:cs typeface="Calibri"/>
              </a:rPr>
              <a:t>а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b="1" i="1" spc="-15" dirty="0">
                <a:latin typeface="Calibri"/>
                <a:cs typeface="Calibri"/>
              </a:rPr>
              <a:t>прод</a:t>
            </a:r>
            <a:r>
              <a:rPr sz="2800" b="1" i="1" spc="-35" dirty="0">
                <a:latin typeface="Calibri"/>
                <a:cs typeface="Calibri"/>
              </a:rPr>
              <a:t>о</a:t>
            </a:r>
            <a:r>
              <a:rPr sz="2800" b="1" i="1" spc="-15" dirty="0">
                <a:latin typeface="Calibri"/>
                <a:cs typeface="Calibri"/>
              </a:rPr>
              <a:t>льн</a:t>
            </a:r>
            <a:r>
              <a:rPr sz="2800" b="1" i="1" spc="-10" dirty="0">
                <a:latin typeface="Calibri"/>
                <a:cs typeface="Calibri"/>
              </a:rPr>
              <a:t>о</a:t>
            </a:r>
            <a:r>
              <a:rPr sz="2800" b="1" i="1" spc="-15" dirty="0">
                <a:latin typeface="Calibri"/>
                <a:cs typeface="Calibri"/>
              </a:rPr>
              <a:t>й</a:t>
            </a:r>
            <a:r>
              <a:rPr sz="2800" b="1" i="1" spc="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(в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ней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с</a:t>
            </a:r>
            <a:r>
              <a:rPr sz="2800" spc="-10" dirty="0">
                <a:latin typeface="Calibri"/>
                <a:cs typeface="Calibri"/>
              </a:rPr>
              <a:t>в</a:t>
            </a:r>
            <a:r>
              <a:rPr sz="2800" spc="-15" dirty="0">
                <a:latin typeface="Calibri"/>
                <a:cs typeface="Calibri"/>
              </a:rPr>
              <a:t>е</a:t>
            </a:r>
            <a:r>
              <a:rPr sz="2800" spc="-45" dirty="0">
                <a:latin typeface="Calibri"/>
                <a:cs typeface="Calibri"/>
              </a:rPr>
              <a:t>р</a:t>
            </a:r>
            <a:r>
              <a:rPr sz="2800" spc="-15" dirty="0">
                <a:latin typeface="Calibri"/>
                <a:cs typeface="Calibri"/>
              </a:rPr>
              <a:t>ху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л</a:t>
            </a:r>
            <a:r>
              <a:rPr sz="2800" spc="-55" dirty="0">
                <a:latin typeface="Calibri"/>
                <a:cs typeface="Calibri"/>
              </a:rPr>
              <a:t>е</a:t>
            </a:r>
            <a:r>
              <a:rPr sz="2800" spc="-15" dirty="0">
                <a:latin typeface="Calibri"/>
                <a:cs typeface="Calibri"/>
              </a:rPr>
              <a:t>жит эпи</a:t>
            </a:r>
            <a:r>
              <a:rPr sz="2800" spc="-35" dirty="0">
                <a:latin typeface="Calibri"/>
                <a:cs typeface="Calibri"/>
              </a:rPr>
              <a:t>ф</a:t>
            </a:r>
            <a:r>
              <a:rPr sz="2800" spc="-15" dirty="0">
                <a:latin typeface="Calibri"/>
                <a:cs typeface="Calibri"/>
              </a:rPr>
              <a:t>из)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и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b="1" i="1" spc="-15" dirty="0">
                <a:latin typeface="Calibri"/>
                <a:cs typeface="Calibri"/>
              </a:rPr>
              <a:t>поп</a:t>
            </a:r>
            <a:r>
              <a:rPr sz="2800" b="1" i="1" spc="-30" dirty="0">
                <a:latin typeface="Calibri"/>
                <a:cs typeface="Calibri"/>
              </a:rPr>
              <a:t>е</a:t>
            </a:r>
            <a:r>
              <a:rPr sz="2800" b="1" i="1" spc="-15" dirty="0">
                <a:latin typeface="Calibri"/>
                <a:cs typeface="Calibri"/>
              </a:rPr>
              <a:t>речной</a:t>
            </a:r>
            <a:r>
              <a:rPr sz="2800" b="1" i="1" spc="4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боро</a:t>
            </a:r>
            <a:r>
              <a:rPr sz="2800" spc="-35" dirty="0">
                <a:latin typeface="Calibri"/>
                <a:cs typeface="Calibri"/>
              </a:rPr>
              <a:t>з</a:t>
            </a:r>
            <a:r>
              <a:rPr sz="2800" spc="-15" dirty="0">
                <a:latin typeface="Calibri"/>
                <a:cs typeface="Calibri"/>
              </a:rPr>
              <a:t>дам</a:t>
            </a:r>
            <a:r>
              <a:rPr sz="2800" spc="-20" dirty="0">
                <a:latin typeface="Calibri"/>
                <a:cs typeface="Calibri"/>
              </a:rPr>
              <a:t>и</a:t>
            </a:r>
            <a:endParaRPr sz="2800" dirty="0">
              <a:latin typeface="Calibri"/>
              <a:cs typeface="Calibri"/>
            </a:endParaRPr>
          </a:p>
          <a:p>
            <a:pPr marL="355600" marR="55880" indent="-342900">
              <a:lnSpc>
                <a:spcPct val="86500"/>
              </a:lnSpc>
              <a:spcBef>
                <a:spcPts val="635"/>
              </a:spcBef>
              <a:buFont typeface="Arial"/>
              <a:buChar char="•"/>
              <a:tabLst>
                <a:tab pos="355600" algn="l"/>
              </a:tabLst>
            </a:pPr>
            <a:r>
              <a:rPr sz="2800" spc="-15" dirty="0">
                <a:latin typeface="Calibri"/>
                <a:cs typeface="Calibri"/>
              </a:rPr>
              <a:t>со</a:t>
            </a:r>
            <a:r>
              <a:rPr sz="2800" spc="-45" dirty="0">
                <a:latin typeface="Calibri"/>
                <a:cs typeface="Calibri"/>
              </a:rPr>
              <a:t>е</a:t>
            </a:r>
            <a:r>
              <a:rPr sz="2800" spc="-15" dirty="0">
                <a:latin typeface="Calibri"/>
                <a:cs typeface="Calibri"/>
              </a:rPr>
              <a:t>диня</a:t>
            </a:r>
            <a:r>
              <a:rPr sz="2800" spc="-55" dirty="0">
                <a:latin typeface="Calibri"/>
                <a:cs typeface="Calibri"/>
              </a:rPr>
              <a:t>ю</a:t>
            </a:r>
            <a:r>
              <a:rPr sz="2800" spc="-45" dirty="0">
                <a:latin typeface="Calibri"/>
                <a:cs typeface="Calibri"/>
              </a:rPr>
              <a:t>т</a:t>
            </a:r>
            <a:r>
              <a:rPr sz="2800" spc="-15" dirty="0">
                <a:latin typeface="Calibri"/>
                <a:cs typeface="Calibri"/>
              </a:rPr>
              <a:t>ся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с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п</a:t>
            </a:r>
            <a:r>
              <a:rPr sz="2800" spc="-25" dirty="0">
                <a:latin typeface="Calibri"/>
                <a:cs typeface="Calibri"/>
              </a:rPr>
              <a:t>р</a:t>
            </a:r>
            <a:r>
              <a:rPr sz="2800" spc="-15" dirty="0">
                <a:latin typeface="Calibri"/>
                <a:cs typeface="Calibri"/>
              </a:rPr>
              <a:t>ом</a:t>
            </a:r>
            <a:r>
              <a:rPr sz="2800" spc="-55" dirty="0">
                <a:latin typeface="Calibri"/>
                <a:cs typeface="Calibri"/>
              </a:rPr>
              <a:t>е</a:t>
            </a:r>
            <a:r>
              <a:rPr sz="2800" spc="-20" dirty="0">
                <a:latin typeface="Calibri"/>
                <a:cs typeface="Calibri"/>
              </a:rPr>
              <a:t>жу</a:t>
            </a:r>
            <a:r>
              <a:rPr sz="2800" spc="-55" dirty="0">
                <a:latin typeface="Calibri"/>
                <a:cs typeface="Calibri"/>
              </a:rPr>
              <a:t>т</a:t>
            </a:r>
            <a:r>
              <a:rPr sz="2800" spc="-20" dirty="0">
                <a:latin typeface="Calibri"/>
                <a:cs typeface="Calibri"/>
              </a:rPr>
              <a:t>очным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м</a:t>
            </a:r>
            <a:r>
              <a:rPr sz="2800" spc="-10" dirty="0">
                <a:latin typeface="Calibri"/>
                <a:cs typeface="Calibri"/>
              </a:rPr>
              <a:t>о</a:t>
            </a:r>
            <a:r>
              <a:rPr sz="2800" spc="-15" dirty="0">
                <a:latin typeface="Calibri"/>
                <a:cs typeface="Calibri"/>
              </a:rPr>
              <a:t>з</a:t>
            </a:r>
            <a:r>
              <a:rPr sz="2800" spc="-40" dirty="0">
                <a:latin typeface="Calibri"/>
                <a:cs typeface="Calibri"/>
              </a:rPr>
              <a:t>г</a:t>
            </a:r>
            <a:r>
              <a:rPr sz="2800" spc="-20" dirty="0">
                <a:latin typeface="Calibri"/>
                <a:cs typeface="Calibri"/>
              </a:rPr>
              <a:t>ом</a:t>
            </a:r>
            <a:r>
              <a:rPr sz="2800" spc="-15" dirty="0">
                <a:latin typeface="Calibri"/>
                <a:cs typeface="Calibri"/>
              </a:rPr>
              <a:t> в</a:t>
            </a:r>
            <a:r>
              <a:rPr sz="2800" spc="-60" dirty="0">
                <a:latin typeface="Calibri"/>
                <a:cs typeface="Calibri"/>
              </a:rPr>
              <a:t>о</a:t>
            </a:r>
            <a:r>
              <a:rPr sz="2800" spc="-15" dirty="0">
                <a:latin typeface="Calibri"/>
                <a:cs typeface="Calibri"/>
              </a:rPr>
              <a:t>локн</a:t>
            </a:r>
            <a:r>
              <a:rPr sz="2800" spc="-10" dirty="0">
                <a:latin typeface="Calibri"/>
                <a:cs typeface="Calibri"/>
              </a:rPr>
              <a:t>а</a:t>
            </a:r>
            <a:r>
              <a:rPr sz="2800" spc="-20" dirty="0">
                <a:latin typeface="Calibri"/>
                <a:cs typeface="Calibri"/>
              </a:rPr>
              <a:t>ми</a:t>
            </a:r>
            <a:r>
              <a:rPr sz="2800" spc="-15" dirty="0">
                <a:latin typeface="Calibri"/>
                <a:cs typeface="Calibri"/>
              </a:rPr>
              <a:t> б</a:t>
            </a:r>
            <a:r>
              <a:rPr sz="2800" spc="-70" dirty="0">
                <a:latin typeface="Calibri"/>
                <a:cs typeface="Calibri"/>
              </a:rPr>
              <a:t>е</a:t>
            </a:r>
            <a:r>
              <a:rPr sz="2800" spc="-15" dirty="0">
                <a:latin typeface="Calibri"/>
                <a:cs typeface="Calibri"/>
              </a:rPr>
              <a:t>ло</a:t>
            </a:r>
            <a:r>
              <a:rPr sz="2800" spc="-40" dirty="0">
                <a:latin typeface="Calibri"/>
                <a:cs typeface="Calibri"/>
              </a:rPr>
              <a:t>г</a:t>
            </a:r>
            <a:r>
              <a:rPr sz="2800" spc="-15" dirty="0">
                <a:latin typeface="Calibri"/>
                <a:cs typeface="Calibri"/>
              </a:rPr>
              <a:t>о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ве</a:t>
            </a:r>
            <a:r>
              <a:rPr sz="2800" spc="-45" dirty="0">
                <a:latin typeface="Calibri"/>
                <a:cs typeface="Calibri"/>
              </a:rPr>
              <a:t>щ</a:t>
            </a:r>
            <a:r>
              <a:rPr sz="2800" spc="-15" dirty="0">
                <a:latin typeface="Calibri"/>
                <a:cs typeface="Calibri"/>
              </a:rPr>
              <a:t>ества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-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b="1" spc="-45" dirty="0">
                <a:solidFill>
                  <a:srgbClr val="0000FF"/>
                </a:solidFill>
                <a:latin typeface="Calibri"/>
                <a:cs typeface="Calibri"/>
              </a:rPr>
              <a:t>р</a:t>
            </a:r>
            <a:r>
              <a:rPr sz="2800" b="1" spc="-15" dirty="0">
                <a:solidFill>
                  <a:srgbClr val="0000FF"/>
                </a:solidFill>
                <a:latin typeface="Calibri"/>
                <a:cs typeface="Calibri"/>
              </a:rPr>
              <a:t>уч</a:t>
            </a:r>
            <a:r>
              <a:rPr sz="2800" b="1" spc="-60" dirty="0">
                <a:solidFill>
                  <a:srgbClr val="0000FF"/>
                </a:solidFill>
                <a:latin typeface="Calibri"/>
                <a:cs typeface="Calibri"/>
              </a:rPr>
              <a:t>к</a:t>
            </a:r>
            <a:r>
              <a:rPr sz="2800" b="1" spc="-20" dirty="0">
                <a:solidFill>
                  <a:srgbClr val="0000FF"/>
                </a:solidFill>
                <a:latin typeface="Calibri"/>
                <a:cs typeface="Calibri"/>
              </a:rPr>
              <a:t>ами</a:t>
            </a:r>
            <a:r>
              <a:rPr sz="2800" b="1" spc="2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: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i="1" spc="-15" dirty="0">
                <a:solidFill>
                  <a:srgbClr val="0000FF"/>
                </a:solidFill>
                <a:latin typeface="Calibri"/>
                <a:cs typeface="Calibri"/>
              </a:rPr>
              <a:t>п</a:t>
            </a:r>
            <a:r>
              <a:rPr sz="2800" i="1" spc="-25" dirty="0">
                <a:solidFill>
                  <a:srgbClr val="0000FF"/>
                </a:solidFill>
                <a:latin typeface="Calibri"/>
                <a:cs typeface="Calibri"/>
              </a:rPr>
              <a:t>е</a:t>
            </a:r>
            <a:r>
              <a:rPr sz="2800" i="1" spc="-15" dirty="0">
                <a:solidFill>
                  <a:srgbClr val="0000FF"/>
                </a:solidFill>
                <a:latin typeface="Calibri"/>
                <a:cs typeface="Calibri"/>
              </a:rPr>
              <a:t>редн</a:t>
            </a:r>
            <a:r>
              <a:rPr sz="2800" i="1" spc="-10" dirty="0">
                <a:solidFill>
                  <a:srgbClr val="0000FF"/>
                </a:solidFill>
                <a:latin typeface="Calibri"/>
                <a:cs typeface="Calibri"/>
              </a:rPr>
              <a:t>и</a:t>
            </a:r>
            <a:r>
              <a:rPr sz="2800" i="1" spc="-15" dirty="0">
                <a:solidFill>
                  <a:srgbClr val="0000FF"/>
                </a:solidFill>
                <a:latin typeface="Calibri"/>
                <a:cs typeface="Calibri"/>
              </a:rPr>
              <a:t>е</a:t>
            </a:r>
            <a:r>
              <a:rPr sz="2800" i="1" spc="1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-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к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008000"/>
                </a:solidFill>
                <a:latin typeface="Calibri"/>
                <a:cs typeface="Calibri"/>
              </a:rPr>
              <a:t>ла</a:t>
            </a:r>
            <a:r>
              <a:rPr sz="2800" spc="-50" dirty="0">
                <a:solidFill>
                  <a:srgbClr val="008000"/>
                </a:solidFill>
                <a:latin typeface="Calibri"/>
                <a:cs typeface="Calibri"/>
              </a:rPr>
              <a:t>т</a:t>
            </a:r>
            <a:r>
              <a:rPr sz="2800" spc="-15" dirty="0">
                <a:solidFill>
                  <a:srgbClr val="008000"/>
                </a:solidFill>
                <a:latin typeface="Calibri"/>
                <a:cs typeface="Calibri"/>
              </a:rPr>
              <a:t>еральном</a:t>
            </a:r>
            <a:r>
              <a:rPr sz="2800" spc="-100" dirty="0">
                <a:solidFill>
                  <a:srgbClr val="008000"/>
                </a:solidFill>
                <a:latin typeface="Calibri"/>
                <a:cs typeface="Calibri"/>
              </a:rPr>
              <a:t>у</a:t>
            </a:r>
            <a:r>
              <a:rPr sz="2800" spc="-10" dirty="0">
                <a:latin typeface="Calibri"/>
                <a:cs typeface="Calibri"/>
              </a:rPr>
              <a:t>, </a:t>
            </a:r>
            <a:r>
              <a:rPr sz="2800" i="1" spc="-15" dirty="0">
                <a:solidFill>
                  <a:srgbClr val="0000FF"/>
                </a:solidFill>
                <a:latin typeface="Calibri"/>
                <a:cs typeface="Calibri"/>
              </a:rPr>
              <a:t>за</a:t>
            </a:r>
            <a:r>
              <a:rPr sz="2800" i="1" spc="-10" dirty="0">
                <a:solidFill>
                  <a:srgbClr val="0000FF"/>
                </a:solidFill>
                <a:latin typeface="Calibri"/>
                <a:cs typeface="Calibri"/>
              </a:rPr>
              <a:t>д</a:t>
            </a:r>
            <a:r>
              <a:rPr sz="2800" i="1" spc="-15" dirty="0">
                <a:solidFill>
                  <a:srgbClr val="0000FF"/>
                </a:solidFill>
                <a:latin typeface="Calibri"/>
                <a:cs typeface="Calibri"/>
              </a:rPr>
              <a:t>ние</a:t>
            </a:r>
            <a:r>
              <a:rPr sz="2800" i="1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-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к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CC0066"/>
                </a:solidFill>
                <a:latin typeface="Calibri"/>
                <a:cs typeface="Calibri"/>
              </a:rPr>
              <a:t>м</a:t>
            </a:r>
            <a:r>
              <a:rPr sz="2800" spc="-50" dirty="0">
                <a:solidFill>
                  <a:srgbClr val="CC0066"/>
                </a:solidFill>
                <a:latin typeface="Calibri"/>
                <a:cs typeface="Calibri"/>
              </a:rPr>
              <a:t>е</a:t>
            </a:r>
            <a:r>
              <a:rPr sz="2800" spc="-15" dirty="0">
                <a:solidFill>
                  <a:srgbClr val="CC0066"/>
                </a:solidFill>
                <a:latin typeface="Calibri"/>
                <a:cs typeface="Calibri"/>
              </a:rPr>
              <a:t>диально</a:t>
            </a:r>
            <a:r>
              <a:rPr sz="2800" spc="-35" dirty="0">
                <a:solidFill>
                  <a:srgbClr val="CC0066"/>
                </a:solidFill>
                <a:latin typeface="Calibri"/>
                <a:cs typeface="Calibri"/>
              </a:rPr>
              <a:t>м</a:t>
            </a:r>
            <a:r>
              <a:rPr sz="2800" spc="-15" dirty="0">
                <a:solidFill>
                  <a:srgbClr val="CC0066"/>
                </a:solidFill>
                <a:latin typeface="Calibri"/>
                <a:cs typeface="Calibri"/>
              </a:rPr>
              <a:t>у</a:t>
            </a:r>
            <a:r>
              <a:rPr sz="2800" spc="-25" dirty="0">
                <a:solidFill>
                  <a:srgbClr val="CC0066"/>
                </a:solidFill>
                <a:latin typeface="Calibri"/>
                <a:cs typeface="Calibri"/>
              </a:rPr>
              <a:t> </a:t>
            </a:r>
            <a:r>
              <a:rPr sz="2800" b="1" spc="-70" dirty="0">
                <a:latin typeface="Calibri"/>
                <a:cs typeface="Calibri"/>
              </a:rPr>
              <a:t>ко</a:t>
            </a:r>
            <a:r>
              <a:rPr sz="2800" b="1" spc="-15" dirty="0">
                <a:latin typeface="Calibri"/>
                <a:cs typeface="Calibri"/>
              </a:rPr>
              <a:t>ленч</a:t>
            </a:r>
            <a:r>
              <a:rPr sz="2800" b="1" spc="-30" dirty="0">
                <a:latin typeface="Calibri"/>
                <a:cs typeface="Calibri"/>
              </a:rPr>
              <a:t>а</a:t>
            </a:r>
            <a:r>
              <a:rPr sz="2800" b="1" spc="-40" dirty="0">
                <a:latin typeface="Calibri"/>
                <a:cs typeface="Calibri"/>
              </a:rPr>
              <a:t>т</a:t>
            </a:r>
            <a:r>
              <a:rPr sz="2800" b="1" spc="-15" dirty="0">
                <a:latin typeface="Calibri"/>
                <a:cs typeface="Calibri"/>
              </a:rPr>
              <a:t>о</a:t>
            </a:r>
            <a:r>
              <a:rPr sz="2800" b="1" spc="-55" dirty="0">
                <a:latin typeface="Calibri"/>
                <a:cs typeface="Calibri"/>
              </a:rPr>
              <a:t>м</a:t>
            </a:r>
            <a:r>
              <a:rPr sz="2800" b="1" spc="-15" dirty="0">
                <a:latin typeface="Calibri"/>
                <a:cs typeface="Calibri"/>
              </a:rPr>
              <a:t>у</a:t>
            </a:r>
            <a:r>
              <a:rPr sz="2800" b="1" spc="30" dirty="0">
                <a:latin typeface="Calibri"/>
                <a:cs typeface="Calibri"/>
              </a:rPr>
              <a:t> </a:t>
            </a:r>
            <a:r>
              <a:rPr sz="2800" b="1" spc="-30" dirty="0">
                <a:latin typeface="Calibri"/>
                <a:cs typeface="Calibri"/>
              </a:rPr>
              <a:t>т</a:t>
            </a:r>
            <a:r>
              <a:rPr sz="2800" b="1" spc="-70" dirty="0">
                <a:latin typeface="Calibri"/>
                <a:cs typeface="Calibri"/>
              </a:rPr>
              <a:t>е</a:t>
            </a:r>
            <a:r>
              <a:rPr sz="2800" b="1" spc="-15" dirty="0">
                <a:latin typeface="Calibri"/>
                <a:cs typeface="Calibri"/>
              </a:rPr>
              <a:t>лу</a:t>
            </a:r>
            <a:endParaRPr sz="2800" dirty="0">
              <a:latin typeface="Calibri"/>
              <a:cs typeface="Calibri"/>
            </a:endParaRPr>
          </a:p>
          <a:p>
            <a:pPr marL="355600" marR="2045335" indent="-342900">
              <a:lnSpc>
                <a:spcPts val="2900"/>
              </a:lnSpc>
              <a:spcBef>
                <a:spcPts val="680"/>
              </a:spcBef>
              <a:buFont typeface="Arial"/>
              <a:buChar char="•"/>
              <a:tabLst>
                <a:tab pos="355600" algn="l"/>
              </a:tabLst>
            </a:pPr>
            <a:r>
              <a:rPr sz="2800" spc="-15" dirty="0">
                <a:latin typeface="Calibri"/>
                <a:cs typeface="Calibri"/>
              </a:rPr>
              <a:t>ла</a:t>
            </a:r>
            <a:r>
              <a:rPr sz="2800" spc="-145" dirty="0">
                <a:latin typeface="Calibri"/>
                <a:cs typeface="Calibri"/>
              </a:rPr>
              <a:t>т</a:t>
            </a:r>
            <a:r>
              <a:rPr sz="2800" spc="-10" dirty="0">
                <a:latin typeface="Calibri"/>
                <a:cs typeface="Calibri"/>
              </a:rPr>
              <a:t>.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5" dirty="0">
                <a:latin typeface="Calibri"/>
                <a:cs typeface="Calibri"/>
              </a:rPr>
              <a:t>к</a:t>
            </a:r>
            <a:r>
              <a:rPr sz="2800" spc="-60" dirty="0">
                <a:latin typeface="Calibri"/>
                <a:cs typeface="Calibri"/>
              </a:rPr>
              <a:t>о</a:t>
            </a:r>
            <a:r>
              <a:rPr sz="2800" spc="-15" dirty="0">
                <a:latin typeface="Calibri"/>
                <a:cs typeface="Calibri"/>
              </a:rPr>
              <a:t>ленча</a:t>
            </a:r>
            <a:r>
              <a:rPr sz="2800" spc="-60" dirty="0">
                <a:latin typeface="Calibri"/>
                <a:cs typeface="Calibri"/>
              </a:rPr>
              <a:t>т</a:t>
            </a:r>
            <a:r>
              <a:rPr sz="2800" spc="-15" dirty="0">
                <a:latin typeface="Calibri"/>
                <a:cs typeface="Calibri"/>
              </a:rPr>
              <a:t>ое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35" dirty="0">
                <a:latin typeface="Calibri"/>
                <a:cs typeface="Calibri"/>
              </a:rPr>
              <a:t>т</a:t>
            </a:r>
            <a:r>
              <a:rPr sz="2800" spc="-65" dirty="0">
                <a:latin typeface="Calibri"/>
                <a:cs typeface="Calibri"/>
              </a:rPr>
              <a:t>е</a:t>
            </a:r>
            <a:r>
              <a:rPr sz="2800" spc="-15" dirty="0">
                <a:latin typeface="Calibri"/>
                <a:cs typeface="Calibri"/>
              </a:rPr>
              <a:t>ло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+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зри</a:t>
            </a:r>
            <a:r>
              <a:rPr sz="2800" spc="-45" dirty="0">
                <a:latin typeface="Calibri"/>
                <a:cs typeface="Calibri"/>
              </a:rPr>
              <a:t>т</a:t>
            </a:r>
            <a:r>
              <a:rPr sz="2800" spc="-65" dirty="0">
                <a:latin typeface="Calibri"/>
                <a:cs typeface="Calibri"/>
              </a:rPr>
              <a:t>е</a:t>
            </a:r>
            <a:r>
              <a:rPr sz="2800" spc="-15" dirty="0">
                <a:latin typeface="Calibri"/>
                <a:cs typeface="Calibri"/>
              </a:rPr>
              <a:t>льные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65" dirty="0">
                <a:latin typeface="Calibri"/>
                <a:cs typeface="Calibri"/>
              </a:rPr>
              <a:t>х</a:t>
            </a:r>
            <a:r>
              <a:rPr sz="2800" spc="-60" dirty="0">
                <a:latin typeface="Calibri"/>
                <a:cs typeface="Calibri"/>
              </a:rPr>
              <a:t>о</a:t>
            </a:r>
            <a:r>
              <a:rPr sz="2800" spc="-20" dirty="0">
                <a:latin typeface="Calibri"/>
                <a:cs typeface="Calibri"/>
              </a:rPr>
              <a:t>лмы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–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008000"/>
                </a:solidFill>
                <a:latin typeface="Calibri"/>
                <a:cs typeface="Calibri"/>
              </a:rPr>
              <a:t>п</a:t>
            </a:r>
            <a:r>
              <a:rPr sz="2800" spc="-25" dirty="0">
                <a:solidFill>
                  <a:srgbClr val="008000"/>
                </a:solidFill>
                <a:latin typeface="Calibri"/>
                <a:cs typeface="Calibri"/>
              </a:rPr>
              <a:t>р</a:t>
            </a:r>
            <a:r>
              <a:rPr sz="2800" spc="-15" dirty="0">
                <a:solidFill>
                  <a:srgbClr val="008000"/>
                </a:solidFill>
                <a:latin typeface="Calibri"/>
                <a:cs typeface="Calibri"/>
              </a:rPr>
              <a:t>ом</a:t>
            </a:r>
            <a:r>
              <a:rPr sz="2800" spc="-55" dirty="0">
                <a:solidFill>
                  <a:srgbClr val="008000"/>
                </a:solidFill>
                <a:latin typeface="Calibri"/>
                <a:cs typeface="Calibri"/>
              </a:rPr>
              <a:t>е</a:t>
            </a:r>
            <a:r>
              <a:rPr sz="2800" spc="-20" dirty="0">
                <a:solidFill>
                  <a:srgbClr val="008000"/>
                </a:solidFill>
                <a:latin typeface="Calibri"/>
                <a:cs typeface="Calibri"/>
              </a:rPr>
              <a:t>жу</a:t>
            </a:r>
            <a:r>
              <a:rPr sz="2800" spc="-55" dirty="0">
                <a:solidFill>
                  <a:srgbClr val="008000"/>
                </a:solidFill>
                <a:latin typeface="Calibri"/>
                <a:cs typeface="Calibri"/>
              </a:rPr>
              <a:t>т</a:t>
            </a:r>
            <a:r>
              <a:rPr sz="2800" spc="-20" dirty="0">
                <a:solidFill>
                  <a:srgbClr val="008000"/>
                </a:solidFill>
                <a:latin typeface="Calibri"/>
                <a:cs typeface="Calibri"/>
              </a:rPr>
              <a:t>очный</a:t>
            </a:r>
            <a:r>
              <a:rPr sz="2800" spc="20" dirty="0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sz="2800" spc="-50" dirty="0">
                <a:solidFill>
                  <a:srgbClr val="008000"/>
                </a:solidFill>
                <a:latin typeface="Calibri"/>
                <a:cs typeface="Calibri"/>
              </a:rPr>
              <a:t>ц</a:t>
            </a:r>
            <a:r>
              <a:rPr sz="2800" spc="-15" dirty="0">
                <a:solidFill>
                  <a:srgbClr val="008000"/>
                </a:solidFill>
                <a:latin typeface="Calibri"/>
                <a:cs typeface="Calibri"/>
              </a:rPr>
              <a:t>ентр</a:t>
            </a:r>
            <a:r>
              <a:rPr sz="2800" spc="10" dirty="0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008000"/>
                </a:solidFill>
                <a:latin typeface="Calibri"/>
                <a:cs typeface="Calibri"/>
              </a:rPr>
              <a:t>зрения</a:t>
            </a:r>
            <a:endParaRPr sz="2800" dirty="0">
              <a:latin typeface="Calibri"/>
              <a:cs typeface="Calibri"/>
            </a:endParaRPr>
          </a:p>
          <a:p>
            <a:pPr marL="355600" indent="-342900">
              <a:lnSpc>
                <a:spcPts val="3125"/>
              </a:lnSpc>
              <a:spcBef>
                <a:spcPts val="195"/>
              </a:spcBef>
              <a:buFont typeface="Arial"/>
              <a:buChar char="•"/>
              <a:tabLst>
                <a:tab pos="355600" algn="l"/>
              </a:tabLst>
            </a:pPr>
            <a:r>
              <a:rPr sz="2800" spc="-20" dirty="0">
                <a:latin typeface="Calibri"/>
                <a:cs typeface="Calibri"/>
              </a:rPr>
              <a:t>м</a:t>
            </a:r>
            <a:r>
              <a:rPr sz="2800" spc="-50" dirty="0">
                <a:latin typeface="Calibri"/>
                <a:cs typeface="Calibri"/>
              </a:rPr>
              <a:t>е</a:t>
            </a:r>
            <a:r>
              <a:rPr sz="2800" spc="-15" dirty="0">
                <a:latin typeface="Calibri"/>
                <a:cs typeface="Calibri"/>
              </a:rPr>
              <a:t>д.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60" dirty="0">
                <a:latin typeface="Calibri"/>
                <a:cs typeface="Calibri"/>
              </a:rPr>
              <a:t>к</a:t>
            </a:r>
            <a:r>
              <a:rPr sz="2800" spc="-65" dirty="0">
                <a:latin typeface="Calibri"/>
                <a:cs typeface="Calibri"/>
              </a:rPr>
              <a:t>о</a:t>
            </a:r>
            <a:r>
              <a:rPr sz="2800" spc="-15" dirty="0">
                <a:latin typeface="Calibri"/>
                <a:cs typeface="Calibri"/>
              </a:rPr>
              <a:t>ленч</a:t>
            </a:r>
            <a:r>
              <a:rPr sz="2800" spc="-30" dirty="0">
                <a:latin typeface="Calibri"/>
                <a:cs typeface="Calibri"/>
              </a:rPr>
              <a:t>а</a:t>
            </a:r>
            <a:r>
              <a:rPr sz="2800" spc="-55" dirty="0">
                <a:latin typeface="Calibri"/>
                <a:cs typeface="Calibri"/>
              </a:rPr>
              <a:t>т</a:t>
            </a:r>
            <a:r>
              <a:rPr sz="2800" spc="-15" dirty="0">
                <a:latin typeface="Calibri"/>
                <a:cs typeface="Calibri"/>
              </a:rPr>
              <a:t>ое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40" dirty="0">
                <a:latin typeface="Calibri"/>
                <a:cs typeface="Calibri"/>
              </a:rPr>
              <a:t>т</a:t>
            </a:r>
            <a:r>
              <a:rPr sz="2800" spc="-70" dirty="0">
                <a:latin typeface="Calibri"/>
                <a:cs typeface="Calibri"/>
              </a:rPr>
              <a:t>е</a:t>
            </a:r>
            <a:r>
              <a:rPr sz="2800" spc="-15" dirty="0">
                <a:latin typeface="Calibri"/>
                <a:cs typeface="Calibri"/>
              </a:rPr>
              <a:t>ло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+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слу</a:t>
            </a:r>
            <a:r>
              <a:rPr sz="2800" spc="-70" dirty="0">
                <a:latin typeface="Calibri"/>
                <a:cs typeface="Calibri"/>
              </a:rPr>
              <a:t>х</a:t>
            </a:r>
            <a:r>
              <a:rPr sz="2800" spc="-20" dirty="0">
                <a:latin typeface="Calibri"/>
                <a:cs typeface="Calibri"/>
              </a:rPr>
              <a:t>овые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60" dirty="0">
                <a:latin typeface="Calibri"/>
                <a:cs typeface="Calibri"/>
              </a:rPr>
              <a:t>х</a:t>
            </a:r>
            <a:r>
              <a:rPr sz="2800" spc="-65" dirty="0">
                <a:latin typeface="Calibri"/>
                <a:cs typeface="Calibri"/>
              </a:rPr>
              <a:t>о</a:t>
            </a:r>
            <a:r>
              <a:rPr sz="2800" spc="-20" dirty="0">
                <a:latin typeface="Calibri"/>
                <a:cs typeface="Calibri"/>
              </a:rPr>
              <a:t>лмы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–</a:t>
            </a:r>
            <a:endParaRPr sz="2800" dirty="0">
              <a:latin typeface="Calibri"/>
              <a:cs typeface="Calibri"/>
            </a:endParaRPr>
          </a:p>
          <a:p>
            <a:pPr marL="355600">
              <a:lnSpc>
                <a:spcPts val="3125"/>
              </a:lnSpc>
            </a:pPr>
            <a:r>
              <a:rPr sz="2800" spc="-15" dirty="0">
                <a:solidFill>
                  <a:srgbClr val="CC0066"/>
                </a:solidFill>
                <a:latin typeface="Calibri"/>
                <a:cs typeface="Calibri"/>
              </a:rPr>
              <a:t>п</a:t>
            </a:r>
            <a:r>
              <a:rPr sz="2800" spc="-25" dirty="0">
                <a:solidFill>
                  <a:srgbClr val="CC0066"/>
                </a:solidFill>
                <a:latin typeface="Calibri"/>
                <a:cs typeface="Calibri"/>
              </a:rPr>
              <a:t>р</a:t>
            </a:r>
            <a:r>
              <a:rPr sz="2800" spc="-15" dirty="0">
                <a:solidFill>
                  <a:srgbClr val="CC0066"/>
                </a:solidFill>
                <a:latin typeface="Calibri"/>
                <a:cs typeface="Calibri"/>
              </a:rPr>
              <a:t>ом</a:t>
            </a:r>
            <a:r>
              <a:rPr sz="2800" spc="-55" dirty="0">
                <a:solidFill>
                  <a:srgbClr val="CC0066"/>
                </a:solidFill>
                <a:latin typeface="Calibri"/>
                <a:cs typeface="Calibri"/>
              </a:rPr>
              <a:t>е</a:t>
            </a:r>
            <a:r>
              <a:rPr sz="2800" spc="-20" dirty="0">
                <a:solidFill>
                  <a:srgbClr val="CC0066"/>
                </a:solidFill>
                <a:latin typeface="Calibri"/>
                <a:cs typeface="Calibri"/>
              </a:rPr>
              <a:t>жу</a:t>
            </a:r>
            <a:r>
              <a:rPr sz="2800" spc="-55" dirty="0">
                <a:solidFill>
                  <a:srgbClr val="CC0066"/>
                </a:solidFill>
                <a:latin typeface="Calibri"/>
                <a:cs typeface="Calibri"/>
              </a:rPr>
              <a:t>т</a:t>
            </a:r>
            <a:r>
              <a:rPr sz="2800" spc="-20" dirty="0">
                <a:solidFill>
                  <a:srgbClr val="CC0066"/>
                </a:solidFill>
                <a:latin typeface="Calibri"/>
                <a:cs typeface="Calibri"/>
              </a:rPr>
              <a:t>очный</a:t>
            </a:r>
            <a:r>
              <a:rPr sz="2800" spc="20" dirty="0">
                <a:solidFill>
                  <a:srgbClr val="CC0066"/>
                </a:solidFill>
                <a:latin typeface="Calibri"/>
                <a:cs typeface="Calibri"/>
              </a:rPr>
              <a:t> </a:t>
            </a:r>
            <a:r>
              <a:rPr sz="2800" spc="-50" dirty="0">
                <a:solidFill>
                  <a:srgbClr val="CC0066"/>
                </a:solidFill>
                <a:latin typeface="Calibri"/>
                <a:cs typeface="Calibri"/>
              </a:rPr>
              <a:t>ц</a:t>
            </a:r>
            <a:r>
              <a:rPr sz="2800" spc="-15" dirty="0">
                <a:solidFill>
                  <a:srgbClr val="CC0066"/>
                </a:solidFill>
                <a:latin typeface="Calibri"/>
                <a:cs typeface="Calibri"/>
              </a:rPr>
              <a:t>ентр</a:t>
            </a:r>
            <a:r>
              <a:rPr sz="2800" spc="10" dirty="0">
                <a:solidFill>
                  <a:srgbClr val="CC0066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CC0066"/>
                </a:solidFill>
                <a:latin typeface="Calibri"/>
                <a:cs typeface="Calibri"/>
              </a:rPr>
              <a:t>слуха</a:t>
            </a:r>
            <a:endParaRPr sz="2800" dirty="0">
              <a:latin typeface="Calibri"/>
              <a:cs typeface="Calibri"/>
            </a:endParaRPr>
          </a:p>
          <a:p>
            <a:pPr marL="355600" marR="5080" indent="-342900">
              <a:lnSpc>
                <a:spcPts val="2900"/>
              </a:lnSpc>
              <a:spcBef>
                <a:spcPts val="695"/>
              </a:spcBef>
              <a:buFont typeface="Arial"/>
              <a:buChar char="•"/>
              <a:tabLst>
                <a:tab pos="355600" algn="l"/>
              </a:tabLst>
            </a:pPr>
            <a:r>
              <a:rPr sz="2800" spc="-40" dirty="0">
                <a:latin typeface="Calibri"/>
                <a:cs typeface="Calibri"/>
              </a:rPr>
              <a:t>о</a:t>
            </a:r>
            <a:r>
              <a:rPr sz="2800" spc="-15" dirty="0">
                <a:latin typeface="Calibri"/>
                <a:cs typeface="Calibri"/>
              </a:rPr>
              <a:t>т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я</a:t>
            </a:r>
            <a:r>
              <a:rPr sz="2800" spc="-55" dirty="0">
                <a:latin typeface="Calibri"/>
                <a:cs typeface="Calibri"/>
              </a:rPr>
              <a:t>д</a:t>
            </a:r>
            <a:r>
              <a:rPr sz="2800" spc="-15" dirty="0">
                <a:latin typeface="Calibri"/>
                <a:cs typeface="Calibri"/>
              </a:rPr>
              <a:t>ер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4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65" dirty="0">
                <a:latin typeface="Calibri"/>
                <a:cs typeface="Calibri"/>
              </a:rPr>
              <a:t>х</a:t>
            </a:r>
            <a:r>
              <a:rPr sz="2800" spc="-60" dirty="0">
                <a:latin typeface="Calibri"/>
                <a:cs typeface="Calibri"/>
              </a:rPr>
              <a:t>о</a:t>
            </a:r>
            <a:r>
              <a:rPr sz="2800" spc="-20" dirty="0">
                <a:latin typeface="Calibri"/>
                <a:cs typeface="Calibri"/>
              </a:rPr>
              <a:t>лм</a:t>
            </a:r>
            <a:r>
              <a:rPr sz="2800" spc="-10" dirty="0">
                <a:latin typeface="Calibri"/>
                <a:cs typeface="Calibri"/>
              </a:rPr>
              <a:t>о</a:t>
            </a:r>
            <a:r>
              <a:rPr sz="2800" spc="-15" dirty="0">
                <a:latin typeface="Calibri"/>
                <a:cs typeface="Calibri"/>
              </a:rPr>
              <a:t>в </a:t>
            </a:r>
            <a:r>
              <a:rPr sz="2800" spc="-20" dirty="0">
                <a:latin typeface="Calibri"/>
                <a:cs typeface="Calibri"/>
              </a:rPr>
              <a:t>и</a:t>
            </a:r>
            <a:r>
              <a:rPr sz="2800" spc="-50" dirty="0">
                <a:latin typeface="Calibri"/>
                <a:cs typeface="Calibri"/>
              </a:rPr>
              <a:t>д</a:t>
            </a:r>
            <a:r>
              <a:rPr sz="2800" spc="-30" dirty="0">
                <a:latin typeface="Calibri"/>
                <a:cs typeface="Calibri"/>
              </a:rPr>
              <a:t>ё</a:t>
            </a:r>
            <a:r>
              <a:rPr sz="2800" spc="-15" dirty="0">
                <a:latin typeface="Calibri"/>
                <a:cs typeface="Calibri"/>
              </a:rPr>
              <a:t>т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0000FF"/>
                </a:solidFill>
                <a:latin typeface="Calibri"/>
                <a:cs typeface="Calibri"/>
              </a:rPr>
              <a:t>покр</a:t>
            </a:r>
            <a:r>
              <a:rPr sz="2800" spc="-30" dirty="0">
                <a:solidFill>
                  <a:srgbClr val="0000FF"/>
                </a:solidFill>
                <a:latin typeface="Calibri"/>
                <a:cs typeface="Calibri"/>
              </a:rPr>
              <a:t>ы</a:t>
            </a:r>
            <a:r>
              <a:rPr sz="2800" spc="-20" dirty="0">
                <a:solidFill>
                  <a:srgbClr val="0000FF"/>
                </a:solidFill>
                <a:latin typeface="Calibri"/>
                <a:cs typeface="Calibri"/>
              </a:rPr>
              <a:t>шечно</a:t>
            </a:r>
            <a:r>
              <a:rPr sz="2800" spc="3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0000FF"/>
                </a:solidFill>
                <a:latin typeface="Calibri"/>
                <a:cs typeface="Calibri"/>
              </a:rPr>
              <a:t>–</a:t>
            </a:r>
            <a:r>
              <a:rPr sz="2800" spc="1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0000FF"/>
                </a:solidFill>
                <a:latin typeface="Calibri"/>
                <a:cs typeface="Calibri"/>
              </a:rPr>
              <a:t>спинн</a:t>
            </a:r>
            <a:r>
              <a:rPr sz="2800" spc="-10" dirty="0">
                <a:solidFill>
                  <a:srgbClr val="0000FF"/>
                </a:solidFill>
                <a:latin typeface="Calibri"/>
                <a:cs typeface="Calibri"/>
              </a:rPr>
              <a:t>о</a:t>
            </a:r>
            <a:r>
              <a:rPr sz="2800" spc="-20" dirty="0">
                <a:solidFill>
                  <a:srgbClr val="0000FF"/>
                </a:solidFill>
                <a:latin typeface="Calibri"/>
                <a:cs typeface="Calibri"/>
              </a:rPr>
              <a:t>м</a:t>
            </a:r>
            <a:r>
              <a:rPr sz="2800" spc="-10" dirty="0">
                <a:solidFill>
                  <a:srgbClr val="0000FF"/>
                </a:solidFill>
                <a:latin typeface="Calibri"/>
                <a:cs typeface="Calibri"/>
              </a:rPr>
              <a:t>о</a:t>
            </a:r>
            <a:r>
              <a:rPr sz="2800" spc="-15" dirty="0">
                <a:solidFill>
                  <a:srgbClr val="0000FF"/>
                </a:solidFill>
                <a:latin typeface="Calibri"/>
                <a:cs typeface="Calibri"/>
              </a:rPr>
              <a:t>з</a:t>
            </a:r>
            <a:r>
              <a:rPr sz="2800" spc="-40" dirty="0">
                <a:solidFill>
                  <a:srgbClr val="0000FF"/>
                </a:solidFill>
                <a:latin typeface="Calibri"/>
                <a:cs typeface="Calibri"/>
              </a:rPr>
              <a:t>г</a:t>
            </a:r>
            <a:r>
              <a:rPr sz="2800" spc="-15" dirty="0">
                <a:solidFill>
                  <a:srgbClr val="0000FF"/>
                </a:solidFill>
                <a:latin typeface="Calibri"/>
                <a:cs typeface="Calibri"/>
              </a:rPr>
              <a:t>ов</a:t>
            </a:r>
            <a:r>
              <a:rPr sz="2800" spc="-10" dirty="0">
                <a:solidFill>
                  <a:srgbClr val="0000FF"/>
                </a:solidFill>
                <a:latin typeface="Calibri"/>
                <a:cs typeface="Calibri"/>
              </a:rPr>
              <a:t>о</a:t>
            </a:r>
            <a:r>
              <a:rPr sz="2800" spc="-20" dirty="0">
                <a:solidFill>
                  <a:srgbClr val="0000FF"/>
                </a:solidFill>
                <a:latin typeface="Calibri"/>
                <a:cs typeface="Calibri"/>
              </a:rPr>
              <a:t>й</a:t>
            </a:r>
            <a:r>
              <a:rPr sz="2800" spc="-15" dirty="0">
                <a:solidFill>
                  <a:srgbClr val="0000FF"/>
                </a:solidFill>
                <a:latin typeface="Calibri"/>
                <a:cs typeface="Calibri"/>
              </a:rPr>
              <a:t> п</a:t>
            </a:r>
            <a:r>
              <a:rPr sz="2800" spc="-30" dirty="0">
                <a:solidFill>
                  <a:srgbClr val="0000FF"/>
                </a:solidFill>
                <a:latin typeface="Calibri"/>
                <a:cs typeface="Calibri"/>
              </a:rPr>
              <a:t>у</a:t>
            </a:r>
            <a:r>
              <a:rPr sz="2800" spc="-15" dirty="0">
                <a:solidFill>
                  <a:srgbClr val="0000FF"/>
                </a:solidFill>
                <a:latin typeface="Calibri"/>
                <a:cs typeface="Calibri"/>
              </a:rPr>
              <a:t>т</a:t>
            </a:r>
            <a:r>
              <a:rPr sz="2800" spc="-25" dirty="0">
                <a:solidFill>
                  <a:srgbClr val="0000FF"/>
                </a:solidFill>
                <a:latin typeface="Calibri"/>
                <a:cs typeface="Calibri"/>
              </a:rPr>
              <a:t>ь</a:t>
            </a:r>
            <a:r>
              <a:rPr sz="2800" spc="-10" dirty="0">
                <a:latin typeface="Calibri"/>
                <a:cs typeface="Calibri"/>
              </a:rPr>
              <a:t>,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з</a:t>
            </a:r>
            <a:r>
              <a:rPr sz="2800" spc="-10" dirty="0">
                <a:latin typeface="Calibri"/>
                <a:cs typeface="Calibri"/>
              </a:rPr>
              <a:t>а</a:t>
            </a:r>
            <a:r>
              <a:rPr sz="2800" spc="-55" dirty="0">
                <a:latin typeface="Calibri"/>
                <a:cs typeface="Calibri"/>
              </a:rPr>
              <a:t>к</a:t>
            </a:r>
            <a:r>
              <a:rPr sz="2800" spc="-15" dirty="0">
                <a:latin typeface="Calibri"/>
                <a:cs typeface="Calibri"/>
              </a:rPr>
              <a:t>а</a:t>
            </a:r>
            <a:r>
              <a:rPr sz="2800" spc="-10" dirty="0">
                <a:latin typeface="Calibri"/>
                <a:cs typeface="Calibri"/>
              </a:rPr>
              <a:t>н</a:t>
            </a:r>
            <a:r>
              <a:rPr sz="2800" spc="-15" dirty="0">
                <a:latin typeface="Calibri"/>
                <a:cs typeface="Calibri"/>
              </a:rPr>
              <a:t>чивае</a:t>
            </a:r>
            <a:r>
              <a:rPr sz="2800" spc="-50" dirty="0">
                <a:latin typeface="Calibri"/>
                <a:cs typeface="Calibri"/>
              </a:rPr>
              <a:t>т</a:t>
            </a:r>
            <a:r>
              <a:rPr sz="2800" spc="-15" dirty="0">
                <a:latin typeface="Calibri"/>
                <a:cs typeface="Calibri"/>
              </a:rPr>
              <a:t>ся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в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ве</a:t>
            </a:r>
            <a:r>
              <a:rPr sz="2800" spc="-10" dirty="0">
                <a:latin typeface="Calibri"/>
                <a:cs typeface="Calibri"/>
              </a:rPr>
              <a:t>н</a:t>
            </a:r>
            <a:r>
              <a:rPr sz="2800" spc="-15" dirty="0">
                <a:latin typeface="Calibri"/>
                <a:cs typeface="Calibri"/>
              </a:rPr>
              <a:t>тральных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ро</a:t>
            </a:r>
            <a:r>
              <a:rPr sz="2800" spc="-20" dirty="0">
                <a:latin typeface="Calibri"/>
                <a:cs typeface="Calibri"/>
              </a:rPr>
              <a:t>г</a:t>
            </a:r>
            <a:r>
              <a:rPr sz="2800" spc="-15" dirty="0">
                <a:latin typeface="Calibri"/>
                <a:cs typeface="Calibri"/>
              </a:rPr>
              <a:t>ах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спинн</a:t>
            </a:r>
            <a:r>
              <a:rPr sz="2800" spc="-10" dirty="0">
                <a:latin typeface="Calibri"/>
                <a:cs typeface="Calibri"/>
              </a:rPr>
              <a:t>о</a:t>
            </a:r>
            <a:r>
              <a:rPr sz="2800" spc="-45" dirty="0">
                <a:latin typeface="Calibri"/>
                <a:cs typeface="Calibri"/>
              </a:rPr>
              <a:t>г</a:t>
            </a:r>
            <a:r>
              <a:rPr sz="2800" spc="-15" dirty="0">
                <a:latin typeface="Calibri"/>
                <a:cs typeface="Calibri"/>
              </a:rPr>
              <a:t>о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мозга</a:t>
            </a:r>
            <a:endParaRPr sz="2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6616" y="6248400"/>
            <a:ext cx="8686800" cy="430887"/>
          </a:xfrm>
          <a:prstGeom prst="rect">
            <a:avLst/>
          </a:prstGeom>
          <a:solidFill>
            <a:schemeClr val="bg2"/>
          </a:solidFill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sz="2800" dirty="0"/>
              <a:t>крыша</a:t>
            </a:r>
            <a:r>
              <a:rPr sz="2800" spc="-35" dirty="0"/>
              <a:t> </a:t>
            </a:r>
            <a:r>
              <a:rPr sz="2800" dirty="0"/>
              <a:t>ср</a:t>
            </a:r>
            <a:r>
              <a:rPr sz="2800" spc="-55" dirty="0"/>
              <a:t>е</a:t>
            </a:r>
            <a:r>
              <a:rPr sz="2800" dirty="0"/>
              <a:t>дне</a:t>
            </a:r>
            <a:r>
              <a:rPr sz="2800" spc="-25" dirty="0"/>
              <a:t>г</a:t>
            </a:r>
            <a:r>
              <a:rPr sz="2800" dirty="0"/>
              <a:t>о мозга</a:t>
            </a:r>
            <a:r>
              <a:rPr sz="2800" spc="-20" dirty="0"/>
              <a:t> </a:t>
            </a:r>
            <a:r>
              <a:rPr sz="2800" b="0" dirty="0"/>
              <a:t>/пласт</a:t>
            </a:r>
            <a:r>
              <a:rPr sz="2800" b="0" spc="-15" dirty="0"/>
              <a:t>и</a:t>
            </a:r>
            <a:r>
              <a:rPr sz="2800" b="0" dirty="0"/>
              <a:t>н</a:t>
            </a:r>
            <a:r>
              <a:rPr sz="2800" b="0" spc="-45" dirty="0"/>
              <a:t>к</a:t>
            </a:r>
            <a:r>
              <a:rPr sz="2800" b="0" dirty="0"/>
              <a:t>а ч</a:t>
            </a:r>
            <a:r>
              <a:rPr sz="2800" b="0" spc="-20" dirty="0"/>
              <a:t>е</a:t>
            </a:r>
            <a:r>
              <a:rPr sz="2800" b="0" dirty="0"/>
              <a:t>твер</a:t>
            </a:r>
            <a:r>
              <a:rPr sz="2800" b="0" spc="-40" dirty="0"/>
              <a:t>о</a:t>
            </a:r>
            <a:r>
              <a:rPr sz="2800" b="0" spc="-45" dirty="0"/>
              <a:t>х</a:t>
            </a:r>
            <a:r>
              <a:rPr sz="2800" b="0" spc="-60" dirty="0"/>
              <a:t>о</a:t>
            </a:r>
            <a:r>
              <a:rPr sz="2800" b="0" dirty="0"/>
              <a:t>лмия/</a:t>
            </a:r>
          </a:p>
        </p:txBody>
      </p:sp>
      <p:sp>
        <p:nvSpPr>
          <p:cNvPr id="3" name="object 3"/>
          <p:cNvSpPr/>
          <p:nvPr/>
        </p:nvSpPr>
        <p:spPr>
          <a:xfrm>
            <a:off x="1214437" y="857186"/>
            <a:ext cx="7004050" cy="509752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657727" y="1289303"/>
            <a:ext cx="1146810" cy="1028700"/>
          </a:xfrm>
          <a:custGeom>
            <a:avLst/>
            <a:gdLst/>
            <a:ahLst/>
            <a:cxnLst/>
            <a:rect l="l" t="t" r="r" b="b"/>
            <a:pathLst>
              <a:path w="1146810" h="1028700">
                <a:moveTo>
                  <a:pt x="0" y="0"/>
                </a:moveTo>
                <a:lnTo>
                  <a:pt x="1146302" y="1028192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643251" y="1000125"/>
            <a:ext cx="1714500" cy="285750"/>
          </a:xfrm>
          <a:prstGeom prst="rect">
            <a:avLst/>
          </a:prstGeom>
          <a:solidFill>
            <a:srgbClr val="008000"/>
          </a:solidFill>
          <a:ln w="25400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11125">
              <a:lnSpc>
                <a:spcPct val="100000"/>
              </a:lnSpc>
            </a:pPr>
            <a:r>
              <a:rPr sz="1800" b="1" dirty="0">
                <a:latin typeface="Calibri"/>
                <a:cs typeface="Calibri"/>
              </a:rPr>
              <a:t>слу</a:t>
            </a:r>
            <a:r>
              <a:rPr sz="1800" b="1" spc="-35" dirty="0">
                <a:latin typeface="Calibri"/>
                <a:cs typeface="Calibri"/>
              </a:rPr>
              <a:t>х</a:t>
            </a:r>
            <a:r>
              <a:rPr sz="1800" b="1" dirty="0">
                <a:latin typeface="Calibri"/>
                <a:cs typeface="Calibri"/>
              </a:rPr>
              <a:t>овой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spc="-35" dirty="0">
                <a:latin typeface="Calibri"/>
                <a:cs typeface="Calibri"/>
              </a:rPr>
              <a:t>хо</a:t>
            </a:r>
            <a:r>
              <a:rPr sz="1800" b="1" dirty="0">
                <a:latin typeface="Calibri"/>
                <a:cs typeface="Calibri"/>
              </a:rPr>
              <a:t>лм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958078" y="1727200"/>
            <a:ext cx="198120" cy="891540"/>
          </a:xfrm>
          <a:custGeom>
            <a:avLst/>
            <a:gdLst/>
            <a:ahLst/>
            <a:cxnLst/>
            <a:rect l="l" t="t" r="r" b="b"/>
            <a:pathLst>
              <a:path w="198120" h="891539">
                <a:moveTo>
                  <a:pt x="197866" y="0"/>
                </a:moveTo>
                <a:lnTo>
                  <a:pt x="0" y="891413"/>
                </a:lnTo>
              </a:path>
            </a:pathLst>
          </a:custGeom>
          <a:ln w="253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500626" y="1428750"/>
            <a:ext cx="2000250" cy="285750"/>
          </a:xfrm>
          <a:prstGeom prst="rect">
            <a:avLst/>
          </a:prstGeom>
          <a:solidFill>
            <a:srgbClr val="FFC000"/>
          </a:solidFill>
          <a:ln w="25400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13030">
              <a:lnSpc>
                <a:spcPct val="100000"/>
              </a:lnSpc>
            </a:pPr>
            <a:r>
              <a:rPr sz="1800" b="1" dirty="0">
                <a:latin typeface="Calibri"/>
                <a:cs typeface="Calibri"/>
              </a:rPr>
              <a:t>зр</a:t>
            </a:r>
            <a:r>
              <a:rPr sz="1800" b="1" spc="5" dirty="0">
                <a:latin typeface="Calibri"/>
                <a:cs typeface="Calibri"/>
              </a:rPr>
              <a:t>и</a:t>
            </a:r>
            <a:r>
              <a:rPr sz="1800" b="1" spc="-20" dirty="0">
                <a:latin typeface="Calibri"/>
                <a:cs typeface="Calibri"/>
              </a:rPr>
              <a:t>те</a:t>
            </a:r>
            <a:r>
              <a:rPr sz="1800" b="1" dirty="0">
                <a:latin typeface="Calibri"/>
                <a:cs typeface="Calibri"/>
              </a:rPr>
              <a:t>льный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spc="-35" dirty="0">
                <a:latin typeface="Calibri"/>
                <a:cs typeface="Calibri"/>
              </a:rPr>
              <a:t>хо</a:t>
            </a:r>
            <a:r>
              <a:rPr sz="1800" b="1" dirty="0">
                <a:latin typeface="Calibri"/>
                <a:cs typeface="Calibri"/>
              </a:rPr>
              <a:t>лм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475221" y="2441575"/>
            <a:ext cx="736600" cy="1029969"/>
          </a:xfrm>
          <a:custGeom>
            <a:avLst/>
            <a:gdLst/>
            <a:ahLst/>
            <a:cxnLst/>
            <a:rect l="l" t="t" r="r" b="b"/>
            <a:pathLst>
              <a:path w="736600" h="1029970">
                <a:moveTo>
                  <a:pt x="736219" y="0"/>
                </a:moveTo>
                <a:lnTo>
                  <a:pt x="0" y="1029462"/>
                </a:lnTo>
              </a:path>
            </a:pathLst>
          </a:custGeom>
          <a:ln w="25400">
            <a:solidFill>
              <a:srgbClr val="00CC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6715125" y="2143125"/>
            <a:ext cx="2286000" cy="285750"/>
          </a:xfrm>
          <a:prstGeom prst="rect">
            <a:avLst/>
          </a:prstGeom>
          <a:solidFill>
            <a:srgbClr val="FF0000"/>
          </a:solidFill>
          <a:ln w="25400">
            <a:solidFill>
              <a:srgbClr val="00CCF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89535">
              <a:lnSpc>
                <a:spcPct val="100000"/>
              </a:lnSpc>
            </a:pPr>
            <a:r>
              <a:rPr sz="1800" b="1" dirty="0">
                <a:latin typeface="Calibri"/>
                <a:cs typeface="Calibri"/>
              </a:rPr>
              <a:t>пр</a:t>
            </a:r>
            <a:r>
              <a:rPr sz="1800" b="1" spc="-45" dirty="0">
                <a:latin typeface="Calibri"/>
                <a:cs typeface="Calibri"/>
              </a:rPr>
              <a:t>о</a:t>
            </a:r>
            <a:r>
              <a:rPr sz="1800" b="1" spc="-20" dirty="0">
                <a:latin typeface="Calibri"/>
                <a:cs typeface="Calibri"/>
              </a:rPr>
              <a:t>д</a:t>
            </a:r>
            <a:r>
              <a:rPr sz="1800" b="1" spc="-35" dirty="0">
                <a:latin typeface="Calibri"/>
                <a:cs typeface="Calibri"/>
              </a:rPr>
              <a:t>о</a:t>
            </a:r>
            <a:r>
              <a:rPr sz="1800" b="1" dirty="0">
                <a:latin typeface="Calibri"/>
                <a:cs typeface="Calibri"/>
              </a:rPr>
              <a:t>льная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бо</a:t>
            </a:r>
            <a:r>
              <a:rPr sz="1800" b="1" spc="5" dirty="0">
                <a:latin typeface="Calibri"/>
                <a:cs typeface="Calibri"/>
              </a:rPr>
              <a:t>р</a:t>
            </a:r>
            <a:r>
              <a:rPr sz="1800" b="1" dirty="0">
                <a:latin typeface="Calibri"/>
                <a:cs typeface="Calibri"/>
              </a:rPr>
              <a:t>о</a:t>
            </a:r>
            <a:r>
              <a:rPr sz="1800" b="1" spc="-15" dirty="0">
                <a:latin typeface="Calibri"/>
                <a:cs typeface="Calibri"/>
              </a:rPr>
              <a:t>з</a:t>
            </a:r>
            <a:r>
              <a:rPr sz="1800" b="1" dirty="0">
                <a:latin typeface="Calibri"/>
                <a:cs typeface="Calibri"/>
              </a:rPr>
              <a:t>да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468111" y="4510278"/>
            <a:ext cx="349250" cy="1135380"/>
          </a:xfrm>
          <a:custGeom>
            <a:avLst/>
            <a:gdLst/>
            <a:ahLst/>
            <a:cxnLst/>
            <a:rect l="l" t="t" r="r" b="b"/>
            <a:pathLst>
              <a:path w="349250" h="1135379">
                <a:moveTo>
                  <a:pt x="349250" y="1134770"/>
                </a:moveTo>
                <a:lnTo>
                  <a:pt x="0" y="0"/>
                </a:lnTo>
              </a:path>
            </a:pathLst>
          </a:custGeom>
          <a:ln w="25400">
            <a:solidFill>
              <a:srgbClr val="00CC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4214876" y="5643562"/>
            <a:ext cx="2286000" cy="285750"/>
          </a:xfrm>
          <a:prstGeom prst="rect">
            <a:avLst/>
          </a:prstGeom>
          <a:solidFill>
            <a:srgbClr val="006FC0"/>
          </a:solidFill>
          <a:ln w="25400">
            <a:solidFill>
              <a:srgbClr val="00CCF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96520">
              <a:lnSpc>
                <a:spcPct val="100000"/>
              </a:lnSpc>
            </a:pPr>
            <a:r>
              <a:rPr sz="1800" b="1" dirty="0">
                <a:latin typeface="Calibri"/>
                <a:cs typeface="Calibri"/>
              </a:rPr>
              <a:t>поп</a:t>
            </a:r>
            <a:r>
              <a:rPr sz="1800" b="1" spc="5" dirty="0">
                <a:latin typeface="Calibri"/>
                <a:cs typeface="Calibri"/>
              </a:rPr>
              <a:t>е</a:t>
            </a:r>
            <a:r>
              <a:rPr sz="1800" b="1" dirty="0">
                <a:latin typeface="Calibri"/>
                <a:cs typeface="Calibri"/>
              </a:rPr>
              <a:t>р</a:t>
            </a:r>
            <a:r>
              <a:rPr sz="1800" b="1" spc="5" dirty="0">
                <a:latin typeface="Calibri"/>
                <a:cs typeface="Calibri"/>
              </a:rPr>
              <a:t>е</a:t>
            </a:r>
            <a:r>
              <a:rPr sz="1800" b="1" dirty="0">
                <a:latin typeface="Calibri"/>
                <a:cs typeface="Calibri"/>
              </a:rPr>
              <a:t>чная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боро</a:t>
            </a:r>
            <a:r>
              <a:rPr sz="1800" b="1" spc="-10" dirty="0">
                <a:latin typeface="Calibri"/>
                <a:cs typeface="Calibri"/>
              </a:rPr>
              <a:t>з</a:t>
            </a:r>
            <a:r>
              <a:rPr sz="1800" b="1" dirty="0">
                <a:latin typeface="Calibri"/>
                <a:cs typeface="Calibri"/>
              </a:rPr>
              <a:t>да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581" y="-6927"/>
            <a:ext cx="8229600" cy="492443"/>
          </a:xfrm>
          <a:prstGeom prst="rect">
            <a:avLst/>
          </a:prstGeom>
          <a:solidFill>
            <a:schemeClr val="bg2"/>
          </a:solidFill>
        </p:spPr>
        <p:txBody>
          <a:bodyPr vert="horz" wrap="square" lIns="0" tIns="0" rIns="0" bIns="0" rtlCol="0">
            <a:spAutoFit/>
          </a:bodyPr>
          <a:lstStyle/>
          <a:p>
            <a:pPr marL="3002915">
              <a:lnSpc>
                <a:spcPct val="100000"/>
              </a:lnSpc>
            </a:pPr>
            <a:r>
              <a:rPr sz="3200" spc="-65" dirty="0"/>
              <a:t>к</a:t>
            </a:r>
            <a:r>
              <a:rPr sz="3200" spc="-55" dirty="0"/>
              <a:t>о</a:t>
            </a:r>
            <a:r>
              <a:rPr sz="3200" dirty="0"/>
              <a:t>ленч</a:t>
            </a:r>
            <a:r>
              <a:rPr sz="3200" spc="-20" dirty="0"/>
              <a:t>а</a:t>
            </a:r>
            <a:r>
              <a:rPr sz="3200" dirty="0"/>
              <a:t>тые</a:t>
            </a:r>
            <a:r>
              <a:rPr sz="3200" spc="10" dirty="0"/>
              <a:t> </a:t>
            </a:r>
            <a:r>
              <a:rPr sz="3200" spc="-30" dirty="0"/>
              <a:t>т</a:t>
            </a:r>
            <a:r>
              <a:rPr sz="3200" spc="-55" dirty="0"/>
              <a:t>е</a:t>
            </a:r>
            <a:r>
              <a:rPr sz="3200" dirty="0"/>
              <a:t>ла</a:t>
            </a:r>
          </a:p>
        </p:txBody>
      </p:sp>
      <p:sp>
        <p:nvSpPr>
          <p:cNvPr id="3" name="object 3"/>
          <p:cNvSpPr/>
          <p:nvPr/>
        </p:nvSpPr>
        <p:spPr>
          <a:xfrm>
            <a:off x="714375" y="928687"/>
            <a:ext cx="7357999" cy="48672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952746" y="917955"/>
            <a:ext cx="193040" cy="1494790"/>
          </a:xfrm>
          <a:custGeom>
            <a:avLst/>
            <a:gdLst/>
            <a:ahLst/>
            <a:cxnLst/>
            <a:rect l="l" t="t" r="r" b="b"/>
            <a:pathLst>
              <a:path w="193039" h="1494789">
                <a:moveTo>
                  <a:pt x="193039" y="0"/>
                </a:moveTo>
                <a:lnTo>
                  <a:pt x="0" y="1494663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786376" y="643001"/>
            <a:ext cx="2143125" cy="285750"/>
          </a:xfrm>
          <a:prstGeom prst="rect">
            <a:avLst/>
          </a:prstGeom>
          <a:solidFill>
            <a:srgbClr val="FF0000"/>
          </a:solidFill>
          <a:ln w="25400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84785">
              <a:lnSpc>
                <a:spcPct val="100000"/>
              </a:lnSpc>
            </a:pPr>
            <a:r>
              <a:rPr sz="1800" b="1" dirty="0">
                <a:latin typeface="Calibri"/>
                <a:cs typeface="Calibri"/>
              </a:rPr>
              <a:t>зр</a:t>
            </a:r>
            <a:r>
              <a:rPr sz="1800" b="1" spc="5" dirty="0">
                <a:latin typeface="Calibri"/>
                <a:cs typeface="Calibri"/>
              </a:rPr>
              <a:t>и</a:t>
            </a:r>
            <a:r>
              <a:rPr sz="1800" b="1" spc="-20" dirty="0">
                <a:latin typeface="Calibri"/>
                <a:cs typeface="Calibri"/>
              </a:rPr>
              <a:t>те</a:t>
            </a:r>
            <a:r>
              <a:rPr sz="1800" b="1" dirty="0">
                <a:latin typeface="Calibri"/>
                <a:cs typeface="Calibri"/>
              </a:rPr>
              <a:t>льный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spc="-40" dirty="0">
                <a:latin typeface="Calibri"/>
                <a:cs typeface="Calibri"/>
              </a:rPr>
              <a:t>х</a:t>
            </a:r>
            <a:r>
              <a:rPr sz="1800" b="1" spc="-35" dirty="0">
                <a:latin typeface="Calibri"/>
                <a:cs typeface="Calibri"/>
              </a:rPr>
              <a:t>о</a:t>
            </a:r>
            <a:r>
              <a:rPr sz="1800" b="1" dirty="0">
                <a:latin typeface="Calibri"/>
                <a:cs typeface="Calibri"/>
              </a:rPr>
              <a:t>лм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786126" y="714375"/>
            <a:ext cx="1786255" cy="285750"/>
          </a:xfrm>
          <a:custGeom>
            <a:avLst/>
            <a:gdLst/>
            <a:ahLst/>
            <a:cxnLst/>
            <a:rect l="l" t="t" r="r" b="b"/>
            <a:pathLst>
              <a:path w="1786254" h="285750">
                <a:moveTo>
                  <a:pt x="0" y="285750"/>
                </a:moveTo>
                <a:lnTo>
                  <a:pt x="1785874" y="285750"/>
                </a:lnTo>
                <a:lnTo>
                  <a:pt x="1785874" y="0"/>
                </a:lnTo>
                <a:lnTo>
                  <a:pt x="0" y="0"/>
                </a:lnTo>
                <a:lnTo>
                  <a:pt x="0" y="285750"/>
                </a:lnTo>
                <a:close/>
              </a:path>
            </a:pathLst>
          </a:custGeom>
          <a:solidFill>
            <a:srgbClr val="008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86126" y="714375"/>
            <a:ext cx="1786255" cy="285750"/>
          </a:xfrm>
          <a:custGeom>
            <a:avLst/>
            <a:gdLst/>
            <a:ahLst/>
            <a:cxnLst/>
            <a:rect l="l" t="t" r="r" b="b"/>
            <a:pathLst>
              <a:path w="1786254" h="285750">
                <a:moveTo>
                  <a:pt x="0" y="285750"/>
                </a:moveTo>
                <a:lnTo>
                  <a:pt x="1785874" y="285750"/>
                </a:lnTo>
                <a:lnTo>
                  <a:pt x="1785874" y="0"/>
                </a:lnTo>
                <a:lnTo>
                  <a:pt x="0" y="0"/>
                </a:lnTo>
                <a:lnTo>
                  <a:pt x="0" y="28575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143121" y="963422"/>
            <a:ext cx="29209" cy="1906905"/>
          </a:xfrm>
          <a:custGeom>
            <a:avLst/>
            <a:gdLst/>
            <a:ahLst/>
            <a:cxnLst/>
            <a:rect l="l" t="t" r="r" b="b"/>
            <a:pathLst>
              <a:path w="29210" h="1906905">
                <a:moveTo>
                  <a:pt x="0" y="0"/>
                </a:moveTo>
                <a:lnTo>
                  <a:pt x="28828" y="1906904"/>
                </a:lnTo>
              </a:path>
            </a:pathLst>
          </a:custGeom>
          <a:ln w="253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934461" y="726948"/>
            <a:ext cx="148971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>
                <a:latin typeface="Calibri"/>
                <a:cs typeface="Calibri"/>
              </a:rPr>
              <a:t>слу</a:t>
            </a:r>
            <a:r>
              <a:rPr sz="1800" b="1" spc="-35" dirty="0">
                <a:latin typeface="Calibri"/>
                <a:cs typeface="Calibri"/>
              </a:rPr>
              <a:t>х</a:t>
            </a:r>
            <a:r>
              <a:rPr sz="1800" b="1" dirty="0">
                <a:latin typeface="Calibri"/>
                <a:cs typeface="Calibri"/>
              </a:rPr>
              <a:t>овой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spc="-35" dirty="0">
                <a:latin typeface="Calibri"/>
                <a:cs typeface="Calibri"/>
              </a:rPr>
              <a:t>хо</a:t>
            </a:r>
            <a:r>
              <a:rPr sz="1800" b="1" dirty="0">
                <a:latin typeface="Calibri"/>
                <a:cs typeface="Calibri"/>
              </a:rPr>
              <a:t>лм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31165" y="5861523"/>
            <a:ext cx="8847455" cy="584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spc="-10" dirty="0">
                <a:latin typeface="Arial"/>
                <a:cs typeface="Arial"/>
              </a:rPr>
              <a:t>mi</a:t>
            </a:r>
            <a:r>
              <a:rPr sz="2000" b="1" dirty="0">
                <a:latin typeface="Arial"/>
                <a:cs typeface="Arial"/>
              </a:rPr>
              <a:t>d</a:t>
            </a:r>
            <a:r>
              <a:rPr sz="2000" b="1" spc="-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–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с</a:t>
            </a:r>
            <a:r>
              <a:rPr sz="2000" spc="5" dirty="0">
                <a:latin typeface="Arial"/>
                <a:cs typeface="Arial"/>
              </a:rPr>
              <a:t>р</a:t>
            </a:r>
            <a:r>
              <a:rPr sz="2000" spc="-50" dirty="0">
                <a:latin typeface="Arial"/>
                <a:cs typeface="Arial"/>
              </a:rPr>
              <a:t>е</a:t>
            </a:r>
            <a:r>
              <a:rPr sz="2000" dirty="0">
                <a:latin typeface="Arial"/>
                <a:cs typeface="Arial"/>
              </a:rPr>
              <a:t>д</a:t>
            </a:r>
            <a:r>
              <a:rPr sz="2000" spc="-10" dirty="0">
                <a:latin typeface="Arial"/>
                <a:cs typeface="Arial"/>
              </a:rPr>
              <a:t>н</a:t>
            </a:r>
            <a:r>
              <a:rPr sz="2000" dirty="0">
                <a:latin typeface="Arial"/>
                <a:cs typeface="Arial"/>
              </a:rPr>
              <a:t>ий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м</a:t>
            </a:r>
            <a:r>
              <a:rPr sz="2000" spc="-20" dirty="0">
                <a:latin typeface="Arial"/>
                <a:cs typeface="Arial"/>
              </a:rPr>
              <a:t>о</a:t>
            </a:r>
            <a:r>
              <a:rPr sz="2000" dirty="0">
                <a:latin typeface="Arial"/>
                <a:cs typeface="Arial"/>
              </a:rPr>
              <a:t>зг;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l</a:t>
            </a:r>
            <a:r>
              <a:rPr sz="2000" b="1" dirty="0">
                <a:latin typeface="Arial"/>
                <a:cs typeface="Arial"/>
              </a:rPr>
              <a:t>g</a:t>
            </a:r>
            <a:r>
              <a:rPr sz="2000" b="1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–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л</a:t>
            </a:r>
            <a:r>
              <a:rPr sz="2000" spc="-50" dirty="0">
                <a:latin typeface="Arial"/>
                <a:cs typeface="Arial"/>
              </a:rPr>
              <a:t>а</a:t>
            </a:r>
            <a:r>
              <a:rPr sz="2000" spc="-225" dirty="0">
                <a:latin typeface="Arial"/>
                <a:cs typeface="Arial"/>
              </a:rPr>
              <a:t>т</a:t>
            </a:r>
            <a:r>
              <a:rPr sz="2000" dirty="0">
                <a:latin typeface="Arial"/>
                <a:cs typeface="Arial"/>
              </a:rPr>
              <a:t>.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spc="20" dirty="0">
                <a:latin typeface="Arial"/>
                <a:cs typeface="Arial"/>
              </a:rPr>
              <a:t>к</a:t>
            </a:r>
            <a:r>
              <a:rPr sz="2000" spc="-50" dirty="0">
                <a:latin typeface="Arial"/>
                <a:cs typeface="Arial"/>
              </a:rPr>
              <a:t>о</a:t>
            </a:r>
            <a:r>
              <a:rPr sz="2000" dirty="0">
                <a:latin typeface="Arial"/>
                <a:cs typeface="Arial"/>
              </a:rPr>
              <a:t>ленч</a:t>
            </a:r>
            <a:r>
              <a:rPr sz="2000" spc="-50" dirty="0">
                <a:latin typeface="Arial"/>
                <a:cs typeface="Arial"/>
              </a:rPr>
              <a:t>а</a:t>
            </a:r>
            <a:r>
              <a:rPr sz="2000" spc="-30" dirty="0">
                <a:latin typeface="Arial"/>
                <a:cs typeface="Arial"/>
              </a:rPr>
              <a:t>т</a:t>
            </a:r>
            <a:r>
              <a:rPr sz="2000" dirty="0">
                <a:latin typeface="Arial"/>
                <a:cs typeface="Arial"/>
              </a:rPr>
              <a:t>ое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spc="-30" dirty="0">
                <a:latin typeface="Arial"/>
                <a:cs typeface="Arial"/>
              </a:rPr>
              <a:t>т</a:t>
            </a:r>
            <a:r>
              <a:rPr sz="2000" spc="-75" dirty="0">
                <a:latin typeface="Arial"/>
                <a:cs typeface="Arial"/>
              </a:rPr>
              <a:t>е</a:t>
            </a:r>
            <a:r>
              <a:rPr sz="2000" spc="15" dirty="0">
                <a:latin typeface="Arial"/>
                <a:cs typeface="Arial"/>
              </a:rPr>
              <a:t>л</a:t>
            </a:r>
            <a:r>
              <a:rPr sz="2000" dirty="0">
                <a:latin typeface="Arial"/>
                <a:cs typeface="Arial"/>
              </a:rPr>
              <a:t>о; </a:t>
            </a:r>
            <a:r>
              <a:rPr sz="2000" b="1" spc="-10" dirty="0">
                <a:latin typeface="Arial"/>
                <a:cs typeface="Arial"/>
              </a:rPr>
              <a:t>m</a:t>
            </a:r>
            <a:r>
              <a:rPr sz="2000" b="1" dirty="0">
                <a:latin typeface="Arial"/>
                <a:cs typeface="Arial"/>
              </a:rPr>
              <a:t>g</a:t>
            </a:r>
            <a:r>
              <a:rPr sz="2000" b="1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–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м</a:t>
            </a:r>
            <a:r>
              <a:rPr sz="2000" spc="-45" dirty="0">
                <a:latin typeface="Arial"/>
                <a:cs typeface="Arial"/>
              </a:rPr>
              <a:t>е</a:t>
            </a:r>
            <a:r>
              <a:rPr sz="2000" dirty="0">
                <a:latin typeface="Arial"/>
                <a:cs typeface="Arial"/>
              </a:rPr>
              <a:t>д.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spc="20" dirty="0">
                <a:latin typeface="Arial"/>
                <a:cs typeface="Arial"/>
              </a:rPr>
              <a:t>к</a:t>
            </a:r>
            <a:r>
              <a:rPr sz="2000" spc="-50" dirty="0">
                <a:latin typeface="Arial"/>
                <a:cs typeface="Arial"/>
              </a:rPr>
              <a:t>о</a:t>
            </a:r>
            <a:r>
              <a:rPr sz="2000" dirty="0">
                <a:latin typeface="Arial"/>
                <a:cs typeface="Arial"/>
              </a:rPr>
              <a:t>ленч</a:t>
            </a:r>
            <a:r>
              <a:rPr sz="2000" spc="-50" dirty="0">
                <a:latin typeface="Arial"/>
                <a:cs typeface="Arial"/>
              </a:rPr>
              <a:t>а</a:t>
            </a:r>
            <a:r>
              <a:rPr sz="2000" spc="-30" dirty="0">
                <a:latin typeface="Arial"/>
                <a:cs typeface="Arial"/>
              </a:rPr>
              <a:t>т</a:t>
            </a:r>
            <a:r>
              <a:rPr sz="2000" dirty="0">
                <a:latin typeface="Arial"/>
                <a:cs typeface="Arial"/>
              </a:rPr>
              <a:t>ое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spc="-30" dirty="0">
                <a:latin typeface="Arial"/>
                <a:cs typeface="Arial"/>
              </a:rPr>
              <a:t>т</a:t>
            </a:r>
            <a:r>
              <a:rPr sz="2000" spc="-75" dirty="0">
                <a:latin typeface="Arial"/>
                <a:cs typeface="Arial"/>
              </a:rPr>
              <a:t>е</a:t>
            </a:r>
            <a:r>
              <a:rPr sz="2000" spc="15" dirty="0">
                <a:latin typeface="Arial"/>
                <a:cs typeface="Arial"/>
              </a:rPr>
              <a:t>л</a:t>
            </a:r>
            <a:r>
              <a:rPr sz="2000" dirty="0">
                <a:latin typeface="Arial"/>
                <a:cs typeface="Arial"/>
              </a:rPr>
              <a:t>о;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000" b="1" spc="-5" dirty="0">
                <a:latin typeface="Arial"/>
                <a:cs typeface="Arial"/>
              </a:rPr>
              <a:t>o</a:t>
            </a:r>
            <a:r>
              <a:rPr sz="2000" b="1" dirty="0">
                <a:latin typeface="Arial"/>
                <a:cs typeface="Arial"/>
              </a:rPr>
              <a:t>t</a:t>
            </a:r>
            <a:r>
              <a:rPr sz="2000" b="1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–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зри</a:t>
            </a:r>
            <a:r>
              <a:rPr sz="2000" spc="-35" dirty="0">
                <a:latin typeface="Arial"/>
                <a:cs typeface="Arial"/>
              </a:rPr>
              <a:t>т</a:t>
            </a:r>
            <a:r>
              <a:rPr sz="2000" spc="-75" dirty="0">
                <a:latin typeface="Arial"/>
                <a:cs typeface="Arial"/>
              </a:rPr>
              <a:t>е</a:t>
            </a:r>
            <a:r>
              <a:rPr sz="2000" dirty="0">
                <a:latin typeface="Arial"/>
                <a:cs typeface="Arial"/>
              </a:rPr>
              <a:t>ль</a:t>
            </a:r>
            <a:r>
              <a:rPr sz="2000" spc="-10" dirty="0">
                <a:latin typeface="Arial"/>
                <a:cs typeface="Arial"/>
              </a:rPr>
              <a:t>н</a:t>
            </a:r>
            <a:r>
              <a:rPr sz="2000" dirty="0">
                <a:latin typeface="Arial"/>
                <a:cs typeface="Arial"/>
              </a:rPr>
              <a:t>ый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тра</a:t>
            </a:r>
            <a:r>
              <a:rPr sz="2000" spc="15" dirty="0">
                <a:latin typeface="Arial"/>
                <a:cs typeface="Arial"/>
              </a:rPr>
              <a:t>к</a:t>
            </a:r>
            <a:r>
              <a:rPr sz="2000" dirty="0">
                <a:latin typeface="Arial"/>
                <a:cs typeface="Arial"/>
              </a:rPr>
              <a:t>т;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X</a:t>
            </a:r>
            <a:r>
              <a:rPr sz="2000" b="1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–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зри</a:t>
            </a:r>
            <a:r>
              <a:rPr sz="2000" spc="-35" dirty="0">
                <a:latin typeface="Arial"/>
                <a:cs typeface="Arial"/>
              </a:rPr>
              <a:t>т</a:t>
            </a:r>
            <a:r>
              <a:rPr sz="2000" spc="-75" dirty="0">
                <a:latin typeface="Arial"/>
                <a:cs typeface="Arial"/>
              </a:rPr>
              <a:t>е</a:t>
            </a:r>
            <a:r>
              <a:rPr sz="2000" dirty="0">
                <a:latin typeface="Arial"/>
                <a:cs typeface="Arial"/>
              </a:rPr>
              <a:t>ль</a:t>
            </a:r>
            <a:r>
              <a:rPr sz="2000" spc="-10" dirty="0">
                <a:latin typeface="Arial"/>
                <a:cs typeface="Arial"/>
              </a:rPr>
              <a:t>н</a:t>
            </a:r>
            <a:r>
              <a:rPr sz="2000" dirty="0">
                <a:latin typeface="Arial"/>
                <a:cs typeface="Arial"/>
              </a:rPr>
              <a:t>ый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п</a:t>
            </a:r>
            <a:r>
              <a:rPr sz="2000" dirty="0">
                <a:latin typeface="Arial"/>
                <a:cs typeface="Arial"/>
              </a:rPr>
              <a:t>ерекр</a:t>
            </a:r>
            <a:r>
              <a:rPr sz="2000" spc="5" dirty="0">
                <a:latin typeface="Arial"/>
                <a:cs typeface="Arial"/>
              </a:rPr>
              <a:t>е</a:t>
            </a:r>
            <a:r>
              <a:rPr sz="2000" dirty="0">
                <a:latin typeface="Arial"/>
                <a:cs typeface="Arial"/>
              </a:rPr>
              <a:t>ст;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I</a:t>
            </a:r>
            <a:r>
              <a:rPr sz="2000" b="1" dirty="0">
                <a:latin typeface="Arial"/>
                <a:cs typeface="Arial"/>
              </a:rPr>
              <a:t>I</a:t>
            </a:r>
            <a:r>
              <a:rPr sz="2000" b="1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–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зри</a:t>
            </a:r>
            <a:r>
              <a:rPr sz="2000" spc="-35" dirty="0">
                <a:latin typeface="Arial"/>
                <a:cs typeface="Arial"/>
              </a:rPr>
              <a:t>т</a:t>
            </a:r>
            <a:r>
              <a:rPr sz="2000" spc="-75" dirty="0">
                <a:latin typeface="Arial"/>
                <a:cs typeface="Arial"/>
              </a:rPr>
              <a:t>е</a:t>
            </a:r>
            <a:r>
              <a:rPr sz="2000" dirty="0">
                <a:latin typeface="Arial"/>
                <a:cs typeface="Arial"/>
              </a:rPr>
              <a:t>ль</a:t>
            </a:r>
            <a:r>
              <a:rPr sz="2000" spc="-10" dirty="0">
                <a:latin typeface="Arial"/>
                <a:cs typeface="Arial"/>
              </a:rPr>
              <a:t>н</a:t>
            </a:r>
            <a:r>
              <a:rPr sz="2000" dirty="0">
                <a:latin typeface="Arial"/>
                <a:cs typeface="Arial"/>
              </a:rPr>
              <a:t>ый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нерв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4580" y="726757"/>
            <a:ext cx="8229600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0460">
              <a:lnSpc>
                <a:spcPct val="100000"/>
              </a:lnSpc>
            </a:pPr>
            <a:r>
              <a:rPr sz="3200" dirty="0"/>
              <a:t>Н</a:t>
            </a:r>
            <a:r>
              <a:rPr sz="3200" spc="-40" dirty="0"/>
              <a:t>о</a:t>
            </a:r>
            <a:r>
              <a:rPr sz="3200" dirty="0"/>
              <a:t>жки</a:t>
            </a:r>
            <a:r>
              <a:rPr sz="3200" spc="10" dirty="0"/>
              <a:t> </a:t>
            </a:r>
            <a:r>
              <a:rPr sz="3200" dirty="0"/>
              <a:t>б</a:t>
            </a:r>
            <a:r>
              <a:rPr sz="3200" spc="-60" dirty="0"/>
              <a:t>о</a:t>
            </a:r>
            <a:r>
              <a:rPr sz="3200" dirty="0"/>
              <a:t>льшо</a:t>
            </a:r>
            <a:r>
              <a:rPr sz="3200" spc="-25" dirty="0"/>
              <a:t>г</a:t>
            </a:r>
            <a:r>
              <a:rPr sz="3200" dirty="0"/>
              <a:t>о</a:t>
            </a:r>
            <a:r>
              <a:rPr sz="3200" spc="-15" dirty="0"/>
              <a:t> </a:t>
            </a:r>
            <a:r>
              <a:rPr sz="3200" dirty="0"/>
              <a:t>моз</a:t>
            </a:r>
            <a:r>
              <a:rPr sz="3200" spc="-10" dirty="0"/>
              <a:t>г</a:t>
            </a:r>
            <a:r>
              <a:rPr sz="3200" dirty="0"/>
              <a:t>а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6448" y="1219200"/>
            <a:ext cx="8825865" cy="5360442"/>
          </a:xfrm>
          <a:prstGeom prst="rect">
            <a:avLst/>
          </a:prstGeom>
          <a:solidFill>
            <a:schemeClr val="bg2"/>
          </a:solidFill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2500" spc="-15" dirty="0">
                <a:latin typeface="Calibri"/>
                <a:cs typeface="Calibri"/>
              </a:rPr>
              <a:t>б</a:t>
            </a:r>
            <a:r>
              <a:rPr sz="2500" spc="-70" dirty="0">
                <a:latin typeface="Calibri"/>
                <a:cs typeface="Calibri"/>
              </a:rPr>
              <a:t>е</a:t>
            </a:r>
            <a:r>
              <a:rPr sz="2500" spc="-20" dirty="0">
                <a:latin typeface="Calibri"/>
                <a:cs typeface="Calibri"/>
              </a:rPr>
              <a:t>лые</a:t>
            </a:r>
            <a:r>
              <a:rPr sz="2500" spc="-10" dirty="0">
                <a:latin typeface="Calibri"/>
                <a:cs typeface="Calibri"/>
              </a:rPr>
              <a:t> </a:t>
            </a:r>
            <a:r>
              <a:rPr sz="2500" spc="-15" dirty="0">
                <a:latin typeface="Calibri"/>
                <a:cs typeface="Calibri"/>
              </a:rPr>
              <a:t>ок</a:t>
            </a:r>
            <a:r>
              <a:rPr sz="2500" spc="-45" dirty="0">
                <a:latin typeface="Calibri"/>
                <a:cs typeface="Calibri"/>
              </a:rPr>
              <a:t>р</a:t>
            </a:r>
            <a:r>
              <a:rPr sz="2500" spc="-15" dirty="0">
                <a:latin typeface="Calibri"/>
                <a:cs typeface="Calibri"/>
              </a:rPr>
              <a:t>у</a:t>
            </a:r>
            <a:r>
              <a:rPr sz="2500" spc="-120" dirty="0">
                <a:latin typeface="Calibri"/>
                <a:cs typeface="Calibri"/>
              </a:rPr>
              <a:t>г</a:t>
            </a:r>
            <a:r>
              <a:rPr sz="2500" spc="-20" dirty="0">
                <a:latin typeface="Calibri"/>
                <a:cs typeface="Calibri"/>
              </a:rPr>
              <a:t>лые</a:t>
            </a:r>
            <a:r>
              <a:rPr sz="2500" spc="10" dirty="0">
                <a:latin typeface="Calibri"/>
                <a:cs typeface="Calibri"/>
              </a:rPr>
              <a:t> </a:t>
            </a:r>
            <a:r>
              <a:rPr sz="2500" spc="-55" dirty="0">
                <a:latin typeface="Calibri"/>
                <a:cs typeface="Calibri"/>
              </a:rPr>
              <a:t>т</a:t>
            </a:r>
            <a:r>
              <a:rPr sz="2500" spc="-60" dirty="0">
                <a:latin typeface="Calibri"/>
                <a:cs typeface="Calibri"/>
              </a:rPr>
              <a:t>о</a:t>
            </a:r>
            <a:r>
              <a:rPr sz="2500" spc="-15" dirty="0">
                <a:latin typeface="Calibri"/>
                <a:cs typeface="Calibri"/>
              </a:rPr>
              <a:t>лстые</a:t>
            </a:r>
            <a:r>
              <a:rPr sz="2500" spc="15" dirty="0">
                <a:latin typeface="Calibri"/>
                <a:cs typeface="Calibri"/>
              </a:rPr>
              <a:t> </a:t>
            </a:r>
            <a:r>
              <a:rPr sz="2500" spc="-15" dirty="0">
                <a:latin typeface="Calibri"/>
                <a:cs typeface="Calibri"/>
              </a:rPr>
              <a:t>тяжи</a:t>
            </a:r>
            <a:r>
              <a:rPr sz="2500" spc="-5" dirty="0">
                <a:latin typeface="Calibri"/>
                <a:cs typeface="Calibri"/>
              </a:rPr>
              <a:t> </a:t>
            </a:r>
            <a:r>
              <a:rPr sz="2500" spc="-15" dirty="0">
                <a:latin typeface="Calibri"/>
                <a:cs typeface="Calibri"/>
              </a:rPr>
              <a:t>на</a:t>
            </a:r>
            <a:r>
              <a:rPr sz="2500" spc="5" dirty="0">
                <a:latin typeface="Calibri"/>
                <a:cs typeface="Calibri"/>
              </a:rPr>
              <a:t> </a:t>
            </a:r>
            <a:r>
              <a:rPr sz="2500" spc="-30" dirty="0">
                <a:latin typeface="Calibri"/>
                <a:cs typeface="Calibri"/>
              </a:rPr>
              <a:t>б</a:t>
            </a:r>
            <a:r>
              <a:rPr sz="2500" spc="-15" dirty="0">
                <a:latin typeface="Calibri"/>
                <a:cs typeface="Calibri"/>
              </a:rPr>
              <a:t>а</a:t>
            </a:r>
            <a:r>
              <a:rPr sz="2500" spc="-10" dirty="0">
                <a:latin typeface="Calibri"/>
                <a:cs typeface="Calibri"/>
              </a:rPr>
              <a:t>з</a:t>
            </a:r>
            <a:r>
              <a:rPr sz="2500" spc="-15" dirty="0">
                <a:latin typeface="Calibri"/>
                <a:cs typeface="Calibri"/>
              </a:rPr>
              <a:t>альной</a:t>
            </a:r>
            <a:r>
              <a:rPr sz="2500" spc="-5" dirty="0">
                <a:latin typeface="Calibri"/>
                <a:cs typeface="Calibri"/>
              </a:rPr>
              <a:t> </a:t>
            </a:r>
            <a:r>
              <a:rPr sz="2500" spc="-15" dirty="0">
                <a:latin typeface="Calibri"/>
                <a:cs typeface="Calibri"/>
              </a:rPr>
              <a:t>с</a:t>
            </a:r>
            <a:r>
              <a:rPr sz="2500" spc="-50" dirty="0">
                <a:latin typeface="Calibri"/>
                <a:cs typeface="Calibri"/>
              </a:rPr>
              <a:t>т</a:t>
            </a:r>
            <a:r>
              <a:rPr sz="2500" spc="-15" dirty="0">
                <a:latin typeface="Calibri"/>
                <a:cs typeface="Calibri"/>
              </a:rPr>
              <a:t>ороне</a:t>
            </a:r>
            <a:endParaRPr sz="2500" dirty="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</a:pPr>
            <a:r>
              <a:rPr sz="2500" spc="-20" dirty="0">
                <a:latin typeface="Calibri"/>
                <a:cs typeface="Calibri"/>
              </a:rPr>
              <a:t>мо</a:t>
            </a:r>
            <a:r>
              <a:rPr sz="2500" spc="-10" dirty="0">
                <a:latin typeface="Calibri"/>
                <a:cs typeface="Calibri"/>
              </a:rPr>
              <a:t>зга,</a:t>
            </a:r>
            <a:r>
              <a:rPr sz="2500" spc="-30" dirty="0">
                <a:latin typeface="Calibri"/>
                <a:cs typeface="Calibri"/>
              </a:rPr>
              <a:t> </a:t>
            </a:r>
            <a:r>
              <a:rPr sz="2500" spc="-20" dirty="0">
                <a:latin typeface="Calibri"/>
                <a:cs typeface="Calibri"/>
              </a:rPr>
              <a:t>и</a:t>
            </a:r>
            <a:r>
              <a:rPr sz="2500" spc="-50" dirty="0">
                <a:latin typeface="Calibri"/>
                <a:cs typeface="Calibri"/>
              </a:rPr>
              <a:t>д</a:t>
            </a:r>
            <a:r>
              <a:rPr sz="2500" spc="-15" dirty="0">
                <a:latin typeface="Calibri"/>
                <a:cs typeface="Calibri"/>
              </a:rPr>
              <a:t>ут</a:t>
            </a:r>
            <a:r>
              <a:rPr sz="2500" spc="10" dirty="0">
                <a:latin typeface="Calibri"/>
                <a:cs typeface="Calibri"/>
              </a:rPr>
              <a:t> </a:t>
            </a:r>
            <a:r>
              <a:rPr sz="2500" spc="-15" dirty="0">
                <a:latin typeface="Calibri"/>
                <a:cs typeface="Calibri"/>
              </a:rPr>
              <a:t>из</a:t>
            </a:r>
            <a:r>
              <a:rPr sz="2500" spc="-5" dirty="0">
                <a:latin typeface="Calibri"/>
                <a:cs typeface="Calibri"/>
              </a:rPr>
              <a:t> </a:t>
            </a:r>
            <a:r>
              <a:rPr sz="2500" spc="-15" dirty="0">
                <a:latin typeface="Calibri"/>
                <a:cs typeface="Calibri"/>
              </a:rPr>
              <a:t>моста</a:t>
            </a:r>
            <a:r>
              <a:rPr sz="2500" spc="-5" dirty="0">
                <a:latin typeface="Calibri"/>
                <a:cs typeface="Calibri"/>
              </a:rPr>
              <a:t> </a:t>
            </a:r>
            <a:r>
              <a:rPr sz="2500" spc="-15" dirty="0">
                <a:latin typeface="Calibri"/>
                <a:cs typeface="Calibri"/>
              </a:rPr>
              <a:t>к</a:t>
            </a:r>
            <a:r>
              <a:rPr sz="2500" spc="5" dirty="0">
                <a:latin typeface="Calibri"/>
                <a:cs typeface="Calibri"/>
              </a:rPr>
              <a:t> </a:t>
            </a:r>
            <a:r>
              <a:rPr sz="2500" spc="-15" dirty="0">
                <a:latin typeface="Calibri"/>
                <a:cs typeface="Calibri"/>
              </a:rPr>
              <a:t>п</a:t>
            </a:r>
            <a:r>
              <a:rPr sz="2500" spc="-70" dirty="0">
                <a:latin typeface="Calibri"/>
                <a:cs typeface="Calibri"/>
              </a:rPr>
              <a:t>о</a:t>
            </a:r>
            <a:r>
              <a:rPr sz="2500" spc="-20" dirty="0">
                <a:latin typeface="Calibri"/>
                <a:cs typeface="Calibri"/>
              </a:rPr>
              <a:t>луша</a:t>
            </a:r>
            <a:r>
              <a:rPr sz="2500" spc="-25" dirty="0">
                <a:latin typeface="Calibri"/>
                <a:cs typeface="Calibri"/>
              </a:rPr>
              <a:t>р</a:t>
            </a:r>
            <a:r>
              <a:rPr sz="2500" spc="-20" dirty="0">
                <a:latin typeface="Calibri"/>
                <a:cs typeface="Calibri"/>
              </a:rPr>
              <a:t>иям</a:t>
            </a:r>
            <a:r>
              <a:rPr sz="2500" spc="-5" dirty="0">
                <a:latin typeface="Calibri"/>
                <a:cs typeface="Calibri"/>
              </a:rPr>
              <a:t> </a:t>
            </a:r>
            <a:r>
              <a:rPr sz="2500" spc="-15" dirty="0">
                <a:latin typeface="Calibri"/>
                <a:cs typeface="Calibri"/>
              </a:rPr>
              <a:t>б</a:t>
            </a:r>
            <a:r>
              <a:rPr sz="2500" spc="-70" dirty="0">
                <a:latin typeface="Calibri"/>
                <a:cs typeface="Calibri"/>
              </a:rPr>
              <a:t>о</a:t>
            </a:r>
            <a:r>
              <a:rPr sz="2500" spc="-20" dirty="0">
                <a:latin typeface="Calibri"/>
                <a:cs typeface="Calibri"/>
              </a:rPr>
              <a:t>льшо</a:t>
            </a:r>
            <a:r>
              <a:rPr sz="2500" spc="-50" dirty="0">
                <a:latin typeface="Calibri"/>
                <a:cs typeface="Calibri"/>
              </a:rPr>
              <a:t>г</a:t>
            </a:r>
            <a:r>
              <a:rPr sz="2500" spc="-15" dirty="0">
                <a:latin typeface="Calibri"/>
                <a:cs typeface="Calibri"/>
              </a:rPr>
              <a:t>о</a:t>
            </a:r>
            <a:r>
              <a:rPr sz="2500" spc="-5" dirty="0">
                <a:latin typeface="Calibri"/>
                <a:cs typeface="Calibri"/>
              </a:rPr>
              <a:t> </a:t>
            </a:r>
            <a:r>
              <a:rPr sz="2500" spc="-15" dirty="0">
                <a:latin typeface="Calibri"/>
                <a:cs typeface="Calibri"/>
              </a:rPr>
              <a:t>мозга</a:t>
            </a:r>
            <a:endParaRPr sz="2500" dirty="0">
              <a:latin typeface="Calibri"/>
              <a:cs typeface="Calibri"/>
            </a:endParaRPr>
          </a:p>
          <a:p>
            <a:pPr marL="355600" marR="596265" indent="-342900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355600" algn="l"/>
              </a:tabLst>
            </a:pPr>
            <a:r>
              <a:rPr sz="2500" spc="-15" dirty="0">
                <a:latin typeface="Calibri"/>
                <a:cs typeface="Calibri"/>
              </a:rPr>
              <a:t>ра</a:t>
            </a:r>
            <a:r>
              <a:rPr sz="2500" spc="-35" dirty="0">
                <a:latin typeface="Calibri"/>
                <a:cs typeface="Calibri"/>
              </a:rPr>
              <a:t>з</a:t>
            </a:r>
            <a:r>
              <a:rPr sz="2500" spc="-50" dirty="0">
                <a:latin typeface="Calibri"/>
                <a:cs typeface="Calibri"/>
              </a:rPr>
              <a:t>д</a:t>
            </a:r>
            <a:r>
              <a:rPr sz="2500" spc="-65" dirty="0">
                <a:latin typeface="Calibri"/>
                <a:cs typeface="Calibri"/>
              </a:rPr>
              <a:t>е</a:t>
            </a:r>
            <a:r>
              <a:rPr sz="2500" spc="-20" dirty="0">
                <a:latin typeface="Calibri"/>
                <a:cs typeface="Calibri"/>
              </a:rPr>
              <a:t>лены</a:t>
            </a:r>
            <a:r>
              <a:rPr sz="2500" spc="-5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м</a:t>
            </a:r>
            <a:r>
              <a:rPr sz="2500" spc="-55" dirty="0">
                <a:latin typeface="Calibri"/>
                <a:cs typeface="Calibri"/>
              </a:rPr>
              <a:t>е</a:t>
            </a:r>
            <a:r>
              <a:rPr sz="2500" spc="-20" dirty="0">
                <a:latin typeface="Calibri"/>
                <a:cs typeface="Calibri"/>
              </a:rPr>
              <a:t>ж</a:t>
            </a:r>
            <a:r>
              <a:rPr sz="2500" spc="-10" dirty="0">
                <a:latin typeface="Calibri"/>
                <a:cs typeface="Calibri"/>
              </a:rPr>
              <a:t>н</a:t>
            </a:r>
            <a:r>
              <a:rPr sz="2500" spc="-40" dirty="0">
                <a:latin typeface="Calibri"/>
                <a:cs typeface="Calibri"/>
              </a:rPr>
              <a:t>о</a:t>
            </a:r>
            <a:r>
              <a:rPr sz="2500" spc="-20" dirty="0">
                <a:latin typeface="Calibri"/>
                <a:cs typeface="Calibri"/>
              </a:rPr>
              <a:t>ж</a:t>
            </a:r>
            <a:r>
              <a:rPr sz="2500" spc="-50" dirty="0">
                <a:latin typeface="Calibri"/>
                <a:cs typeface="Calibri"/>
              </a:rPr>
              <a:t>к</a:t>
            </a:r>
            <a:r>
              <a:rPr sz="2500" spc="-15" dirty="0">
                <a:latin typeface="Calibri"/>
                <a:cs typeface="Calibri"/>
              </a:rPr>
              <a:t>овой</a:t>
            </a:r>
            <a:r>
              <a:rPr sz="2500" spc="-25" dirty="0">
                <a:latin typeface="Calibri"/>
                <a:cs typeface="Calibri"/>
              </a:rPr>
              <a:t> </a:t>
            </a:r>
            <a:r>
              <a:rPr sz="2500" spc="-15" dirty="0">
                <a:latin typeface="Calibri"/>
                <a:cs typeface="Calibri"/>
              </a:rPr>
              <a:t>боро</a:t>
            </a:r>
            <a:r>
              <a:rPr sz="2500" spc="-35" dirty="0">
                <a:latin typeface="Calibri"/>
                <a:cs typeface="Calibri"/>
              </a:rPr>
              <a:t>з</a:t>
            </a:r>
            <a:r>
              <a:rPr sz="2500" spc="-50" dirty="0">
                <a:latin typeface="Calibri"/>
                <a:cs typeface="Calibri"/>
              </a:rPr>
              <a:t>д</a:t>
            </a:r>
            <a:r>
              <a:rPr sz="2500" spc="-15" dirty="0">
                <a:latin typeface="Calibri"/>
                <a:cs typeface="Calibri"/>
              </a:rPr>
              <a:t>ой.</a:t>
            </a:r>
            <a:r>
              <a:rPr sz="2500" spc="15" dirty="0">
                <a:latin typeface="Calibri"/>
                <a:cs typeface="Calibri"/>
              </a:rPr>
              <a:t> </a:t>
            </a:r>
            <a:r>
              <a:rPr sz="2500" spc="-15" dirty="0">
                <a:latin typeface="Calibri"/>
                <a:cs typeface="Calibri"/>
              </a:rPr>
              <a:t>Из</a:t>
            </a:r>
            <a:r>
              <a:rPr sz="2500" spc="5" dirty="0">
                <a:latin typeface="Calibri"/>
                <a:cs typeface="Calibri"/>
              </a:rPr>
              <a:t> </a:t>
            </a:r>
            <a:r>
              <a:rPr sz="2500" spc="-15" dirty="0">
                <a:latin typeface="Calibri"/>
                <a:cs typeface="Calibri"/>
              </a:rPr>
              <a:t>боро</a:t>
            </a:r>
            <a:r>
              <a:rPr sz="2500" spc="-35" dirty="0">
                <a:latin typeface="Calibri"/>
                <a:cs typeface="Calibri"/>
              </a:rPr>
              <a:t>з</a:t>
            </a:r>
            <a:r>
              <a:rPr sz="2500" spc="-20" dirty="0">
                <a:latin typeface="Calibri"/>
                <a:cs typeface="Calibri"/>
              </a:rPr>
              <a:t>ды</a:t>
            </a:r>
            <a:r>
              <a:rPr sz="2500" spc="10" dirty="0">
                <a:latin typeface="Calibri"/>
                <a:cs typeface="Calibri"/>
              </a:rPr>
              <a:t> </a:t>
            </a:r>
            <a:r>
              <a:rPr sz="2500" spc="-15" dirty="0">
                <a:latin typeface="Calibri"/>
                <a:cs typeface="Calibri"/>
              </a:rPr>
              <a:t>на м</a:t>
            </a:r>
            <a:r>
              <a:rPr sz="2500" spc="-50" dirty="0">
                <a:latin typeface="Calibri"/>
                <a:cs typeface="Calibri"/>
              </a:rPr>
              <a:t>е</a:t>
            </a:r>
            <a:r>
              <a:rPr sz="2500" spc="-15" dirty="0">
                <a:latin typeface="Calibri"/>
                <a:cs typeface="Calibri"/>
              </a:rPr>
              <a:t>диальной</a:t>
            </a:r>
            <a:r>
              <a:rPr sz="2500" spc="-5" dirty="0">
                <a:latin typeface="Calibri"/>
                <a:cs typeface="Calibri"/>
              </a:rPr>
              <a:t> </a:t>
            </a:r>
            <a:r>
              <a:rPr sz="2500" spc="-15" dirty="0">
                <a:latin typeface="Calibri"/>
                <a:cs typeface="Calibri"/>
              </a:rPr>
              <a:t>пове</a:t>
            </a:r>
            <a:r>
              <a:rPr sz="2500" spc="-45" dirty="0">
                <a:latin typeface="Calibri"/>
                <a:cs typeface="Calibri"/>
              </a:rPr>
              <a:t>р</a:t>
            </a:r>
            <a:r>
              <a:rPr sz="2500" spc="-15" dirty="0">
                <a:latin typeface="Calibri"/>
                <a:cs typeface="Calibri"/>
              </a:rPr>
              <a:t>хно</a:t>
            </a:r>
            <a:r>
              <a:rPr sz="2500" spc="-5" dirty="0">
                <a:latin typeface="Calibri"/>
                <a:cs typeface="Calibri"/>
              </a:rPr>
              <a:t>с</a:t>
            </a:r>
            <a:r>
              <a:rPr sz="2500" spc="-15" dirty="0">
                <a:latin typeface="Calibri"/>
                <a:cs typeface="Calibri"/>
              </a:rPr>
              <a:t>ти</a:t>
            </a:r>
            <a:r>
              <a:rPr sz="2500" spc="10" dirty="0">
                <a:latin typeface="Calibri"/>
                <a:cs typeface="Calibri"/>
              </a:rPr>
              <a:t> </a:t>
            </a:r>
            <a:r>
              <a:rPr sz="2500" spc="-55" dirty="0">
                <a:latin typeface="Calibri"/>
                <a:cs typeface="Calibri"/>
              </a:rPr>
              <a:t>к</a:t>
            </a:r>
            <a:r>
              <a:rPr sz="2500" spc="-20" dirty="0">
                <a:latin typeface="Calibri"/>
                <a:cs typeface="Calibri"/>
              </a:rPr>
              <a:t>аж</a:t>
            </a:r>
            <a:r>
              <a:rPr sz="2500" spc="-50" dirty="0">
                <a:latin typeface="Calibri"/>
                <a:cs typeface="Calibri"/>
              </a:rPr>
              <a:t>д</a:t>
            </a:r>
            <a:r>
              <a:rPr sz="2500" spc="-15" dirty="0">
                <a:latin typeface="Calibri"/>
                <a:cs typeface="Calibri"/>
              </a:rPr>
              <a:t>ой</a:t>
            </a:r>
            <a:r>
              <a:rPr sz="2500" spc="-5" dirty="0">
                <a:latin typeface="Calibri"/>
                <a:cs typeface="Calibri"/>
              </a:rPr>
              <a:t> </a:t>
            </a:r>
            <a:r>
              <a:rPr sz="2500" spc="-15" dirty="0">
                <a:latin typeface="Calibri"/>
                <a:cs typeface="Calibri"/>
              </a:rPr>
              <a:t>н</a:t>
            </a:r>
            <a:r>
              <a:rPr sz="2500" spc="-40" dirty="0">
                <a:latin typeface="Calibri"/>
                <a:cs typeface="Calibri"/>
              </a:rPr>
              <a:t>о</a:t>
            </a:r>
            <a:r>
              <a:rPr sz="2500" spc="-20" dirty="0">
                <a:latin typeface="Calibri"/>
                <a:cs typeface="Calibri"/>
              </a:rPr>
              <a:t>жки</a:t>
            </a:r>
            <a:r>
              <a:rPr sz="2500" spc="-5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в</a:t>
            </a:r>
            <a:r>
              <a:rPr sz="2500" spc="-20" dirty="0">
                <a:latin typeface="Calibri"/>
                <a:cs typeface="Calibri"/>
              </a:rPr>
              <a:t>ы</a:t>
            </a:r>
            <a:r>
              <a:rPr sz="2500" spc="-65" dirty="0">
                <a:latin typeface="Calibri"/>
                <a:cs typeface="Calibri"/>
              </a:rPr>
              <a:t>х</a:t>
            </a:r>
            <a:r>
              <a:rPr sz="2500" spc="-85" dirty="0">
                <a:latin typeface="Calibri"/>
                <a:cs typeface="Calibri"/>
              </a:rPr>
              <a:t>о</a:t>
            </a:r>
            <a:r>
              <a:rPr sz="2500" spc="-15" dirty="0">
                <a:latin typeface="Calibri"/>
                <a:cs typeface="Calibri"/>
              </a:rPr>
              <a:t>дит</a:t>
            </a:r>
            <a:r>
              <a:rPr sz="2500" spc="-10" dirty="0">
                <a:latin typeface="Calibri"/>
                <a:cs typeface="Calibri"/>
              </a:rPr>
              <a:t> </a:t>
            </a:r>
            <a:r>
              <a:rPr sz="2500" spc="-114" dirty="0">
                <a:solidFill>
                  <a:srgbClr val="C00000"/>
                </a:solidFill>
                <a:latin typeface="Calibri"/>
                <a:cs typeface="Calibri"/>
              </a:rPr>
              <a:t>г</a:t>
            </a:r>
            <a:r>
              <a:rPr sz="2500" spc="-15" dirty="0">
                <a:solidFill>
                  <a:srgbClr val="C00000"/>
                </a:solidFill>
                <a:latin typeface="Calibri"/>
                <a:cs typeface="Calibri"/>
              </a:rPr>
              <a:t>ла</a:t>
            </a:r>
            <a:r>
              <a:rPr sz="2500" spc="-10" dirty="0">
                <a:solidFill>
                  <a:srgbClr val="C00000"/>
                </a:solidFill>
                <a:latin typeface="Calibri"/>
                <a:cs typeface="Calibri"/>
              </a:rPr>
              <a:t>з</a:t>
            </a:r>
            <a:r>
              <a:rPr sz="2500" spc="-85" dirty="0">
                <a:solidFill>
                  <a:srgbClr val="C00000"/>
                </a:solidFill>
                <a:latin typeface="Calibri"/>
                <a:cs typeface="Calibri"/>
              </a:rPr>
              <a:t>о</a:t>
            </a:r>
            <a:r>
              <a:rPr sz="2500" spc="-15" dirty="0">
                <a:solidFill>
                  <a:srgbClr val="C00000"/>
                </a:solidFill>
                <a:latin typeface="Calibri"/>
                <a:cs typeface="Calibri"/>
              </a:rPr>
              <a:t>двиг</a:t>
            </a:r>
            <a:r>
              <a:rPr sz="2500" spc="-35" dirty="0">
                <a:solidFill>
                  <a:srgbClr val="C00000"/>
                </a:solidFill>
                <a:latin typeface="Calibri"/>
                <a:cs typeface="Calibri"/>
              </a:rPr>
              <a:t>а</a:t>
            </a:r>
            <a:r>
              <a:rPr sz="2500" spc="-45" dirty="0">
                <a:solidFill>
                  <a:srgbClr val="C00000"/>
                </a:solidFill>
                <a:latin typeface="Calibri"/>
                <a:cs typeface="Calibri"/>
              </a:rPr>
              <a:t>т</a:t>
            </a:r>
            <a:r>
              <a:rPr sz="2500" spc="-70" dirty="0">
                <a:solidFill>
                  <a:srgbClr val="C00000"/>
                </a:solidFill>
                <a:latin typeface="Calibri"/>
                <a:cs typeface="Calibri"/>
              </a:rPr>
              <a:t>е</a:t>
            </a:r>
            <a:r>
              <a:rPr sz="2500" spc="-20" dirty="0">
                <a:solidFill>
                  <a:srgbClr val="C00000"/>
                </a:solidFill>
                <a:latin typeface="Calibri"/>
                <a:cs typeface="Calibri"/>
              </a:rPr>
              <a:t>льный</a:t>
            </a:r>
            <a:r>
              <a:rPr sz="2500" spc="-4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500" spc="-15" dirty="0">
                <a:solidFill>
                  <a:srgbClr val="C00000"/>
                </a:solidFill>
                <a:latin typeface="Calibri"/>
                <a:cs typeface="Calibri"/>
              </a:rPr>
              <a:t>нерв</a:t>
            </a:r>
            <a:r>
              <a:rPr sz="2500" spc="1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500" spc="-15" dirty="0">
                <a:latin typeface="Calibri"/>
                <a:cs typeface="Calibri"/>
              </a:rPr>
              <a:t>(3</a:t>
            </a:r>
            <a:r>
              <a:rPr sz="2500" spc="10" dirty="0">
                <a:latin typeface="Calibri"/>
                <a:cs typeface="Calibri"/>
              </a:rPr>
              <a:t> </a:t>
            </a:r>
            <a:r>
              <a:rPr sz="2500" spc="-15" dirty="0">
                <a:latin typeface="Calibri"/>
                <a:cs typeface="Calibri"/>
              </a:rPr>
              <a:t>пара)</a:t>
            </a:r>
            <a:endParaRPr sz="2500" dirty="0">
              <a:latin typeface="Calibri"/>
              <a:cs typeface="Calibri"/>
            </a:endParaRPr>
          </a:p>
          <a:p>
            <a:pPr marL="355600" marR="5080" indent="-342900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355600" algn="l"/>
              </a:tabLst>
            </a:pPr>
            <a:r>
              <a:rPr sz="2500" spc="-55" dirty="0">
                <a:latin typeface="Calibri"/>
                <a:cs typeface="Calibri"/>
              </a:rPr>
              <a:t>к</a:t>
            </a:r>
            <a:r>
              <a:rPr sz="2500" spc="-15" dirty="0">
                <a:latin typeface="Calibri"/>
                <a:cs typeface="Calibri"/>
              </a:rPr>
              <a:t>аждая н</a:t>
            </a:r>
            <a:r>
              <a:rPr sz="2500" spc="-35" dirty="0">
                <a:latin typeface="Calibri"/>
                <a:cs typeface="Calibri"/>
              </a:rPr>
              <a:t>о</a:t>
            </a:r>
            <a:r>
              <a:rPr sz="2500" spc="-20" dirty="0">
                <a:latin typeface="Calibri"/>
                <a:cs typeface="Calibri"/>
              </a:rPr>
              <a:t>ж</a:t>
            </a:r>
            <a:r>
              <a:rPr sz="2500" spc="-50" dirty="0">
                <a:latin typeface="Calibri"/>
                <a:cs typeface="Calibri"/>
              </a:rPr>
              <a:t>к</a:t>
            </a:r>
            <a:r>
              <a:rPr sz="2500" spc="-15" dirty="0">
                <a:latin typeface="Calibri"/>
                <a:cs typeface="Calibri"/>
              </a:rPr>
              <a:t>а</a:t>
            </a:r>
            <a:r>
              <a:rPr sz="2500" spc="-5" dirty="0">
                <a:latin typeface="Calibri"/>
                <a:cs typeface="Calibri"/>
              </a:rPr>
              <a:t> </a:t>
            </a:r>
            <a:r>
              <a:rPr sz="2500" spc="-15" dirty="0">
                <a:latin typeface="Calibri"/>
                <a:cs typeface="Calibri"/>
              </a:rPr>
              <a:t>со</a:t>
            </a:r>
            <a:r>
              <a:rPr sz="2500" spc="-10" dirty="0">
                <a:latin typeface="Calibri"/>
                <a:cs typeface="Calibri"/>
              </a:rPr>
              <a:t>с</a:t>
            </a:r>
            <a:r>
              <a:rPr sz="2500" spc="-55" dirty="0">
                <a:latin typeface="Calibri"/>
                <a:cs typeface="Calibri"/>
              </a:rPr>
              <a:t>т</a:t>
            </a:r>
            <a:r>
              <a:rPr sz="2500" spc="-15" dirty="0">
                <a:latin typeface="Calibri"/>
                <a:cs typeface="Calibri"/>
              </a:rPr>
              <a:t>оит</a:t>
            </a:r>
            <a:r>
              <a:rPr sz="2500" spc="20" dirty="0">
                <a:latin typeface="Calibri"/>
                <a:cs typeface="Calibri"/>
              </a:rPr>
              <a:t> </a:t>
            </a:r>
            <a:r>
              <a:rPr sz="2500" spc="-15" dirty="0">
                <a:latin typeface="Calibri"/>
                <a:cs typeface="Calibri"/>
              </a:rPr>
              <a:t>из</a:t>
            </a:r>
            <a:r>
              <a:rPr sz="2500" dirty="0">
                <a:latin typeface="Calibri"/>
                <a:cs typeface="Calibri"/>
              </a:rPr>
              <a:t> </a:t>
            </a:r>
            <a:r>
              <a:rPr sz="2500" spc="-15" dirty="0">
                <a:latin typeface="Calibri"/>
                <a:cs typeface="Calibri"/>
              </a:rPr>
              <a:t>ос</a:t>
            </a:r>
            <a:r>
              <a:rPr sz="2500" spc="-10" dirty="0">
                <a:latin typeface="Calibri"/>
                <a:cs typeface="Calibri"/>
              </a:rPr>
              <a:t>н</a:t>
            </a:r>
            <a:r>
              <a:rPr sz="2500" spc="-15" dirty="0">
                <a:latin typeface="Calibri"/>
                <a:cs typeface="Calibri"/>
              </a:rPr>
              <a:t>ов</a:t>
            </a:r>
            <a:r>
              <a:rPr sz="2500" spc="-10" dirty="0">
                <a:latin typeface="Calibri"/>
                <a:cs typeface="Calibri"/>
              </a:rPr>
              <a:t>а</a:t>
            </a:r>
            <a:r>
              <a:rPr sz="2500" spc="-15" dirty="0">
                <a:latin typeface="Calibri"/>
                <a:cs typeface="Calibri"/>
              </a:rPr>
              <a:t>ния</a:t>
            </a:r>
            <a:r>
              <a:rPr sz="2500" spc="-10" dirty="0">
                <a:latin typeface="Calibri"/>
                <a:cs typeface="Calibri"/>
              </a:rPr>
              <a:t> </a:t>
            </a:r>
            <a:r>
              <a:rPr sz="2500" spc="-20" dirty="0">
                <a:latin typeface="Calibri"/>
                <a:cs typeface="Calibri"/>
              </a:rPr>
              <a:t>и</a:t>
            </a:r>
            <a:r>
              <a:rPr sz="2500" spc="-5" dirty="0">
                <a:latin typeface="Calibri"/>
                <a:cs typeface="Calibri"/>
              </a:rPr>
              <a:t> </a:t>
            </a:r>
            <a:r>
              <a:rPr sz="2500" spc="-15" dirty="0">
                <a:latin typeface="Calibri"/>
                <a:cs typeface="Calibri"/>
              </a:rPr>
              <a:t>покрышки.</a:t>
            </a:r>
            <a:r>
              <a:rPr sz="2500" spc="-10" dirty="0">
                <a:latin typeface="Calibri"/>
                <a:cs typeface="Calibri"/>
              </a:rPr>
              <a:t> </a:t>
            </a:r>
            <a:r>
              <a:rPr sz="2500" spc="-210" dirty="0">
                <a:latin typeface="Calibri"/>
                <a:cs typeface="Calibri"/>
              </a:rPr>
              <a:t>Г</a:t>
            </a:r>
            <a:r>
              <a:rPr sz="2500" spc="-15" dirty="0">
                <a:latin typeface="Calibri"/>
                <a:cs typeface="Calibri"/>
              </a:rPr>
              <a:t>раница</a:t>
            </a:r>
            <a:r>
              <a:rPr sz="2500" dirty="0">
                <a:latin typeface="Calibri"/>
                <a:cs typeface="Calibri"/>
              </a:rPr>
              <a:t> </a:t>
            </a:r>
            <a:r>
              <a:rPr sz="2500" spc="-20" dirty="0">
                <a:latin typeface="Calibri"/>
                <a:cs typeface="Calibri"/>
              </a:rPr>
              <a:t>м</a:t>
            </a:r>
            <a:r>
              <a:rPr sz="2500" spc="-50" dirty="0">
                <a:latin typeface="Calibri"/>
                <a:cs typeface="Calibri"/>
              </a:rPr>
              <a:t>е</a:t>
            </a:r>
            <a:r>
              <a:rPr sz="2500" spc="-20" dirty="0">
                <a:latin typeface="Calibri"/>
                <a:cs typeface="Calibri"/>
              </a:rPr>
              <a:t>ж</a:t>
            </a:r>
            <a:r>
              <a:rPr sz="2500" spc="-40" dirty="0">
                <a:latin typeface="Calibri"/>
                <a:cs typeface="Calibri"/>
              </a:rPr>
              <a:t>д</a:t>
            </a:r>
            <a:r>
              <a:rPr sz="2500" spc="-15" dirty="0">
                <a:latin typeface="Calibri"/>
                <a:cs typeface="Calibri"/>
              </a:rPr>
              <a:t>у</a:t>
            </a:r>
            <a:r>
              <a:rPr sz="2500" spc="-30" dirty="0">
                <a:latin typeface="Calibri"/>
                <a:cs typeface="Calibri"/>
              </a:rPr>
              <a:t> </a:t>
            </a:r>
            <a:r>
              <a:rPr sz="2500" spc="-15" dirty="0">
                <a:latin typeface="Calibri"/>
                <a:cs typeface="Calibri"/>
              </a:rPr>
              <a:t>ним</a:t>
            </a:r>
            <a:r>
              <a:rPr sz="2500" spc="-20" dirty="0">
                <a:latin typeface="Calibri"/>
                <a:cs typeface="Calibri"/>
              </a:rPr>
              <a:t>и</a:t>
            </a:r>
            <a:r>
              <a:rPr sz="2500" spc="10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-</a:t>
            </a:r>
            <a:r>
              <a:rPr sz="2500" spc="10" dirty="0">
                <a:latin typeface="Calibri"/>
                <a:cs typeface="Calibri"/>
              </a:rPr>
              <a:t> </a:t>
            </a:r>
            <a:r>
              <a:rPr sz="2500" b="1" spc="-15" dirty="0">
                <a:solidFill>
                  <a:srgbClr val="008000"/>
                </a:solidFill>
                <a:latin typeface="Calibri"/>
                <a:cs typeface="Calibri"/>
              </a:rPr>
              <a:t>черное</a:t>
            </a:r>
            <a:r>
              <a:rPr sz="2500" b="1" dirty="0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sz="2500" b="1" spc="-15" dirty="0">
                <a:solidFill>
                  <a:srgbClr val="008000"/>
                </a:solidFill>
                <a:latin typeface="Calibri"/>
                <a:cs typeface="Calibri"/>
              </a:rPr>
              <a:t>ве</a:t>
            </a:r>
            <a:r>
              <a:rPr sz="2500" b="1" spc="-55" dirty="0">
                <a:solidFill>
                  <a:srgbClr val="008000"/>
                </a:solidFill>
                <a:latin typeface="Calibri"/>
                <a:cs typeface="Calibri"/>
              </a:rPr>
              <a:t>щ</a:t>
            </a:r>
            <a:r>
              <a:rPr sz="2500" b="1" spc="-15" dirty="0">
                <a:solidFill>
                  <a:srgbClr val="008000"/>
                </a:solidFill>
                <a:latin typeface="Calibri"/>
                <a:cs typeface="Calibri"/>
              </a:rPr>
              <a:t>ество</a:t>
            </a:r>
            <a:r>
              <a:rPr sz="2500" spc="-10" dirty="0">
                <a:latin typeface="Calibri"/>
                <a:cs typeface="Calibri"/>
              </a:rPr>
              <a:t>,</a:t>
            </a:r>
            <a:r>
              <a:rPr sz="2500" spc="30" dirty="0">
                <a:latin typeface="Calibri"/>
                <a:cs typeface="Calibri"/>
              </a:rPr>
              <a:t> </a:t>
            </a:r>
            <a:r>
              <a:rPr sz="2500" spc="-15" dirty="0">
                <a:latin typeface="Calibri"/>
                <a:cs typeface="Calibri"/>
              </a:rPr>
              <a:t>с</a:t>
            </a:r>
            <a:r>
              <a:rPr sz="2500" spc="-80" dirty="0">
                <a:latin typeface="Calibri"/>
                <a:cs typeface="Calibri"/>
              </a:rPr>
              <a:t>о</a:t>
            </a:r>
            <a:r>
              <a:rPr sz="2500" spc="-50" dirty="0">
                <a:latin typeface="Calibri"/>
                <a:cs typeface="Calibri"/>
              </a:rPr>
              <a:t>д</a:t>
            </a:r>
            <a:r>
              <a:rPr sz="2500" spc="-15" dirty="0">
                <a:latin typeface="Calibri"/>
                <a:cs typeface="Calibri"/>
              </a:rPr>
              <a:t>е</a:t>
            </a:r>
            <a:r>
              <a:rPr sz="2500" spc="-35" dirty="0">
                <a:latin typeface="Calibri"/>
                <a:cs typeface="Calibri"/>
              </a:rPr>
              <a:t>р</a:t>
            </a:r>
            <a:r>
              <a:rPr sz="2500" spc="-15" dirty="0">
                <a:latin typeface="Calibri"/>
                <a:cs typeface="Calibri"/>
              </a:rPr>
              <a:t>жит м</a:t>
            </a:r>
            <a:r>
              <a:rPr sz="2500" spc="-60" dirty="0">
                <a:latin typeface="Calibri"/>
                <a:cs typeface="Calibri"/>
              </a:rPr>
              <a:t>е</a:t>
            </a:r>
            <a:r>
              <a:rPr sz="2500" spc="-15" dirty="0">
                <a:latin typeface="Calibri"/>
                <a:cs typeface="Calibri"/>
              </a:rPr>
              <a:t>ланин в</a:t>
            </a:r>
            <a:r>
              <a:rPr sz="2500" spc="-5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н</a:t>
            </a:r>
            <a:r>
              <a:rPr sz="2500" spc="-15" dirty="0">
                <a:latin typeface="Calibri"/>
                <a:cs typeface="Calibri"/>
              </a:rPr>
              <a:t>ей</a:t>
            </a:r>
            <a:r>
              <a:rPr sz="2500" spc="-25" dirty="0">
                <a:latin typeface="Calibri"/>
                <a:cs typeface="Calibri"/>
              </a:rPr>
              <a:t>р</a:t>
            </a:r>
            <a:r>
              <a:rPr sz="2500" spc="-15" dirty="0">
                <a:latin typeface="Calibri"/>
                <a:cs typeface="Calibri"/>
              </a:rPr>
              <a:t>онах;</a:t>
            </a:r>
            <a:r>
              <a:rPr sz="2500" dirty="0">
                <a:latin typeface="Calibri"/>
                <a:cs typeface="Calibri"/>
              </a:rPr>
              <a:t> </a:t>
            </a:r>
            <a:r>
              <a:rPr sz="2500" spc="-15" dirty="0">
                <a:latin typeface="Calibri"/>
                <a:cs typeface="Calibri"/>
              </a:rPr>
              <a:t>п</a:t>
            </a:r>
            <a:r>
              <a:rPr sz="2500" spc="-95" dirty="0">
                <a:latin typeface="Calibri"/>
                <a:cs typeface="Calibri"/>
              </a:rPr>
              <a:t>о</a:t>
            </a:r>
            <a:r>
              <a:rPr sz="2500" spc="35" dirty="0">
                <a:latin typeface="Calibri"/>
                <a:cs typeface="Calibri"/>
              </a:rPr>
              <a:t>д</a:t>
            </a:r>
            <a:r>
              <a:rPr sz="2500" spc="-50" dirty="0">
                <a:latin typeface="Calibri"/>
                <a:cs typeface="Calibri"/>
              </a:rPr>
              <a:t>д</a:t>
            </a:r>
            <a:r>
              <a:rPr sz="2500" spc="-15" dirty="0">
                <a:latin typeface="Calibri"/>
                <a:cs typeface="Calibri"/>
              </a:rPr>
              <a:t>е</a:t>
            </a:r>
            <a:r>
              <a:rPr sz="2500" spc="-35" dirty="0">
                <a:latin typeface="Calibri"/>
                <a:cs typeface="Calibri"/>
              </a:rPr>
              <a:t>р</a:t>
            </a:r>
            <a:r>
              <a:rPr sz="2500" spc="-20" dirty="0">
                <a:latin typeface="Calibri"/>
                <a:cs typeface="Calibri"/>
              </a:rPr>
              <a:t>жив</a:t>
            </a:r>
            <a:r>
              <a:rPr sz="2500" spc="-10" dirty="0">
                <a:latin typeface="Calibri"/>
                <a:cs typeface="Calibri"/>
              </a:rPr>
              <a:t>а</a:t>
            </a:r>
            <a:r>
              <a:rPr sz="2500" spc="-30" dirty="0">
                <a:latin typeface="Calibri"/>
                <a:cs typeface="Calibri"/>
              </a:rPr>
              <a:t>е</a:t>
            </a:r>
            <a:r>
              <a:rPr sz="2500" spc="-15" dirty="0">
                <a:latin typeface="Calibri"/>
                <a:cs typeface="Calibri"/>
              </a:rPr>
              <a:t>т</a:t>
            </a:r>
            <a:r>
              <a:rPr sz="2500" spc="-5" dirty="0">
                <a:latin typeface="Calibri"/>
                <a:cs typeface="Calibri"/>
              </a:rPr>
              <a:t> </a:t>
            </a:r>
            <a:r>
              <a:rPr sz="2500" spc="-20" dirty="0">
                <a:latin typeface="Calibri"/>
                <a:cs typeface="Calibri"/>
              </a:rPr>
              <a:t>мышечный</a:t>
            </a:r>
            <a:r>
              <a:rPr sz="2500" spc="-5" dirty="0">
                <a:latin typeface="Calibri"/>
                <a:cs typeface="Calibri"/>
              </a:rPr>
              <a:t> </a:t>
            </a:r>
            <a:r>
              <a:rPr sz="2500" spc="-60" dirty="0">
                <a:latin typeface="Calibri"/>
                <a:cs typeface="Calibri"/>
              </a:rPr>
              <a:t>т</a:t>
            </a:r>
            <a:r>
              <a:rPr sz="2500" spc="-15" dirty="0">
                <a:latin typeface="Calibri"/>
                <a:cs typeface="Calibri"/>
              </a:rPr>
              <a:t>он</a:t>
            </a:r>
            <a:r>
              <a:rPr sz="2500" spc="-35" dirty="0">
                <a:latin typeface="Calibri"/>
                <a:cs typeface="Calibri"/>
              </a:rPr>
              <a:t>у</a:t>
            </a:r>
            <a:r>
              <a:rPr sz="2500" spc="-15" dirty="0">
                <a:latin typeface="Calibri"/>
                <a:cs typeface="Calibri"/>
              </a:rPr>
              <a:t>с</a:t>
            </a:r>
            <a:r>
              <a:rPr sz="2500" spc="15" dirty="0">
                <a:latin typeface="Calibri"/>
                <a:cs typeface="Calibri"/>
              </a:rPr>
              <a:t> </a:t>
            </a:r>
            <a:r>
              <a:rPr sz="2500" spc="-20" dirty="0">
                <a:latin typeface="Calibri"/>
                <a:cs typeface="Calibri"/>
              </a:rPr>
              <a:t>и</a:t>
            </a:r>
            <a:r>
              <a:rPr sz="2500" spc="-10" dirty="0">
                <a:latin typeface="Calibri"/>
                <a:cs typeface="Calibri"/>
              </a:rPr>
              <a:t> ав</a:t>
            </a:r>
            <a:r>
              <a:rPr sz="2500" spc="-55" dirty="0">
                <a:latin typeface="Calibri"/>
                <a:cs typeface="Calibri"/>
              </a:rPr>
              <a:t>т</a:t>
            </a:r>
            <a:r>
              <a:rPr sz="2500" spc="-15" dirty="0">
                <a:latin typeface="Calibri"/>
                <a:cs typeface="Calibri"/>
              </a:rPr>
              <a:t>ома</a:t>
            </a:r>
            <a:r>
              <a:rPr sz="2500" spc="-25" dirty="0">
                <a:latin typeface="Calibri"/>
                <a:cs typeface="Calibri"/>
              </a:rPr>
              <a:t>т</a:t>
            </a:r>
            <a:r>
              <a:rPr sz="2500" spc="-15" dirty="0">
                <a:latin typeface="Calibri"/>
                <a:cs typeface="Calibri"/>
              </a:rPr>
              <a:t>ически</a:t>
            </a:r>
            <a:r>
              <a:rPr sz="2500" spc="-5" dirty="0">
                <a:latin typeface="Calibri"/>
                <a:cs typeface="Calibri"/>
              </a:rPr>
              <a:t> </a:t>
            </a:r>
            <a:r>
              <a:rPr sz="2500" spc="-15" dirty="0">
                <a:latin typeface="Calibri"/>
                <a:cs typeface="Calibri"/>
              </a:rPr>
              <a:t>рег</a:t>
            </a:r>
            <a:r>
              <a:rPr sz="2500" spc="-105" dirty="0">
                <a:latin typeface="Calibri"/>
                <a:cs typeface="Calibri"/>
              </a:rPr>
              <a:t>у</a:t>
            </a:r>
            <a:r>
              <a:rPr sz="2500" spc="-15" dirty="0">
                <a:latin typeface="Calibri"/>
                <a:cs typeface="Calibri"/>
              </a:rPr>
              <a:t>ли</a:t>
            </a:r>
            <a:r>
              <a:rPr sz="2500" spc="-45" dirty="0">
                <a:latin typeface="Calibri"/>
                <a:cs typeface="Calibri"/>
              </a:rPr>
              <a:t>р</a:t>
            </a:r>
            <a:r>
              <a:rPr sz="2500" spc="-50" dirty="0">
                <a:latin typeface="Calibri"/>
                <a:cs typeface="Calibri"/>
              </a:rPr>
              <a:t>у</a:t>
            </a:r>
            <a:r>
              <a:rPr sz="2500" spc="-30" dirty="0">
                <a:latin typeface="Calibri"/>
                <a:cs typeface="Calibri"/>
              </a:rPr>
              <a:t>е</a:t>
            </a:r>
            <a:r>
              <a:rPr sz="2500" spc="-15" dirty="0">
                <a:latin typeface="Calibri"/>
                <a:cs typeface="Calibri"/>
              </a:rPr>
              <a:t>т</a:t>
            </a:r>
            <a:r>
              <a:rPr sz="2500" spc="10" dirty="0">
                <a:latin typeface="Calibri"/>
                <a:cs typeface="Calibri"/>
              </a:rPr>
              <a:t> </a:t>
            </a:r>
            <a:r>
              <a:rPr sz="2500" spc="-15" dirty="0">
                <a:latin typeface="Calibri"/>
                <a:cs typeface="Calibri"/>
              </a:rPr>
              <a:t>раб</a:t>
            </a:r>
            <a:r>
              <a:rPr sz="2500" spc="-40" dirty="0">
                <a:latin typeface="Calibri"/>
                <a:cs typeface="Calibri"/>
              </a:rPr>
              <a:t>о</a:t>
            </a:r>
            <a:r>
              <a:rPr sz="2500" spc="-15" dirty="0">
                <a:latin typeface="Calibri"/>
                <a:cs typeface="Calibri"/>
              </a:rPr>
              <a:t>ту</a:t>
            </a:r>
            <a:r>
              <a:rPr sz="2500" dirty="0">
                <a:latin typeface="Calibri"/>
                <a:cs typeface="Calibri"/>
              </a:rPr>
              <a:t> </a:t>
            </a:r>
            <a:r>
              <a:rPr sz="2500" spc="-20" dirty="0">
                <a:latin typeface="Calibri"/>
                <a:cs typeface="Calibri"/>
              </a:rPr>
              <a:t>мышц</a:t>
            </a:r>
            <a:endParaRPr sz="2500" dirty="0">
              <a:latin typeface="Calibri"/>
              <a:cs typeface="Calibri"/>
            </a:endParaRPr>
          </a:p>
          <a:p>
            <a:pPr marL="355600" marR="20955" indent="-342900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355600" algn="l"/>
              </a:tabLst>
            </a:pPr>
            <a:r>
              <a:rPr sz="2500" spc="-15" dirty="0">
                <a:solidFill>
                  <a:srgbClr val="0000FF"/>
                </a:solidFill>
                <a:latin typeface="Calibri"/>
                <a:cs typeface="Calibri"/>
              </a:rPr>
              <a:t>ос</a:t>
            </a:r>
            <a:r>
              <a:rPr sz="2500" spc="-10" dirty="0">
                <a:solidFill>
                  <a:srgbClr val="0000FF"/>
                </a:solidFill>
                <a:latin typeface="Calibri"/>
                <a:cs typeface="Calibri"/>
              </a:rPr>
              <a:t>н</a:t>
            </a:r>
            <a:r>
              <a:rPr sz="2500" spc="-15" dirty="0">
                <a:solidFill>
                  <a:srgbClr val="0000FF"/>
                </a:solidFill>
                <a:latin typeface="Calibri"/>
                <a:cs typeface="Calibri"/>
              </a:rPr>
              <a:t>ов</a:t>
            </a:r>
            <a:r>
              <a:rPr sz="2500" spc="-10" dirty="0">
                <a:solidFill>
                  <a:srgbClr val="0000FF"/>
                </a:solidFill>
                <a:latin typeface="Calibri"/>
                <a:cs typeface="Calibri"/>
              </a:rPr>
              <a:t>а</a:t>
            </a:r>
            <a:r>
              <a:rPr sz="2500" spc="-15" dirty="0">
                <a:solidFill>
                  <a:srgbClr val="0000FF"/>
                </a:solidFill>
                <a:latin typeface="Calibri"/>
                <a:cs typeface="Calibri"/>
              </a:rPr>
              <a:t>ние</a:t>
            </a:r>
            <a:r>
              <a:rPr sz="2500" spc="-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500" spc="-15" dirty="0">
                <a:solidFill>
                  <a:srgbClr val="0000FF"/>
                </a:solidFill>
                <a:latin typeface="Calibri"/>
                <a:cs typeface="Calibri"/>
              </a:rPr>
              <a:t>н</a:t>
            </a:r>
            <a:r>
              <a:rPr sz="2500" spc="-40" dirty="0">
                <a:solidFill>
                  <a:srgbClr val="0000FF"/>
                </a:solidFill>
                <a:latin typeface="Calibri"/>
                <a:cs typeface="Calibri"/>
              </a:rPr>
              <a:t>о</a:t>
            </a:r>
            <a:r>
              <a:rPr sz="2500" spc="-55" dirty="0">
                <a:solidFill>
                  <a:srgbClr val="0000FF"/>
                </a:solidFill>
                <a:latin typeface="Calibri"/>
                <a:cs typeface="Calibri"/>
              </a:rPr>
              <a:t>ж</a:t>
            </a:r>
            <a:r>
              <a:rPr sz="2500" spc="-15" dirty="0">
                <a:solidFill>
                  <a:srgbClr val="0000FF"/>
                </a:solidFill>
                <a:latin typeface="Calibri"/>
                <a:cs typeface="Calibri"/>
              </a:rPr>
              <a:t>ек</a:t>
            </a:r>
            <a:r>
              <a:rPr sz="250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500" spc="-20" dirty="0">
                <a:latin typeface="Calibri"/>
                <a:cs typeface="Calibri"/>
              </a:rPr>
              <a:t>м</a:t>
            </a:r>
            <a:r>
              <a:rPr sz="2500" spc="-10" dirty="0">
                <a:latin typeface="Calibri"/>
                <a:cs typeface="Calibri"/>
              </a:rPr>
              <a:t>о</a:t>
            </a:r>
            <a:r>
              <a:rPr sz="2500" spc="-15" dirty="0">
                <a:latin typeface="Calibri"/>
                <a:cs typeface="Calibri"/>
              </a:rPr>
              <a:t>зга</a:t>
            </a:r>
            <a:r>
              <a:rPr sz="2500" spc="-20" dirty="0">
                <a:latin typeface="Calibri"/>
                <a:cs typeface="Calibri"/>
              </a:rPr>
              <a:t> </a:t>
            </a:r>
            <a:r>
              <a:rPr sz="2500" spc="-15" dirty="0">
                <a:latin typeface="Calibri"/>
                <a:cs typeface="Calibri"/>
              </a:rPr>
              <a:t>образ</a:t>
            </a:r>
            <a:r>
              <a:rPr sz="2500" spc="-10" dirty="0">
                <a:latin typeface="Calibri"/>
                <a:cs typeface="Calibri"/>
              </a:rPr>
              <a:t>о</a:t>
            </a:r>
            <a:r>
              <a:rPr sz="2500" spc="-15" dirty="0">
                <a:latin typeface="Calibri"/>
                <a:cs typeface="Calibri"/>
              </a:rPr>
              <a:t>в</a:t>
            </a:r>
            <a:r>
              <a:rPr sz="2500" spc="-10" dirty="0">
                <a:latin typeface="Calibri"/>
                <a:cs typeface="Calibri"/>
              </a:rPr>
              <a:t>а</a:t>
            </a:r>
            <a:r>
              <a:rPr sz="2500" spc="-15" dirty="0">
                <a:latin typeface="Calibri"/>
                <a:cs typeface="Calibri"/>
              </a:rPr>
              <a:t>но</a:t>
            </a:r>
            <a:r>
              <a:rPr sz="2500" spc="5" dirty="0">
                <a:latin typeface="Calibri"/>
                <a:cs typeface="Calibri"/>
              </a:rPr>
              <a:t> </a:t>
            </a:r>
            <a:r>
              <a:rPr sz="2500" spc="-15" dirty="0">
                <a:solidFill>
                  <a:srgbClr val="C00000"/>
                </a:solidFill>
                <a:latin typeface="Calibri"/>
                <a:cs typeface="Calibri"/>
              </a:rPr>
              <a:t>ни</a:t>
            </a:r>
            <a:r>
              <a:rPr sz="2500" spc="-10" dirty="0">
                <a:solidFill>
                  <a:srgbClr val="C00000"/>
                </a:solidFill>
                <a:latin typeface="Calibri"/>
                <a:cs typeface="Calibri"/>
              </a:rPr>
              <a:t>с</a:t>
            </a:r>
            <a:r>
              <a:rPr sz="2500" spc="-65" dirty="0">
                <a:solidFill>
                  <a:srgbClr val="C00000"/>
                </a:solidFill>
                <a:latin typeface="Calibri"/>
                <a:cs typeface="Calibri"/>
              </a:rPr>
              <a:t>х</a:t>
            </a:r>
            <a:r>
              <a:rPr sz="2500" spc="-85" dirty="0">
                <a:solidFill>
                  <a:srgbClr val="C00000"/>
                </a:solidFill>
                <a:latin typeface="Calibri"/>
                <a:cs typeface="Calibri"/>
              </a:rPr>
              <a:t>о</a:t>
            </a:r>
            <a:r>
              <a:rPr sz="2500" spc="-20" dirty="0">
                <a:solidFill>
                  <a:srgbClr val="C00000"/>
                </a:solidFill>
                <a:latin typeface="Calibri"/>
                <a:cs typeface="Calibri"/>
              </a:rPr>
              <a:t>дящими</a:t>
            </a:r>
            <a:r>
              <a:rPr sz="2500" spc="-15" dirty="0">
                <a:solidFill>
                  <a:srgbClr val="C00000"/>
                </a:solidFill>
                <a:latin typeface="Calibri"/>
                <a:cs typeface="Calibri"/>
              </a:rPr>
              <a:t> п</a:t>
            </a:r>
            <a:r>
              <a:rPr sz="2500" spc="-30" dirty="0">
                <a:solidFill>
                  <a:srgbClr val="C00000"/>
                </a:solidFill>
                <a:latin typeface="Calibri"/>
                <a:cs typeface="Calibri"/>
              </a:rPr>
              <a:t>у</a:t>
            </a:r>
            <a:r>
              <a:rPr sz="2500" spc="-15" dirty="0">
                <a:solidFill>
                  <a:srgbClr val="C00000"/>
                </a:solidFill>
                <a:latin typeface="Calibri"/>
                <a:cs typeface="Calibri"/>
              </a:rPr>
              <a:t>т</a:t>
            </a:r>
            <a:r>
              <a:rPr sz="2500" spc="-25" dirty="0">
                <a:solidFill>
                  <a:srgbClr val="C00000"/>
                </a:solidFill>
                <a:latin typeface="Calibri"/>
                <a:cs typeface="Calibri"/>
              </a:rPr>
              <a:t>я</a:t>
            </a:r>
            <a:r>
              <a:rPr sz="2500" spc="-20" dirty="0">
                <a:solidFill>
                  <a:srgbClr val="C00000"/>
                </a:solidFill>
                <a:latin typeface="Calibri"/>
                <a:cs typeface="Calibri"/>
              </a:rPr>
              <a:t>ми</a:t>
            </a:r>
            <a:r>
              <a:rPr sz="2500" spc="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500" spc="-15" dirty="0">
                <a:latin typeface="Calibri"/>
                <a:cs typeface="Calibri"/>
              </a:rPr>
              <a:t>из</a:t>
            </a:r>
            <a:r>
              <a:rPr sz="2500" spc="-5" dirty="0">
                <a:latin typeface="Calibri"/>
                <a:cs typeface="Calibri"/>
              </a:rPr>
              <a:t> </a:t>
            </a:r>
            <a:r>
              <a:rPr sz="2500" spc="-50" dirty="0">
                <a:latin typeface="Calibri"/>
                <a:cs typeface="Calibri"/>
              </a:rPr>
              <a:t>к</a:t>
            </a:r>
            <a:r>
              <a:rPr sz="2500" spc="-20" dirty="0">
                <a:latin typeface="Calibri"/>
                <a:cs typeface="Calibri"/>
              </a:rPr>
              <a:t>оры</a:t>
            </a:r>
            <a:r>
              <a:rPr sz="2500" spc="-5" dirty="0">
                <a:latin typeface="Calibri"/>
                <a:cs typeface="Calibri"/>
              </a:rPr>
              <a:t> </a:t>
            </a:r>
            <a:r>
              <a:rPr sz="2500" spc="-15" dirty="0">
                <a:latin typeface="Calibri"/>
                <a:cs typeface="Calibri"/>
              </a:rPr>
              <a:t>п</a:t>
            </a:r>
            <a:r>
              <a:rPr sz="2500" spc="-60" dirty="0">
                <a:latin typeface="Calibri"/>
                <a:cs typeface="Calibri"/>
              </a:rPr>
              <a:t>о</a:t>
            </a:r>
            <a:r>
              <a:rPr sz="2500" spc="-20" dirty="0">
                <a:latin typeface="Calibri"/>
                <a:cs typeface="Calibri"/>
              </a:rPr>
              <a:t>луша</a:t>
            </a:r>
            <a:r>
              <a:rPr sz="2500" spc="-25" dirty="0">
                <a:latin typeface="Calibri"/>
                <a:cs typeface="Calibri"/>
              </a:rPr>
              <a:t>р</a:t>
            </a:r>
            <a:r>
              <a:rPr sz="2500" spc="-20" dirty="0">
                <a:latin typeface="Calibri"/>
                <a:cs typeface="Calibri"/>
              </a:rPr>
              <a:t>ий</a:t>
            </a:r>
            <a:r>
              <a:rPr sz="2500" spc="5" dirty="0">
                <a:latin typeface="Calibri"/>
                <a:cs typeface="Calibri"/>
              </a:rPr>
              <a:t> </a:t>
            </a:r>
            <a:r>
              <a:rPr sz="2500" spc="-15" dirty="0">
                <a:latin typeface="Calibri"/>
                <a:cs typeface="Calibri"/>
              </a:rPr>
              <a:t>в</a:t>
            </a:r>
            <a:r>
              <a:rPr sz="2500" spc="-5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с</a:t>
            </a:r>
            <a:r>
              <a:rPr sz="2500" spc="-15" dirty="0">
                <a:latin typeface="Calibri"/>
                <a:cs typeface="Calibri"/>
              </a:rPr>
              <a:t>пинной</a:t>
            </a:r>
            <a:r>
              <a:rPr sz="2500" spc="10" dirty="0">
                <a:latin typeface="Calibri"/>
                <a:cs typeface="Calibri"/>
              </a:rPr>
              <a:t> </a:t>
            </a:r>
            <a:r>
              <a:rPr sz="2500" spc="-20" dirty="0">
                <a:latin typeface="Calibri"/>
                <a:cs typeface="Calibri"/>
              </a:rPr>
              <a:t>и</a:t>
            </a:r>
            <a:r>
              <a:rPr sz="2500" spc="-5" dirty="0">
                <a:latin typeface="Calibri"/>
                <a:cs typeface="Calibri"/>
              </a:rPr>
              <a:t> </a:t>
            </a:r>
            <a:r>
              <a:rPr sz="2500" spc="-15" dirty="0">
                <a:latin typeface="Calibri"/>
                <a:cs typeface="Calibri"/>
              </a:rPr>
              <a:t>п</a:t>
            </a:r>
            <a:r>
              <a:rPr sz="2500" spc="-25" dirty="0">
                <a:latin typeface="Calibri"/>
                <a:cs typeface="Calibri"/>
              </a:rPr>
              <a:t>р</a:t>
            </a:r>
            <a:r>
              <a:rPr sz="2500" spc="-85" dirty="0">
                <a:latin typeface="Calibri"/>
                <a:cs typeface="Calibri"/>
              </a:rPr>
              <a:t>о</a:t>
            </a:r>
            <a:r>
              <a:rPr sz="2500" spc="-50" dirty="0">
                <a:latin typeface="Calibri"/>
                <a:cs typeface="Calibri"/>
              </a:rPr>
              <a:t>д</a:t>
            </a:r>
            <a:r>
              <a:rPr sz="2500" spc="-65" dirty="0">
                <a:latin typeface="Calibri"/>
                <a:cs typeface="Calibri"/>
              </a:rPr>
              <a:t>о</a:t>
            </a:r>
            <a:r>
              <a:rPr sz="2500" spc="-15" dirty="0">
                <a:latin typeface="Calibri"/>
                <a:cs typeface="Calibri"/>
              </a:rPr>
              <a:t>л</a:t>
            </a:r>
            <a:r>
              <a:rPr sz="2500" spc="-45" dirty="0">
                <a:latin typeface="Calibri"/>
                <a:cs typeface="Calibri"/>
              </a:rPr>
              <a:t>г</a:t>
            </a:r>
            <a:r>
              <a:rPr sz="2500" spc="-15" dirty="0">
                <a:latin typeface="Calibri"/>
                <a:cs typeface="Calibri"/>
              </a:rPr>
              <a:t>оват</a:t>
            </a:r>
            <a:r>
              <a:rPr sz="2500" spc="-35" dirty="0">
                <a:latin typeface="Calibri"/>
                <a:cs typeface="Calibri"/>
              </a:rPr>
              <a:t>ы</a:t>
            </a:r>
            <a:r>
              <a:rPr sz="2500" spc="-20" dirty="0">
                <a:latin typeface="Calibri"/>
                <a:cs typeface="Calibri"/>
              </a:rPr>
              <a:t>й</a:t>
            </a:r>
            <a:r>
              <a:rPr sz="2500" spc="-15" dirty="0">
                <a:latin typeface="Calibri"/>
                <a:cs typeface="Calibri"/>
              </a:rPr>
              <a:t> м</a:t>
            </a:r>
            <a:r>
              <a:rPr sz="2500" spc="-10" dirty="0">
                <a:latin typeface="Calibri"/>
                <a:cs typeface="Calibri"/>
              </a:rPr>
              <a:t>о</a:t>
            </a:r>
            <a:r>
              <a:rPr sz="2500" spc="-15" dirty="0">
                <a:latin typeface="Calibri"/>
                <a:cs typeface="Calibri"/>
              </a:rPr>
              <a:t>зг </a:t>
            </a:r>
            <a:r>
              <a:rPr sz="2500" spc="-20" dirty="0">
                <a:latin typeface="Calibri"/>
                <a:cs typeface="Calibri"/>
              </a:rPr>
              <a:t>и</a:t>
            </a:r>
            <a:r>
              <a:rPr sz="2500" spc="10" dirty="0">
                <a:latin typeface="Calibri"/>
                <a:cs typeface="Calibri"/>
              </a:rPr>
              <a:t> </a:t>
            </a:r>
            <a:r>
              <a:rPr sz="2500" spc="-15" dirty="0">
                <a:latin typeface="Calibri"/>
                <a:cs typeface="Calibri"/>
              </a:rPr>
              <a:t>в</a:t>
            </a:r>
            <a:r>
              <a:rPr sz="2500" spc="-5" dirty="0">
                <a:latin typeface="Calibri"/>
                <a:cs typeface="Calibri"/>
              </a:rPr>
              <a:t> </a:t>
            </a:r>
            <a:r>
              <a:rPr sz="2500" spc="-20" dirty="0">
                <a:latin typeface="Calibri"/>
                <a:cs typeface="Calibri"/>
              </a:rPr>
              <a:t>мо</a:t>
            </a:r>
            <a:r>
              <a:rPr sz="2500" spc="-10" dirty="0">
                <a:latin typeface="Calibri"/>
                <a:cs typeface="Calibri"/>
              </a:rPr>
              <a:t>с</a:t>
            </a:r>
            <a:r>
              <a:rPr sz="2500" spc="-15" dirty="0">
                <a:latin typeface="Calibri"/>
                <a:cs typeface="Calibri"/>
              </a:rPr>
              <a:t>т</a:t>
            </a:r>
            <a:endParaRPr sz="25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355600" algn="l"/>
              </a:tabLst>
            </a:pPr>
            <a:r>
              <a:rPr sz="2500" spc="-15" dirty="0">
                <a:solidFill>
                  <a:srgbClr val="6F2F9F"/>
                </a:solidFill>
                <a:latin typeface="Calibri"/>
                <a:cs typeface="Calibri"/>
              </a:rPr>
              <a:t>покр</a:t>
            </a:r>
            <a:r>
              <a:rPr sz="2500" spc="-30" dirty="0">
                <a:solidFill>
                  <a:srgbClr val="6F2F9F"/>
                </a:solidFill>
                <a:latin typeface="Calibri"/>
                <a:cs typeface="Calibri"/>
              </a:rPr>
              <a:t>ы</a:t>
            </a:r>
            <a:r>
              <a:rPr sz="2500" spc="-25" dirty="0">
                <a:solidFill>
                  <a:srgbClr val="6F2F9F"/>
                </a:solidFill>
                <a:latin typeface="Calibri"/>
                <a:cs typeface="Calibri"/>
              </a:rPr>
              <a:t>ш</a:t>
            </a:r>
            <a:r>
              <a:rPr sz="2500" spc="-55" dirty="0">
                <a:solidFill>
                  <a:srgbClr val="6F2F9F"/>
                </a:solidFill>
                <a:latin typeface="Calibri"/>
                <a:cs typeface="Calibri"/>
              </a:rPr>
              <a:t>к</a:t>
            </a:r>
            <a:r>
              <a:rPr sz="2500" spc="-15" dirty="0">
                <a:solidFill>
                  <a:srgbClr val="6F2F9F"/>
                </a:solidFill>
                <a:latin typeface="Calibri"/>
                <a:cs typeface="Calibri"/>
              </a:rPr>
              <a:t>а</a:t>
            </a:r>
            <a:r>
              <a:rPr sz="2500" spc="2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500" spc="-15" dirty="0">
                <a:solidFill>
                  <a:srgbClr val="6F2F9F"/>
                </a:solidFill>
                <a:latin typeface="Calibri"/>
                <a:cs typeface="Calibri"/>
              </a:rPr>
              <a:t>н</a:t>
            </a:r>
            <a:r>
              <a:rPr sz="2500" spc="-35" dirty="0">
                <a:solidFill>
                  <a:srgbClr val="6F2F9F"/>
                </a:solidFill>
                <a:latin typeface="Calibri"/>
                <a:cs typeface="Calibri"/>
              </a:rPr>
              <a:t>о</a:t>
            </a:r>
            <a:r>
              <a:rPr sz="2500" spc="-55" dirty="0">
                <a:solidFill>
                  <a:srgbClr val="6F2F9F"/>
                </a:solidFill>
                <a:latin typeface="Calibri"/>
                <a:cs typeface="Calibri"/>
              </a:rPr>
              <a:t>ж</a:t>
            </a:r>
            <a:r>
              <a:rPr sz="2500" spc="-15" dirty="0">
                <a:solidFill>
                  <a:srgbClr val="6F2F9F"/>
                </a:solidFill>
                <a:latin typeface="Calibri"/>
                <a:cs typeface="Calibri"/>
              </a:rPr>
              <a:t>ек</a:t>
            </a:r>
            <a:r>
              <a:rPr sz="2500" spc="-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-</a:t>
            </a:r>
            <a:r>
              <a:rPr sz="2500" spc="10" dirty="0">
                <a:latin typeface="Calibri"/>
                <a:cs typeface="Calibri"/>
              </a:rPr>
              <a:t> </a:t>
            </a:r>
            <a:r>
              <a:rPr sz="2500" spc="-15" dirty="0">
                <a:solidFill>
                  <a:srgbClr val="008000"/>
                </a:solidFill>
                <a:latin typeface="Calibri"/>
                <a:cs typeface="Calibri"/>
              </a:rPr>
              <a:t>во</a:t>
            </a:r>
            <a:r>
              <a:rPr sz="2500" spc="-10" dirty="0">
                <a:solidFill>
                  <a:srgbClr val="008000"/>
                </a:solidFill>
                <a:latin typeface="Calibri"/>
                <a:cs typeface="Calibri"/>
              </a:rPr>
              <a:t>с</a:t>
            </a:r>
            <a:r>
              <a:rPr sz="2500" spc="-65" dirty="0">
                <a:solidFill>
                  <a:srgbClr val="008000"/>
                </a:solidFill>
                <a:latin typeface="Calibri"/>
                <a:cs typeface="Calibri"/>
              </a:rPr>
              <a:t>х</a:t>
            </a:r>
            <a:r>
              <a:rPr sz="2500" spc="-85" dirty="0">
                <a:solidFill>
                  <a:srgbClr val="008000"/>
                </a:solidFill>
                <a:latin typeface="Calibri"/>
                <a:cs typeface="Calibri"/>
              </a:rPr>
              <a:t>о</a:t>
            </a:r>
            <a:r>
              <a:rPr sz="2500" spc="-20" dirty="0">
                <a:solidFill>
                  <a:srgbClr val="008000"/>
                </a:solidFill>
                <a:latin typeface="Calibri"/>
                <a:cs typeface="Calibri"/>
              </a:rPr>
              <a:t>дящие</a:t>
            </a:r>
            <a:r>
              <a:rPr sz="2500" spc="-5" dirty="0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sz="2500" spc="-15" dirty="0">
                <a:solidFill>
                  <a:srgbClr val="008000"/>
                </a:solidFill>
                <a:latin typeface="Calibri"/>
                <a:cs typeface="Calibri"/>
              </a:rPr>
              <a:t>в</a:t>
            </a:r>
            <a:r>
              <a:rPr sz="2500" spc="-55" dirty="0">
                <a:solidFill>
                  <a:srgbClr val="008000"/>
                </a:solidFill>
                <a:latin typeface="Calibri"/>
                <a:cs typeface="Calibri"/>
              </a:rPr>
              <a:t>о</a:t>
            </a:r>
            <a:r>
              <a:rPr sz="2500" spc="-15" dirty="0">
                <a:solidFill>
                  <a:srgbClr val="008000"/>
                </a:solidFill>
                <a:latin typeface="Calibri"/>
                <a:cs typeface="Calibri"/>
              </a:rPr>
              <a:t>локна</a:t>
            </a:r>
            <a:r>
              <a:rPr sz="2500" spc="-5" dirty="0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sz="2500" spc="-15" dirty="0">
                <a:latin typeface="Calibri"/>
                <a:cs typeface="Calibri"/>
              </a:rPr>
              <a:t>к</a:t>
            </a:r>
            <a:r>
              <a:rPr sz="2500" spc="10" dirty="0">
                <a:latin typeface="Calibri"/>
                <a:cs typeface="Calibri"/>
              </a:rPr>
              <a:t> </a:t>
            </a:r>
            <a:r>
              <a:rPr sz="2500" spc="-15" dirty="0">
                <a:latin typeface="Calibri"/>
                <a:cs typeface="Calibri"/>
              </a:rPr>
              <a:t>тал</a:t>
            </a:r>
            <a:r>
              <a:rPr sz="2500" spc="-10" dirty="0">
                <a:latin typeface="Calibri"/>
                <a:cs typeface="Calibri"/>
              </a:rPr>
              <a:t>а</a:t>
            </a:r>
            <a:r>
              <a:rPr sz="2500" spc="-20" dirty="0">
                <a:latin typeface="Calibri"/>
                <a:cs typeface="Calibri"/>
              </a:rPr>
              <a:t>м</a:t>
            </a:r>
            <a:r>
              <a:rPr sz="2500" spc="-45" dirty="0">
                <a:latin typeface="Calibri"/>
                <a:cs typeface="Calibri"/>
              </a:rPr>
              <a:t>у</a:t>
            </a:r>
            <a:r>
              <a:rPr sz="2500" spc="-15" dirty="0">
                <a:latin typeface="Calibri"/>
                <a:cs typeface="Calibri"/>
              </a:rPr>
              <a:t>с</a:t>
            </a:r>
            <a:r>
              <a:rPr sz="2500" spc="-90" dirty="0">
                <a:latin typeface="Calibri"/>
                <a:cs typeface="Calibri"/>
              </a:rPr>
              <a:t>у</a:t>
            </a:r>
            <a:r>
              <a:rPr sz="2500" spc="-10" dirty="0">
                <a:latin typeface="Calibri"/>
                <a:cs typeface="Calibri"/>
              </a:rPr>
              <a:t>,</a:t>
            </a:r>
            <a:endParaRPr sz="2500" dirty="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</a:pPr>
            <a:r>
              <a:rPr sz="2500" spc="-15" dirty="0">
                <a:latin typeface="Calibri"/>
                <a:cs typeface="Calibri"/>
              </a:rPr>
              <a:t>ср</a:t>
            </a:r>
            <a:r>
              <a:rPr sz="2500" spc="-55" dirty="0">
                <a:latin typeface="Calibri"/>
                <a:cs typeface="Calibri"/>
              </a:rPr>
              <a:t>е</a:t>
            </a:r>
            <a:r>
              <a:rPr sz="2500" spc="-20" dirty="0">
                <a:latin typeface="Calibri"/>
                <a:cs typeface="Calibri"/>
              </a:rPr>
              <a:t>ди</a:t>
            </a:r>
            <a:r>
              <a:rPr sz="2500" spc="5" dirty="0">
                <a:latin typeface="Calibri"/>
                <a:cs typeface="Calibri"/>
              </a:rPr>
              <a:t> </a:t>
            </a:r>
            <a:r>
              <a:rPr sz="2500" spc="-55" dirty="0">
                <a:latin typeface="Calibri"/>
                <a:cs typeface="Calibri"/>
              </a:rPr>
              <a:t>к</a:t>
            </a:r>
            <a:r>
              <a:rPr sz="2500" spc="-40" dirty="0">
                <a:latin typeface="Calibri"/>
                <a:cs typeface="Calibri"/>
              </a:rPr>
              <a:t>о</a:t>
            </a:r>
            <a:r>
              <a:rPr sz="2500" spc="-55" dirty="0">
                <a:latin typeface="Calibri"/>
                <a:cs typeface="Calibri"/>
              </a:rPr>
              <a:t>т</a:t>
            </a:r>
            <a:r>
              <a:rPr sz="2500" spc="-15" dirty="0">
                <a:latin typeface="Calibri"/>
                <a:cs typeface="Calibri"/>
              </a:rPr>
              <a:t>орых</a:t>
            </a:r>
            <a:r>
              <a:rPr sz="2500" spc="15" dirty="0">
                <a:latin typeface="Calibri"/>
                <a:cs typeface="Calibri"/>
              </a:rPr>
              <a:t> </a:t>
            </a:r>
            <a:r>
              <a:rPr sz="2500" spc="-15" dirty="0">
                <a:latin typeface="Calibri"/>
                <a:cs typeface="Calibri"/>
              </a:rPr>
              <a:t>за</a:t>
            </a:r>
            <a:r>
              <a:rPr sz="2500" spc="-10" dirty="0">
                <a:latin typeface="Calibri"/>
                <a:cs typeface="Calibri"/>
              </a:rPr>
              <a:t>л</a:t>
            </a:r>
            <a:r>
              <a:rPr sz="2500" spc="-15" dirty="0">
                <a:latin typeface="Calibri"/>
                <a:cs typeface="Calibri"/>
              </a:rPr>
              <a:t>е</a:t>
            </a:r>
            <a:r>
              <a:rPr sz="2500" spc="-25" dirty="0">
                <a:latin typeface="Calibri"/>
                <a:cs typeface="Calibri"/>
              </a:rPr>
              <a:t>г</a:t>
            </a:r>
            <a:r>
              <a:rPr sz="2500" spc="-15" dirty="0">
                <a:latin typeface="Calibri"/>
                <a:cs typeface="Calibri"/>
              </a:rPr>
              <a:t>а</a:t>
            </a:r>
            <a:r>
              <a:rPr sz="2500" spc="-55" dirty="0">
                <a:latin typeface="Calibri"/>
                <a:cs typeface="Calibri"/>
              </a:rPr>
              <a:t>ю</a:t>
            </a:r>
            <a:r>
              <a:rPr sz="2500" spc="-15" dirty="0">
                <a:latin typeface="Calibri"/>
                <a:cs typeface="Calibri"/>
              </a:rPr>
              <a:t>т</a:t>
            </a:r>
            <a:r>
              <a:rPr sz="2500" spc="-5" dirty="0">
                <a:latin typeface="Calibri"/>
                <a:cs typeface="Calibri"/>
              </a:rPr>
              <a:t> </a:t>
            </a:r>
            <a:r>
              <a:rPr sz="2500" spc="-15" dirty="0">
                <a:latin typeface="Calibri"/>
                <a:cs typeface="Calibri"/>
              </a:rPr>
              <a:t>яд</a:t>
            </a:r>
            <a:r>
              <a:rPr sz="2500" spc="-30" dirty="0">
                <a:latin typeface="Calibri"/>
                <a:cs typeface="Calibri"/>
              </a:rPr>
              <a:t>р</a:t>
            </a:r>
            <a:r>
              <a:rPr sz="2500" spc="-15" dirty="0">
                <a:latin typeface="Calibri"/>
                <a:cs typeface="Calibri"/>
              </a:rPr>
              <a:t>а</a:t>
            </a:r>
            <a:endParaRPr sz="25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6309" y="755257"/>
            <a:ext cx="8229600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99310">
              <a:lnSpc>
                <a:spcPct val="100000"/>
              </a:lnSpc>
            </a:pPr>
            <a:r>
              <a:rPr sz="3600" b="1" dirty="0"/>
              <a:t>Об</a:t>
            </a:r>
            <a:r>
              <a:rPr sz="3600" b="1" spc="-55" dirty="0"/>
              <a:t>о</a:t>
            </a:r>
            <a:r>
              <a:rPr sz="3600" b="1" dirty="0"/>
              <a:t>лочки </a:t>
            </a:r>
            <a:r>
              <a:rPr sz="3600" b="1" spc="-30" dirty="0"/>
              <a:t>г</a:t>
            </a:r>
            <a:r>
              <a:rPr sz="3600" b="1" spc="-55" dirty="0"/>
              <a:t>о</a:t>
            </a:r>
            <a:r>
              <a:rPr sz="3600" b="1" dirty="0"/>
              <a:t>ловно</a:t>
            </a:r>
            <a:r>
              <a:rPr sz="3600" b="1" spc="-15" dirty="0"/>
              <a:t>г</a:t>
            </a:r>
            <a:r>
              <a:rPr sz="3600" b="1" dirty="0"/>
              <a:t>о мозга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28600" y="1295400"/>
            <a:ext cx="8738235" cy="5529719"/>
          </a:xfrm>
          <a:prstGeom prst="rect">
            <a:avLst/>
          </a:prstGeom>
          <a:solidFill>
            <a:schemeClr val="bg2"/>
          </a:solidFill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2800" spc="-15" dirty="0">
                <a:latin typeface="Calibri"/>
                <a:cs typeface="Calibri"/>
              </a:rPr>
              <a:t>пе</a:t>
            </a:r>
            <a:r>
              <a:rPr sz="2800" spc="-25" dirty="0">
                <a:latin typeface="Calibri"/>
                <a:cs typeface="Calibri"/>
              </a:rPr>
              <a:t>р</a:t>
            </a:r>
            <a:r>
              <a:rPr sz="2800" spc="-30" dirty="0">
                <a:latin typeface="Calibri"/>
                <a:cs typeface="Calibri"/>
              </a:rPr>
              <a:t>е</a:t>
            </a:r>
            <a:r>
              <a:rPr sz="2800" spc="-65" dirty="0">
                <a:latin typeface="Calibri"/>
                <a:cs typeface="Calibri"/>
              </a:rPr>
              <a:t>х</a:t>
            </a:r>
            <a:r>
              <a:rPr sz="2800" spc="-85" dirty="0">
                <a:latin typeface="Calibri"/>
                <a:cs typeface="Calibri"/>
              </a:rPr>
              <a:t>о</a:t>
            </a:r>
            <a:r>
              <a:rPr sz="2800" spc="-15" dirty="0">
                <a:latin typeface="Calibri"/>
                <a:cs typeface="Calibri"/>
              </a:rPr>
              <a:t>дят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в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85" dirty="0" err="1" smtClean="0">
                <a:latin typeface="Calibri"/>
                <a:cs typeface="Calibri"/>
              </a:rPr>
              <a:t>о</a:t>
            </a:r>
            <a:r>
              <a:rPr sz="2800" spc="-20" dirty="0" err="1" smtClean="0">
                <a:latin typeface="Calibri"/>
                <a:cs typeface="Calibri"/>
              </a:rPr>
              <a:t>днои</a:t>
            </a:r>
            <a:r>
              <a:rPr sz="2800" spc="-15" dirty="0" err="1" smtClean="0">
                <a:latin typeface="Calibri"/>
                <a:cs typeface="Calibri"/>
              </a:rPr>
              <a:t>м</a:t>
            </a:r>
            <a:r>
              <a:rPr lang="ru-RU" sz="2800" spc="-20" dirty="0">
                <a:latin typeface="Calibri"/>
                <a:cs typeface="Calibri"/>
              </a:rPr>
              <a:t>ё</a:t>
            </a:r>
            <a:r>
              <a:rPr sz="2800" spc="-20" dirty="0" err="1" smtClean="0">
                <a:latin typeface="Calibri"/>
                <a:cs typeface="Calibri"/>
              </a:rPr>
              <a:t>нные</a:t>
            </a:r>
            <a:r>
              <a:rPr sz="2800" spc="-15" dirty="0" smtClean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об</a:t>
            </a:r>
            <a:r>
              <a:rPr sz="2800" spc="-60" dirty="0">
                <a:latin typeface="Calibri"/>
                <a:cs typeface="Calibri"/>
              </a:rPr>
              <a:t>о</a:t>
            </a:r>
            <a:r>
              <a:rPr sz="2800" spc="-15" dirty="0">
                <a:latin typeface="Calibri"/>
                <a:cs typeface="Calibri"/>
              </a:rPr>
              <a:t>лочки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с</a:t>
            </a:r>
            <a:r>
              <a:rPr sz="2800" spc="-15" dirty="0">
                <a:latin typeface="Calibri"/>
                <a:cs typeface="Calibri"/>
              </a:rPr>
              <a:t>пинно</a:t>
            </a:r>
            <a:r>
              <a:rPr sz="2800" spc="-40" dirty="0">
                <a:latin typeface="Calibri"/>
                <a:cs typeface="Calibri"/>
              </a:rPr>
              <a:t>г</a:t>
            </a:r>
            <a:r>
              <a:rPr sz="2800" spc="-15" dirty="0">
                <a:latin typeface="Calibri"/>
                <a:cs typeface="Calibri"/>
              </a:rPr>
              <a:t>о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м</a:t>
            </a:r>
            <a:r>
              <a:rPr sz="2800" spc="-10" dirty="0">
                <a:latin typeface="Calibri"/>
                <a:cs typeface="Calibri"/>
              </a:rPr>
              <a:t>о</a:t>
            </a:r>
            <a:r>
              <a:rPr sz="2800" spc="-15" dirty="0">
                <a:latin typeface="Calibri"/>
                <a:cs typeface="Calibri"/>
              </a:rPr>
              <a:t>зга</a:t>
            </a:r>
            <a:endParaRPr sz="28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75"/>
              </a:spcBef>
              <a:tabLst>
                <a:tab pos="527685" algn="l"/>
              </a:tabLst>
            </a:pPr>
            <a:r>
              <a:rPr sz="2800" b="1" spc="-20" dirty="0">
                <a:latin typeface="Calibri"/>
                <a:cs typeface="Calibri"/>
              </a:rPr>
              <a:t>1</a:t>
            </a:r>
            <a:r>
              <a:rPr sz="2800" b="1" spc="-10" dirty="0">
                <a:latin typeface="Calibri"/>
                <a:cs typeface="Calibri"/>
              </a:rPr>
              <a:t>.</a:t>
            </a:r>
            <a:r>
              <a:rPr sz="2800" b="1" dirty="0">
                <a:latin typeface="Calibri"/>
                <a:cs typeface="Calibri"/>
              </a:rPr>
              <a:t>	</a:t>
            </a:r>
            <a:r>
              <a:rPr sz="2800" b="1" spc="-165" dirty="0">
                <a:latin typeface="Calibri"/>
                <a:cs typeface="Calibri"/>
              </a:rPr>
              <a:t>Т</a:t>
            </a:r>
            <a:r>
              <a:rPr sz="2800" b="1" spc="-15" dirty="0">
                <a:latin typeface="Calibri"/>
                <a:cs typeface="Calibri"/>
              </a:rPr>
              <a:t>в</a:t>
            </a:r>
            <a:r>
              <a:rPr sz="2800" b="1" spc="-25" dirty="0">
                <a:latin typeface="Calibri"/>
                <a:cs typeface="Calibri"/>
              </a:rPr>
              <a:t>ё</a:t>
            </a:r>
            <a:r>
              <a:rPr sz="2800" b="1" spc="-70" dirty="0">
                <a:latin typeface="Calibri"/>
                <a:cs typeface="Calibri"/>
              </a:rPr>
              <a:t>р</a:t>
            </a:r>
            <a:r>
              <a:rPr sz="2800" b="1" spc="-15" dirty="0">
                <a:latin typeface="Calibri"/>
                <a:cs typeface="Calibri"/>
              </a:rPr>
              <a:t>дая</a:t>
            </a:r>
            <a:r>
              <a:rPr sz="2800" b="1" spc="35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м</a:t>
            </a:r>
            <a:r>
              <a:rPr sz="2800" b="1" spc="-25" dirty="0">
                <a:latin typeface="Calibri"/>
                <a:cs typeface="Calibri"/>
              </a:rPr>
              <a:t>о</a:t>
            </a:r>
            <a:r>
              <a:rPr sz="2800" b="1" dirty="0">
                <a:latin typeface="Calibri"/>
                <a:cs typeface="Calibri"/>
              </a:rPr>
              <a:t>з</a:t>
            </a:r>
            <a:r>
              <a:rPr sz="2800" b="1" spc="-30" dirty="0">
                <a:latin typeface="Calibri"/>
                <a:cs typeface="Calibri"/>
              </a:rPr>
              <a:t>г</a:t>
            </a:r>
            <a:r>
              <a:rPr sz="2800" b="1" spc="-15" dirty="0">
                <a:latin typeface="Calibri"/>
                <a:cs typeface="Calibri"/>
              </a:rPr>
              <a:t>о</a:t>
            </a:r>
            <a:r>
              <a:rPr sz="2800" b="1" spc="-30" dirty="0">
                <a:latin typeface="Calibri"/>
                <a:cs typeface="Calibri"/>
              </a:rPr>
              <a:t>в</a:t>
            </a:r>
            <a:r>
              <a:rPr sz="2800" b="1" spc="-15" dirty="0">
                <a:latin typeface="Calibri"/>
                <a:cs typeface="Calibri"/>
              </a:rPr>
              <a:t>ая</a:t>
            </a:r>
            <a:r>
              <a:rPr sz="2800" b="1" spc="30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об</a:t>
            </a:r>
            <a:r>
              <a:rPr sz="2800" b="1" spc="-75" dirty="0">
                <a:latin typeface="Calibri"/>
                <a:cs typeface="Calibri"/>
              </a:rPr>
              <a:t>о</a:t>
            </a:r>
            <a:r>
              <a:rPr sz="2800" b="1" spc="-15" dirty="0">
                <a:latin typeface="Calibri"/>
                <a:cs typeface="Calibri"/>
              </a:rPr>
              <a:t>лоч</a:t>
            </a:r>
            <a:r>
              <a:rPr sz="2800" b="1" spc="-55" dirty="0">
                <a:latin typeface="Calibri"/>
                <a:cs typeface="Calibri"/>
              </a:rPr>
              <a:t>к</a:t>
            </a:r>
            <a:r>
              <a:rPr sz="2800" b="1" spc="-15" dirty="0">
                <a:latin typeface="Calibri"/>
                <a:cs typeface="Calibri"/>
              </a:rPr>
              <a:t>а</a:t>
            </a:r>
            <a:r>
              <a:rPr sz="2800" b="1" spc="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(</a:t>
            </a:r>
            <a:r>
              <a:rPr sz="2800" spc="-5" dirty="0">
                <a:latin typeface="Calibri"/>
                <a:cs typeface="Calibri"/>
              </a:rPr>
              <a:t>d</a:t>
            </a:r>
            <a:r>
              <a:rPr sz="2800" spc="-15" dirty="0">
                <a:latin typeface="Calibri"/>
                <a:cs typeface="Calibri"/>
              </a:rPr>
              <a:t>u</a:t>
            </a:r>
            <a:r>
              <a:rPr sz="2800" spc="-75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a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m</a:t>
            </a:r>
            <a:r>
              <a:rPr sz="2800" spc="-45" dirty="0">
                <a:latin typeface="Calibri"/>
                <a:cs typeface="Calibri"/>
              </a:rPr>
              <a:t>a</a:t>
            </a:r>
            <a:r>
              <a:rPr sz="2800" spc="-35" dirty="0">
                <a:latin typeface="Calibri"/>
                <a:cs typeface="Calibri"/>
              </a:rPr>
              <a:t>t</a:t>
            </a:r>
            <a:r>
              <a:rPr sz="2800" spc="-15" dirty="0">
                <a:latin typeface="Calibri"/>
                <a:cs typeface="Calibri"/>
              </a:rPr>
              <a:t>er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ence</a:t>
            </a:r>
            <a:r>
              <a:rPr sz="2800" spc="-30" dirty="0">
                <a:latin typeface="Calibri"/>
                <a:cs typeface="Calibri"/>
              </a:rPr>
              <a:t>p</a:t>
            </a:r>
            <a:r>
              <a:rPr sz="2800" spc="-5" dirty="0">
                <a:latin typeface="Calibri"/>
                <a:cs typeface="Calibri"/>
              </a:rPr>
              <a:t>ha</a:t>
            </a:r>
            <a:r>
              <a:rPr sz="2800" spc="-10" dirty="0">
                <a:latin typeface="Calibri"/>
                <a:cs typeface="Calibri"/>
              </a:rPr>
              <a:t>li</a:t>
            </a:r>
            <a:r>
              <a:rPr sz="2800" dirty="0">
                <a:latin typeface="Calibri"/>
                <a:cs typeface="Calibri"/>
              </a:rPr>
              <a:t>)</a:t>
            </a:r>
          </a:p>
          <a:p>
            <a:pPr marL="355600" marR="1021080" indent="-342900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355600" algn="l"/>
              </a:tabLst>
            </a:pPr>
            <a:r>
              <a:rPr sz="2800" spc="-15" dirty="0">
                <a:latin typeface="Calibri"/>
                <a:cs typeface="Calibri"/>
              </a:rPr>
              <a:t>сра</a:t>
            </a:r>
            <a:r>
              <a:rPr sz="2800" spc="-10" dirty="0">
                <a:latin typeface="Calibri"/>
                <a:cs typeface="Calibri"/>
              </a:rPr>
              <a:t>с</a:t>
            </a:r>
            <a:r>
              <a:rPr sz="2800" spc="-15" dirty="0">
                <a:latin typeface="Calibri"/>
                <a:cs typeface="Calibri"/>
              </a:rPr>
              <a:t>та</a:t>
            </a:r>
            <a:r>
              <a:rPr sz="2800" spc="-25" dirty="0">
                <a:latin typeface="Calibri"/>
                <a:cs typeface="Calibri"/>
              </a:rPr>
              <a:t>е</a:t>
            </a:r>
            <a:r>
              <a:rPr sz="2800" spc="-45" dirty="0">
                <a:latin typeface="Calibri"/>
                <a:cs typeface="Calibri"/>
              </a:rPr>
              <a:t>т</a:t>
            </a:r>
            <a:r>
              <a:rPr sz="2800" spc="-15" dirty="0">
                <a:latin typeface="Calibri"/>
                <a:cs typeface="Calibri"/>
              </a:rPr>
              <a:t>ся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с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н</a:t>
            </a:r>
            <a:r>
              <a:rPr sz="2800" spc="-10" dirty="0">
                <a:latin typeface="Calibri"/>
                <a:cs typeface="Calibri"/>
              </a:rPr>
              <a:t>а</a:t>
            </a:r>
            <a:r>
              <a:rPr sz="2800" spc="-20" dirty="0">
                <a:latin typeface="Calibri"/>
                <a:cs typeface="Calibri"/>
              </a:rPr>
              <a:t>д</a:t>
            </a:r>
            <a:r>
              <a:rPr sz="2800" spc="-55" dirty="0">
                <a:latin typeface="Calibri"/>
                <a:cs typeface="Calibri"/>
              </a:rPr>
              <a:t>к</a:t>
            </a:r>
            <a:r>
              <a:rPr sz="2800" spc="-15" dirty="0">
                <a:latin typeface="Calibri"/>
                <a:cs typeface="Calibri"/>
              </a:rPr>
              <a:t>ост</a:t>
            </a:r>
            <a:r>
              <a:rPr sz="2800" spc="-10" dirty="0">
                <a:latin typeface="Calibri"/>
                <a:cs typeface="Calibri"/>
              </a:rPr>
              <a:t>н</a:t>
            </a:r>
            <a:r>
              <a:rPr sz="2800" spc="-20" dirty="0">
                <a:latin typeface="Calibri"/>
                <a:cs typeface="Calibri"/>
              </a:rPr>
              <a:t>и</a:t>
            </a:r>
            <a:r>
              <a:rPr sz="2800" spc="-50" dirty="0">
                <a:latin typeface="Calibri"/>
                <a:cs typeface="Calibri"/>
              </a:rPr>
              <a:t>ц</a:t>
            </a:r>
            <a:r>
              <a:rPr sz="2800" spc="-15" dirty="0">
                <a:latin typeface="Calibri"/>
                <a:cs typeface="Calibri"/>
              </a:rPr>
              <a:t>ей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чере</a:t>
            </a:r>
            <a:r>
              <a:rPr sz="2800" spc="-25" dirty="0">
                <a:latin typeface="Calibri"/>
                <a:cs typeface="Calibri"/>
              </a:rPr>
              <a:t>п</a:t>
            </a:r>
            <a:r>
              <a:rPr sz="2800" spc="-15" dirty="0">
                <a:latin typeface="Calibri"/>
                <a:cs typeface="Calibri"/>
              </a:rPr>
              <a:t>ной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55" dirty="0">
                <a:latin typeface="Calibri"/>
                <a:cs typeface="Calibri"/>
              </a:rPr>
              <a:t>к</a:t>
            </a:r>
            <a:r>
              <a:rPr sz="2800" spc="-15" dirty="0">
                <a:latin typeface="Calibri"/>
                <a:cs typeface="Calibri"/>
              </a:rPr>
              <a:t>оробки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- </a:t>
            </a:r>
            <a:r>
              <a:rPr sz="2800" spc="-15" dirty="0">
                <a:solidFill>
                  <a:srgbClr val="A2171E"/>
                </a:solidFill>
                <a:latin typeface="Calibri"/>
                <a:cs typeface="Calibri"/>
              </a:rPr>
              <a:t>эпи</a:t>
            </a:r>
            <a:r>
              <a:rPr sz="2800" spc="-55" dirty="0">
                <a:solidFill>
                  <a:srgbClr val="A2171E"/>
                </a:solidFill>
                <a:latin typeface="Calibri"/>
                <a:cs typeface="Calibri"/>
              </a:rPr>
              <a:t>д</a:t>
            </a:r>
            <a:r>
              <a:rPr sz="2800" spc="-15" dirty="0">
                <a:solidFill>
                  <a:srgbClr val="A2171E"/>
                </a:solidFill>
                <a:latin typeface="Calibri"/>
                <a:cs typeface="Calibri"/>
              </a:rPr>
              <a:t>у</a:t>
            </a:r>
            <a:r>
              <a:rPr sz="2800" spc="-30" dirty="0">
                <a:solidFill>
                  <a:srgbClr val="A2171E"/>
                </a:solidFill>
                <a:latin typeface="Calibri"/>
                <a:cs typeface="Calibri"/>
              </a:rPr>
              <a:t>р</a:t>
            </a:r>
            <a:r>
              <a:rPr sz="2800" spc="-15" dirty="0">
                <a:solidFill>
                  <a:srgbClr val="A2171E"/>
                </a:solidFill>
                <a:latin typeface="Calibri"/>
                <a:cs typeface="Calibri"/>
              </a:rPr>
              <a:t>ально</a:t>
            </a:r>
            <a:r>
              <a:rPr sz="2800" spc="-40" dirty="0">
                <a:solidFill>
                  <a:srgbClr val="A2171E"/>
                </a:solidFill>
                <a:latin typeface="Calibri"/>
                <a:cs typeface="Calibri"/>
              </a:rPr>
              <a:t>г</a:t>
            </a:r>
            <a:r>
              <a:rPr sz="2800" spc="-15" dirty="0">
                <a:solidFill>
                  <a:srgbClr val="A2171E"/>
                </a:solidFill>
                <a:latin typeface="Calibri"/>
                <a:cs typeface="Calibri"/>
              </a:rPr>
              <a:t>о</a:t>
            </a:r>
            <a:r>
              <a:rPr sz="2800" spc="30" dirty="0">
                <a:solidFill>
                  <a:srgbClr val="A2171E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A2171E"/>
                </a:solidFill>
                <a:latin typeface="Calibri"/>
                <a:cs typeface="Calibri"/>
              </a:rPr>
              <a:t>п</a:t>
            </a:r>
            <a:r>
              <a:rPr sz="2800" spc="-25" dirty="0">
                <a:solidFill>
                  <a:srgbClr val="A2171E"/>
                </a:solidFill>
                <a:latin typeface="Calibri"/>
                <a:cs typeface="Calibri"/>
              </a:rPr>
              <a:t>р</a:t>
            </a:r>
            <a:r>
              <a:rPr sz="2800" spc="-15" dirty="0">
                <a:solidFill>
                  <a:srgbClr val="A2171E"/>
                </a:solidFill>
                <a:latin typeface="Calibri"/>
                <a:cs typeface="Calibri"/>
              </a:rPr>
              <a:t>остра</a:t>
            </a:r>
            <a:r>
              <a:rPr sz="2800" spc="-10" dirty="0">
                <a:solidFill>
                  <a:srgbClr val="A2171E"/>
                </a:solidFill>
                <a:latin typeface="Calibri"/>
                <a:cs typeface="Calibri"/>
              </a:rPr>
              <a:t>н</a:t>
            </a:r>
            <a:r>
              <a:rPr sz="2800" spc="-15" dirty="0">
                <a:solidFill>
                  <a:srgbClr val="A2171E"/>
                </a:solidFill>
                <a:latin typeface="Calibri"/>
                <a:cs typeface="Calibri"/>
              </a:rPr>
              <a:t>ства</a:t>
            </a:r>
            <a:r>
              <a:rPr sz="2800" spc="35" dirty="0">
                <a:solidFill>
                  <a:srgbClr val="A2171E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A2171E"/>
                </a:solidFill>
                <a:latin typeface="Calibri"/>
                <a:cs typeface="Calibri"/>
              </a:rPr>
              <a:t>не</a:t>
            </a:r>
            <a:r>
              <a:rPr sz="2800" spc="-135" dirty="0">
                <a:solidFill>
                  <a:srgbClr val="A2171E"/>
                </a:solidFill>
                <a:latin typeface="Calibri"/>
                <a:cs typeface="Calibri"/>
              </a:rPr>
              <a:t>т</a:t>
            </a:r>
            <a:r>
              <a:rPr sz="2800" spc="-10" dirty="0">
                <a:latin typeface="Calibri"/>
                <a:cs typeface="Calibri"/>
              </a:rPr>
              <a:t>,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но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обеспечена неп</a:t>
            </a:r>
            <a:r>
              <a:rPr sz="2800" spc="-95" dirty="0">
                <a:latin typeface="Calibri"/>
                <a:cs typeface="Calibri"/>
              </a:rPr>
              <a:t>о</a:t>
            </a:r>
            <a:r>
              <a:rPr sz="2800" spc="-20" dirty="0">
                <a:latin typeface="Calibri"/>
                <a:cs typeface="Calibri"/>
              </a:rPr>
              <a:t>движно</a:t>
            </a:r>
            <a:r>
              <a:rPr sz="2800" spc="-10" dirty="0">
                <a:latin typeface="Calibri"/>
                <a:cs typeface="Calibri"/>
              </a:rPr>
              <a:t>с</a:t>
            </a:r>
            <a:r>
              <a:rPr sz="2800" spc="-15" dirty="0">
                <a:latin typeface="Calibri"/>
                <a:cs typeface="Calibri"/>
              </a:rPr>
              <a:t>ть </a:t>
            </a:r>
            <a:r>
              <a:rPr sz="2800" spc="-40" dirty="0">
                <a:latin typeface="Calibri"/>
                <a:cs typeface="Calibri"/>
              </a:rPr>
              <a:t>г</a:t>
            </a:r>
            <a:r>
              <a:rPr sz="2800" spc="-65" dirty="0">
                <a:latin typeface="Calibri"/>
                <a:cs typeface="Calibri"/>
              </a:rPr>
              <a:t>о</a:t>
            </a:r>
            <a:r>
              <a:rPr sz="2800" spc="-15" dirty="0">
                <a:latin typeface="Calibri"/>
                <a:cs typeface="Calibri"/>
              </a:rPr>
              <a:t>лов</a:t>
            </a:r>
            <a:r>
              <a:rPr sz="2800" spc="-10" dirty="0">
                <a:latin typeface="Calibri"/>
                <a:cs typeface="Calibri"/>
              </a:rPr>
              <a:t>н</a:t>
            </a:r>
            <a:r>
              <a:rPr sz="2800" spc="-15" dirty="0">
                <a:latin typeface="Calibri"/>
                <a:cs typeface="Calibri"/>
              </a:rPr>
              <a:t>о</a:t>
            </a:r>
            <a:r>
              <a:rPr sz="2800" spc="-45" dirty="0">
                <a:latin typeface="Calibri"/>
                <a:cs typeface="Calibri"/>
              </a:rPr>
              <a:t>г</a:t>
            </a:r>
            <a:r>
              <a:rPr sz="2800" spc="-15" dirty="0">
                <a:latin typeface="Calibri"/>
                <a:cs typeface="Calibri"/>
              </a:rPr>
              <a:t>о</a:t>
            </a:r>
            <a:r>
              <a:rPr sz="2800" spc="-20" dirty="0">
                <a:latin typeface="Calibri"/>
                <a:cs typeface="Calibri"/>
              </a:rPr>
              <a:t> мо</a:t>
            </a:r>
            <a:r>
              <a:rPr sz="2800" spc="-10" dirty="0">
                <a:latin typeface="Calibri"/>
                <a:cs typeface="Calibri"/>
              </a:rPr>
              <a:t>з</a:t>
            </a:r>
            <a:r>
              <a:rPr sz="2800" spc="-15" dirty="0">
                <a:latin typeface="Calibri"/>
                <a:cs typeface="Calibri"/>
              </a:rPr>
              <a:t>га</a:t>
            </a:r>
            <a:endParaRPr sz="2800" dirty="0">
              <a:latin typeface="Calibri"/>
              <a:cs typeface="Calibri"/>
            </a:endParaRPr>
          </a:p>
          <a:p>
            <a:pPr marL="355600" marR="251460" indent="-342900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355600" algn="l"/>
              </a:tabLst>
            </a:pPr>
            <a:r>
              <a:rPr sz="2800" spc="-15" dirty="0">
                <a:latin typeface="Calibri"/>
                <a:cs typeface="Calibri"/>
              </a:rPr>
              <a:t>образ</a:t>
            </a:r>
            <a:r>
              <a:rPr sz="2800" spc="-55" dirty="0">
                <a:latin typeface="Calibri"/>
                <a:cs typeface="Calibri"/>
              </a:rPr>
              <a:t>у</a:t>
            </a:r>
            <a:r>
              <a:rPr sz="2800" spc="-30" dirty="0">
                <a:latin typeface="Calibri"/>
                <a:cs typeface="Calibri"/>
              </a:rPr>
              <a:t>е</a:t>
            </a:r>
            <a:r>
              <a:rPr sz="2800" spc="-15" dirty="0">
                <a:latin typeface="Calibri"/>
                <a:cs typeface="Calibri"/>
              </a:rPr>
              <a:t>т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008000"/>
                </a:solidFill>
                <a:latin typeface="Calibri"/>
                <a:cs typeface="Calibri"/>
              </a:rPr>
              <a:t>скл</a:t>
            </a:r>
            <a:r>
              <a:rPr sz="2800" spc="-10" dirty="0">
                <a:solidFill>
                  <a:srgbClr val="008000"/>
                </a:solidFill>
                <a:latin typeface="Calibri"/>
                <a:cs typeface="Calibri"/>
              </a:rPr>
              <a:t>а</a:t>
            </a:r>
            <a:r>
              <a:rPr sz="2800" spc="-15" dirty="0">
                <a:solidFill>
                  <a:srgbClr val="008000"/>
                </a:solidFill>
                <a:latin typeface="Calibri"/>
                <a:cs typeface="Calibri"/>
              </a:rPr>
              <a:t>дки</a:t>
            </a:r>
            <a:r>
              <a:rPr sz="2800" spc="15" dirty="0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в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50" dirty="0">
                <a:latin typeface="Calibri"/>
                <a:cs typeface="Calibri"/>
              </a:rPr>
              <a:t>щ</a:t>
            </a:r>
            <a:r>
              <a:rPr sz="2800" spc="-65" dirty="0">
                <a:latin typeface="Calibri"/>
                <a:cs typeface="Calibri"/>
              </a:rPr>
              <a:t>е</a:t>
            </a:r>
            <a:r>
              <a:rPr sz="2800" spc="-15" dirty="0">
                <a:latin typeface="Calibri"/>
                <a:cs typeface="Calibri"/>
              </a:rPr>
              <a:t>лях,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ра</a:t>
            </a:r>
            <a:r>
              <a:rPr sz="2800" spc="-35" dirty="0">
                <a:latin typeface="Calibri"/>
                <a:cs typeface="Calibri"/>
              </a:rPr>
              <a:t>з</a:t>
            </a:r>
            <a:r>
              <a:rPr sz="2800" spc="-50" dirty="0">
                <a:latin typeface="Calibri"/>
                <a:cs typeface="Calibri"/>
              </a:rPr>
              <a:t>д</a:t>
            </a:r>
            <a:r>
              <a:rPr sz="2800" spc="-65" dirty="0">
                <a:latin typeface="Calibri"/>
                <a:cs typeface="Calibri"/>
              </a:rPr>
              <a:t>е</a:t>
            </a:r>
            <a:r>
              <a:rPr sz="2800" spc="-20" dirty="0">
                <a:latin typeface="Calibri"/>
                <a:cs typeface="Calibri"/>
              </a:rPr>
              <a:t>ляющих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части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м</a:t>
            </a:r>
            <a:r>
              <a:rPr sz="2800" spc="-15" dirty="0">
                <a:latin typeface="Calibri"/>
                <a:cs typeface="Calibri"/>
              </a:rPr>
              <a:t>озга. Внутри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скл</a:t>
            </a:r>
            <a:r>
              <a:rPr sz="2800" spc="-10" dirty="0">
                <a:latin typeface="Calibri"/>
                <a:cs typeface="Calibri"/>
              </a:rPr>
              <a:t>а</a:t>
            </a:r>
            <a:r>
              <a:rPr sz="2800" spc="-50" dirty="0">
                <a:latin typeface="Calibri"/>
                <a:cs typeface="Calibri"/>
              </a:rPr>
              <a:t>д</a:t>
            </a:r>
            <a:r>
              <a:rPr sz="2800" spc="-15" dirty="0">
                <a:latin typeface="Calibri"/>
                <a:cs typeface="Calibri"/>
              </a:rPr>
              <a:t>ок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е</a:t>
            </a:r>
            <a:r>
              <a:rPr sz="2800" spc="-10" dirty="0">
                <a:latin typeface="Calibri"/>
                <a:cs typeface="Calibri"/>
              </a:rPr>
              <a:t>с</a:t>
            </a:r>
            <a:r>
              <a:rPr sz="2800" spc="-15" dirty="0">
                <a:latin typeface="Calibri"/>
                <a:cs typeface="Calibri"/>
              </a:rPr>
              <a:t>ть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п</a:t>
            </a:r>
            <a:r>
              <a:rPr sz="2800" spc="-60" dirty="0">
                <a:latin typeface="Calibri"/>
                <a:cs typeface="Calibri"/>
              </a:rPr>
              <a:t>о</a:t>
            </a:r>
            <a:r>
              <a:rPr sz="2800" spc="-15" dirty="0">
                <a:latin typeface="Calibri"/>
                <a:cs typeface="Calibri"/>
              </a:rPr>
              <a:t>ло</a:t>
            </a:r>
            <a:r>
              <a:rPr sz="2800" spc="-10" dirty="0">
                <a:latin typeface="Calibri"/>
                <a:cs typeface="Calibri"/>
              </a:rPr>
              <a:t>с</a:t>
            </a:r>
            <a:r>
              <a:rPr sz="2800" spc="-15" dirty="0">
                <a:latin typeface="Calibri"/>
                <a:cs typeface="Calibri"/>
              </a:rPr>
              <a:t>ти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-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b="1" i="1" spc="-15" dirty="0">
                <a:solidFill>
                  <a:srgbClr val="0000FF"/>
                </a:solidFill>
                <a:latin typeface="Calibri"/>
                <a:cs typeface="Calibri"/>
              </a:rPr>
              <a:t>синусы</a:t>
            </a:r>
            <a:r>
              <a:rPr sz="2800" spc="-10" dirty="0">
                <a:latin typeface="Calibri"/>
                <a:cs typeface="Calibri"/>
              </a:rPr>
              <a:t>,</a:t>
            </a:r>
            <a:r>
              <a:rPr sz="2800" spc="-15" dirty="0">
                <a:latin typeface="Calibri"/>
                <a:cs typeface="Calibri"/>
              </a:rPr>
              <a:t> для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сбора вено</a:t>
            </a:r>
            <a:r>
              <a:rPr sz="2800" spc="-10" dirty="0">
                <a:latin typeface="Calibri"/>
                <a:cs typeface="Calibri"/>
              </a:rPr>
              <a:t>з</a:t>
            </a:r>
            <a:r>
              <a:rPr sz="2800" spc="-15" dirty="0">
                <a:latin typeface="Calibri"/>
                <a:cs typeface="Calibri"/>
              </a:rPr>
              <a:t>ной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к</a:t>
            </a:r>
            <a:r>
              <a:rPr sz="2800" spc="-15" dirty="0">
                <a:latin typeface="Calibri"/>
                <a:cs typeface="Calibri"/>
              </a:rPr>
              <a:t>рови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40" dirty="0">
                <a:latin typeface="Calibri"/>
                <a:cs typeface="Calibri"/>
              </a:rPr>
              <a:t>о</a:t>
            </a:r>
            <a:r>
              <a:rPr sz="2800" spc="-15" dirty="0">
                <a:latin typeface="Calibri"/>
                <a:cs typeface="Calibri"/>
              </a:rPr>
              <a:t>т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мо</a:t>
            </a:r>
            <a:r>
              <a:rPr sz="2800" spc="-10" dirty="0">
                <a:latin typeface="Calibri"/>
                <a:cs typeface="Calibri"/>
              </a:rPr>
              <a:t>зга.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С</a:t>
            </a:r>
            <a:r>
              <a:rPr sz="2800" spc="-50" dirty="0">
                <a:latin typeface="Calibri"/>
                <a:cs typeface="Calibri"/>
              </a:rPr>
              <a:t>т</a:t>
            </a:r>
            <a:r>
              <a:rPr sz="2800" spc="-15" dirty="0">
                <a:latin typeface="Calibri"/>
                <a:cs typeface="Calibri"/>
              </a:rPr>
              <a:t>енки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син</a:t>
            </a:r>
            <a:r>
              <a:rPr sz="2800" spc="-30" dirty="0">
                <a:latin typeface="Calibri"/>
                <a:cs typeface="Calibri"/>
              </a:rPr>
              <a:t>у</a:t>
            </a:r>
            <a:r>
              <a:rPr sz="2800" spc="-15" dirty="0">
                <a:latin typeface="Calibri"/>
                <a:cs typeface="Calibri"/>
              </a:rPr>
              <a:t>со</a:t>
            </a:r>
            <a:r>
              <a:rPr sz="2800" spc="-10" dirty="0">
                <a:latin typeface="Calibri"/>
                <a:cs typeface="Calibri"/>
              </a:rPr>
              <a:t>в,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выс</a:t>
            </a:r>
            <a:r>
              <a:rPr sz="2800" spc="-114" dirty="0">
                <a:latin typeface="Calibri"/>
                <a:cs typeface="Calibri"/>
              </a:rPr>
              <a:t>т</a:t>
            </a:r>
            <a:r>
              <a:rPr sz="2800" spc="-20" dirty="0">
                <a:latin typeface="Calibri"/>
                <a:cs typeface="Calibri"/>
              </a:rPr>
              <a:t>ланы</a:t>
            </a:r>
            <a:r>
              <a:rPr sz="2800" spc="-15" dirty="0">
                <a:latin typeface="Calibri"/>
                <a:cs typeface="Calibri"/>
              </a:rPr>
              <a:t> эн</a:t>
            </a:r>
            <a:r>
              <a:rPr sz="2800" spc="-45" dirty="0">
                <a:latin typeface="Calibri"/>
                <a:cs typeface="Calibri"/>
              </a:rPr>
              <a:t>д</a:t>
            </a:r>
            <a:r>
              <a:rPr sz="2800" spc="-40" dirty="0">
                <a:latin typeface="Calibri"/>
                <a:cs typeface="Calibri"/>
              </a:rPr>
              <a:t>о</a:t>
            </a:r>
            <a:r>
              <a:rPr sz="2800" spc="-45" dirty="0">
                <a:latin typeface="Calibri"/>
                <a:cs typeface="Calibri"/>
              </a:rPr>
              <a:t>т</a:t>
            </a:r>
            <a:r>
              <a:rPr sz="2800" spc="-65" dirty="0">
                <a:latin typeface="Calibri"/>
                <a:cs typeface="Calibri"/>
              </a:rPr>
              <a:t>е</a:t>
            </a:r>
            <a:r>
              <a:rPr sz="2800" spc="-15" dirty="0">
                <a:latin typeface="Calibri"/>
                <a:cs typeface="Calibri"/>
              </a:rPr>
              <a:t>ли</a:t>
            </a:r>
            <a:r>
              <a:rPr sz="2800" spc="-30" dirty="0">
                <a:latin typeface="Calibri"/>
                <a:cs typeface="Calibri"/>
              </a:rPr>
              <a:t>е</a:t>
            </a:r>
            <a:r>
              <a:rPr sz="2800" spc="-15" dirty="0">
                <a:latin typeface="Calibri"/>
                <a:cs typeface="Calibri"/>
              </a:rPr>
              <a:t>м,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т</a:t>
            </a:r>
            <a:r>
              <a:rPr sz="2800" spc="-30" dirty="0">
                <a:latin typeface="Calibri"/>
                <a:cs typeface="Calibri"/>
              </a:rPr>
              <a:t>у</a:t>
            </a:r>
            <a:r>
              <a:rPr sz="2800" spc="-45" dirty="0">
                <a:latin typeface="Calibri"/>
                <a:cs typeface="Calibri"/>
              </a:rPr>
              <a:t>г</a:t>
            </a:r>
            <a:r>
              <a:rPr sz="2800" spc="-15" dirty="0">
                <a:latin typeface="Calibri"/>
                <a:cs typeface="Calibri"/>
              </a:rPr>
              <a:t>о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нат</a:t>
            </a:r>
            <a:r>
              <a:rPr sz="2800" spc="-30" dirty="0">
                <a:latin typeface="Calibri"/>
                <a:cs typeface="Calibri"/>
              </a:rPr>
              <a:t>я</a:t>
            </a:r>
            <a:r>
              <a:rPr sz="2800" spc="-15" dirty="0">
                <a:latin typeface="Calibri"/>
                <a:cs typeface="Calibri"/>
              </a:rPr>
              <a:t>нуты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и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CC0066"/>
                </a:solidFill>
                <a:latin typeface="Calibri"/>
                <a:cs typeface="Calibri"/>
              </a:rPr>
              <a:t>не</a:t>
            </a:r>
            <a:r>
              <a:rPr sz="2800" spc="-5" dirty="0">
                <a:solidFill>
                  <a:srgbClr val="CC0066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CC0066"/>
                </a:solidFill>
                <a:latin typeface="Calibri"/>
                <a:cs typeface="Calibri"/>
              </a:rPr>
              <a:t>спада</a:t>
            </a:r>
            <a:r>
              <a:rPr sz="2800" spc="-50" dirty="0">
                <a:solidFill>
                  <a:srgbClr val="CC0066"/>
                </a:solidFill>
                <a:latin typeface="Calibri"/>
                <a:cs typeface="Calibri"/>
              </a:rPr>
              <a:t>ю</a:t>
            </a:r>
            <a:r>
              <a:rPr sz="2800" spc="-45" dirty="0">
                <a:solidFill>
                  <a:srgbClr val="CC0066"/>
                </a:solidFill>
                <a:latin typeface="Calibri"/>
                <a:cs typeface="Calibri"/>
              </a:rPr>
              <a:t>т</a:t>
            </a:r>
            <a:r>
              <a:rPr sz="2800" spc="-15" dirty="0">
                <a:solidFill>
                  <a:srgbClr val="CC0066"/>
                </a:solidFill>
                <a:latin typeface="Calibri"/>
                <a:cs typeface="Calibri"/>
              </a:rPr>
              <a:t>ся</a:t>
            </a:r>
            <a:r>
              <a:rPr sz="2800" spc="30" dirty="0">
                <a:solidFill>
                  <a:srgbClr val="CC0066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-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кровь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40" dirty="0">
                <a:latin typeface="Calibri"/>
                <a:cs typeface="Calibri"/>
              </a:rPr>
              <a:t>о</a:t>
            </a:r>
            <a:r>
              <a:rPr sz="2800" spc="-15" dirty="0">
                <a:latin typeface="Calibri"/>
                <a:cs typeface="Calibri"/>
              </a:rPr>
              <a:t>т</a:t>
            </a:r>
            <a:r>
              <a:rPr sz="2800" spc="-45" dirty="0">
                <a:latin typeface="Calibri"/>
                <a:cs typeface="Calibri"/>
              </a:rPr>
              <a:t>т</a:t>
            </a:r>
            <a:r>
              <a:rPr sz="2800" spc="-15" dirty="0">
                <a:latin typeface="Calibri"/>
                <a:cs typeface="Calibri"/>
              </a:rPr>
              <a:t>е</a:t>
            </a:r>
            <a:r>
              <a:rPr sz="2800" spc="-55" dirty="0">
                <a:latin typeface="Calibri"/>
                <a:cs typeface="Calibri"/>
              </a:rPr>
              <a:t>к</a:t>
            </a:r>
            <a:r>
              <a:rPr sz="2800" spc="-15" dirty="0">
                <a:latin typeface="Calibri"/>
                <a:cs typeface="Calibri"/>
              </a:rPr>
              <a:t>ает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с</a:t>
            </a:r>
            <a:r>
              <a:rPr sz="2800" spc="-10" dirty="0">
                <a:latin typeface="Calibri"/>
                <a:cs typeface="Calibri"/>
              </a:rPr>
              <a:t>в</a:t>
            </a:r>
            <a:r>
              <a:rPr sz="2800" spc="-15" dirty="0">
                <a:latin typeface="Calibri"/>
                <a:cs typeface="Calibri"/>
              </a:rPr>
              <a:t>об</a:t>
            </a:r>
            <a:r>
              <a:rPr sz="2800" spc="-85" dirty="0">
                <a:latin typeface="Calibri"/>
                <a:cs typeface="Calibri"/>
              </a:rPr>
              <a:t>о</a:t>
            </a:r>
            <a:r>
              <a:rPr sz="2800" spc="-20" dirty="0">
                <a:latin typeface="Calibri"/>
                <a:cs typeface="Calibri"/>
              </a:rPr>
              <a:t>дно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и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не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да</a:t>
            </a:r>
            <a:r>
              <a:rPr sz="2800" spc="-10" dirty="0">
                <a:latin typeface="Calibri"/>
                <a:cs typeface="Calibri"/>
              </a:rPr>
              <a:t>в</a:t>
            </a:r>
            <a:r>
              <a:rPr sz="2800" spc="-15" dirty="0">
                <a:latin typeface="Calibri"/>
                <a:cs typeface="Calibri"/>
              </a:rPr>
              <a:t>ит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на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н</a:t>
            </a:r>
            <a:r>
              <a:rPr sz="2800" spc="-55" dirty="0">
                <a:latin typeface="Calibri"/>
                <a:cs typeface="Calibri"/>
              </a:rPr>
              <a:t>е</a:t>
            </a:r>
            <a:r>
              <a:rPr sz="2800" spc="-20" dirty="0">
                <a:latin typeface="Calibri"/>
                <a:cs typeface="Calibri"/>
              </a:rPr>
              <a:t>ж</a:t>
            </a:r>
            <a:r>
              <a:rPr sz="2800" spc="-10" dirty="0">
                <a:latin typeface="Calibri"/>
                <a:cs typeface="Calibri"/>
              </a:rPr>
              <a:t>н</a:t>
            </a:r>
            <a:r>
              <a:rPr sz="2800" spc="-20" dirty="0">
                <a:latin typeface="Calibri"/>
                <a:cs typeface="Calibri"/>
              </a:rPr>
              <a:t>ую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т</a:t>
            </a:r>
            <a:r>
              <a:rPr sz="2800" spc="-55" dirty="0">
                <a:latin typeface="Calibri"/>
                <a:cs typeface="Calibri"/>
              </a:rPr>
              <a:t>к</a:t>
            </a:r>
            <a:r>
              <a:rPr sz="2800" spc="-15" dirty="0">
                <a:latin typeface="Calibri"/>
                <a:cs typeface="Calibri"/>
              </a:rPr>
              <a:t>а</a:t>
            </a:r>
            <a:r>
              <a:rPr sz="2800" spc="-10" dirty="0">
                <a:latin typeface="Calibri"/>
                <a:cs typeface="Calibri"/>
              </a:rPr>
              <a:t>н</a:t>
            </a:r>
            <a:r>
              <a:rPr sz="2800" spc="-15" dirty="0">
                <a:latin typeface="Calibri"/>
                <a:cs typeface="Calibri"/>
              </a:rPr>
              <a:t>ь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мо</a:t>
            </a:r>
            <a:r>
              <a:rPr sz="2800" spc="-10" dirty="0">
                <a:latin typeface="Calibri"/>
                <a:cs typeface="Calibri"/>
              </a:rPr>
              <a:t>з</a:t>
            </a:r>
            <a:r>
              <a:rPr sz="2800" spc="-15" dirty="0">
                <a:latin typeface="Calibri"/>
                <a:cs typeface="Calibri"/>
              </a:rPr>
              <a:t>га</a:t>
            </a:r>
            <a:endParaRPr sz="28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355600" algn="l"/>
              </a:tabLst>
            </a:pPr>
            <a:r>
              <a:rPr sz="2800" spc="-15" dirty="0">
                <a:latin typeface="Calibri"/>
                <a:cs typeface="Calibri"/>
              </a:rPr>
              <a:t>вено</a:t>
            </a:r>
            <a:r>
              <a:rPr sz="2800" spc="-10" dirty="0">
                <a:latin typeface="Calibri"/>
                <a:cs typeface="Calibri"/>
              </a:rPr>
              <a:t>з</a:t>
            </a:r>
            <a:r>
              <a:rPr sz="2800" spc="-20" dirty="0">
                <a:latin typeface="Calibri"/>
                <a:cs typeface="Calibri"/>
              </a:rPr>
              <a:t>ные</a:t>
            </a:r>
            <a:r>
              <a:rPr sz="2800" spc="-15" dirty="0">
                <a:latin typeface="Calibri"/>
                <a:cs typeface="Calibri"/>
              </a:rPr>
              <a:t> син</a:t>
            </a:r>
            <a:r>
              <a:rPr sz="2800" spc="-30" dirty="0">
                <a:latin typeface="Calibri"/>
                <a:cs typeface="Calibri"/>
              </a:rPr>
              <a:t>у</a:t>
            </a:r>
            <a:r>
              <a:rPr sz="2800" spc="-20" dirty="0">
                <a:latin typeface="Calibri"/>
                <a:cs typeface="Calibri"/>
              </a:rPr>
              <a:t>сы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обра</a:t>
            </a:r>
            <a:r>
              <a:rPr sz="2800" spc="-30" dirty="0">
                <a:latin typeface="Calibri"/>
                <a:cs typeface="Calibri"/>
              </a:rPr>
              <a:t>з</a:t>
            </a:r>
            <a:r>
              <a:rPr sz="2800" spc="-15" dirty="0">
                <a:latin typeface="Calibri"/>
                <a:cs typeface="Calibri"/>
              </a:rPr>
              <a:t>у</a:t>
            </a:r>
            <a:r>
              <a:rPr sz="2800" spc="-65" dirty="0">
                <a:latin typeface="Calibri"/>
                <a:cs typeface="Calibri"/>
              </a:rPr>
              <a:t>ю</a:t>
            </a:r>
            <a:r>
              <a:rPr sz="2800" spc="-15" dirty="0">
                <a:latin typeface="Calibri"/>
                <a:cs typeface="Calibri"/>
              </a:rPr>
              <a:t>т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b="1" i="1" spc="-15" dirty="0">
                <a:solidFill>
                  <a:srgbClr val="C00000"/>
                </a:solidFill>
                <a:latin typeface="Calibri"/>
                <a:cs typeface="Calibri"/>
              </a:rPr>
              <a:t>дорсальную </a:t>
            </a:r>
            <a:r>
              <a:rPr sz="2800" spc="-20" dirty="0">
                <a:latin typeface="Calibri"/>
                <a:cs typeface="Calibri"/>
              </a:rPr>
              <a:t>и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b="1" i="1" spc="-15" dirty="0">
                <a:solidFill>
                  <a:srgbClr val="6F2F9F"/>
                </a:solidFill>
                <a:latin typeface="Calibri"/>
                <a:cs typeface="Calibri"/>
              </a:rPr>
              <a:t>ба</a:t>
            </a:r>
            <a:r>
              <a:rPr sz="2800" b="1" i="1" spc="-25" dirty="0">
                <a:solidFill>
                  <a:srgbClr val="6F2F9F"/>
                </a:solidFill>
                <a:latin typeface="Calibri"/>
                <a:cs typeface="Calibri"/>
              </a:rPr>
              <a:t>з</a:t>
            </a:r>
            <a:r>
              <a:rPr sz="2800" b="1" i="1" spc="-20" dirty="0">
                <a:solidFill>
                  <a:srgbClr val="6F2F9F"/>
                </a:solidFill>
                <a:latin typeface="Calibri"/>
                <a:cs typeface="Calibri"/>
              </a:rPr>
              <a:t>илярную</a:t>
            </a:r>
            <a:endParaRPr sz="2800" dirty="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</a:pPr>
            <a:r>
              <a:rPr sz="2800" spc="-10" dirty="0">
                <a:latin typeface="Calibri"/>
                <a:cs typeface="Calibri"/>
              </a:rPr>
              <a:t>(в</a:t>
            </a:r>
            <a:r>
              <a:rPr sz="2800" spc="-15" dirty="0">
                <a:latin typeface="Calibri"/>
                <a:cs typeface="Calibri"/>
              </a:rPr>
              <a:t>ентральную)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си</a:t>
            </a:r>
            <a:r>
              <a:rPr sz="2800" spc="-10" dirty="0">
                <a:latin typeface="Calibri"/>
                <a:cs typeface="Calibri"/>
              </a:rPr>
              <a:t>с</a:t>
            </a:r>
            <a:r>
              <a:rPr sz="2800" spc="-45" dirty="0">
                <a:latin typeface="Calibri"/>
                <a:cs typeface="Calibri"/>
              </a:rPr>
              <a:t>т</a:t>
            </a:r>
            <a:r>
              <a:rPr sz="2800" spc="-30" dirty="0">
                <a:latin typeface="Calibri"/>
                <a:cs typeface="Calibri"/>
              </a:rPr>
              <a:t>е</a:t>
            </a:r>
            <a:r>
              <a:rPr sz="2800" spc="-20" dirty="0">
                <a:latin typeface="Calibri"/>
                <a:cs typeface="Calibri"/>
              </a:rPr>
              <a:t>мы</a:t>
            </a:r>
            <a:endParaRPr sz="2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85750" y="714375"/>
            <a:ext cx="8313801" cy="48577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27850" y="5867400"/>
            <a:ext cx="8229600" cy="492443"/>
          </a:xfrm>
          <a:prstGeom prst="rect">
            <a:avLst/>
          </a:prstGeom>
          <a:solidFill>
            <a:schemeClr val="bg2"/>
          </a:solidFill>
        </p:spPr>
        <p:txBody>
          <a:bodyPr vert="horz" wrap="square" lIns="0" tIns="0" rIns="0" bIns="0" rtlCol="0">
            <a:spAutoFit/>
          </a:bodyPr>
          <a:lstStyle/>
          <a:p>
            <a:pPr marL="2426970">
              <a:lnSpc>
                <a:spcPct val="100000"/>
              </a:lnSpc>
            </a:pPr>
            <a:r>
              <a:rPr sz="3200" dirty="0"/>
              <a:t>н</a:t>
            </a:r>
            <a:r>
              <a:rPr sz="3200" spc="-30" dirty="0"/>
              <a:t>о</a:t>
            </a:r>
            <a:r>
              <a:rPr sz="3200" dirty="0"/>
              <a:t>жки б</a:t>
            </a:r>
            <a:r>
              <a:rPr sz="3200" spc="-60" dirty="0"/>
              <a:t>о</a:t>
            </a:r>
            <a:r>
              <a:rPr sz="3200" dirty="0"/>
              <a:t>льшо</a:t>
            </a:r>
            <a:r>
              <a:rPr sz="3200" spc="-25" dirty="0"/>
              <a:t>г</a:t>
            </a:r>
            <a:r>
              <a:rPr sz="3200" dirty="0"/>
              <a:t>о</a:t>
            </a:r>
            <a:r>
              <a:rPr sz="3200" spc="-15" dirty="0"/>
              <a:t> </a:t>
            </a:r>
            <a:r>
              <a:rPr sz="3200" dirty="0"/>
              <a:t>моз</a:t>
            </a:r>
            <a:r>
              <a:rPr sz="3200" spc="-10" dirty="0"/>
              <a:t>г</a:t>
            </a:r>
            <a:r>
              <a:rPr sz="3200" dirty="0"/>
              <a:t>а</a:t>
            </a:r>
          </a:p>
        </p:txBody>
      </p:sp>
      <p:sp>
        <p:nvSpPr>
          <p:cNvPr id="4" name="object 4"/>
          <p:cNvSpPr/>
          <p:nvPr/>
        </p:nvSpPr>
        <p:spPr>
          <a:xfrm>
            <a:off x="4188333" y="3691763"/>
            <a:ext cx="1367790" cy="267970"/>
          </a:xfrm>
          <a:custGeom>
            <a:avLst/>
            <a:gdLst/>
            <a:ahLst/>
            <a:cxnLst/>
            <a:rect l="l" t="t" r="r" b="b"/>
            <a:pathLst>
              <a:path w="1367789" h="267970">
                <a:moveTo>
                  <a:pt x="1367536" y="267588"/>
                </a:moveTo>
                <a:lnTo>
                  <a:pt x="0" y="0"/>
                </a:lnTo>
              </a:path>
            </a:pathLst>
          </a:custGeom>
          <a:ln w="253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572125" y="3857625"/>
            <a:ext cx="929005" cy="285750"/>
          </a:xfrm>
          <a:prstGeom prst="rect">
            <a:avLst/>
          </a:prstGeom>
          <a:solidFill>
            <a:srgbClr val="FF0000"/>
          </a:solidFill>
          <a:ln w="25400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33350">
              <a:lnSpc>
                <a:spcPct val="100000"/>
              </a:lnSpc>
            </a:pPr>
            <a:r>
              <a:rPr sz="1800" b="1" dirty="0">
                <a:latin typeface="Calibri"/>
                <a:cs typeface="Calibri"/>
              </a:rPr>
              <a:t>н</a:t>
            </a:r>
            <a:r>
              <a:rPr sz="1800" b="1" spc="-20" dirty="0">
                <a:latin typeface="Calibri"/>
                <a:cs typeface="Calibri"/>
              </a:rPr>
              <a:t>о</a:t>
            </a:r>
            <a:r>
              <a:rPr sz="1800" b="1" dirty="0">
                <a:latin typeface="Calibri"/>
                <a:cs typeface="Calibri"/>
              </a:rPr>
              <a:t>ж</a:t>
            </a:r>
            <a:r>
              <a:rPr sz="1800" b="1" spc="-30" dirty="0">
                <a:latin typeface="Calibri"/>
                <a:cs typeface="Calibri"/>
              </a:rPr>
              <a:t>к</a:t>
            </a:r>
            <a:r>
              <a:rPr sz="1800" b="1" dirty="0">
                <a:latin typeface="Calibri"/>
                <a:cs typeface="Calibri"/>
              </a:rPr>
              <a:t>а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318253" y="4070350"/>
            <a:ext cx="1156335" cy="1141730"/>
          </a:xfrm>
          <a:custGeom>
            <a:avLst/>
            <a:gdLst/>
            <a:ahLst/>
            <a:cxnLst/>
            <a:rect l="l" t="t" r="r" b="b"/>
            <a:pathLst>
              <a:path w="1156335" h="1141729">
                <a:moveTo>
                  <a:pt x="1156335" y="1141349"/>
                </a:moveTo>
                <a:lnTo>
                  <a:pt x="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357876" y="5215001"/>
            <a:ext cx="2643505" cy="285750"/>
          </a:xfrm>
          <a:prstGeom prst="rect">
            <a:avLst/>
          </a:prstGeom>
          <a:solidFill>
            <a:srgbClr val="006FC0"/>
          </a:solidFill>
          <a:ln w="25400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07314">
              <a:lnSpc>
                <a:spcPct val="100000"/>
              </a:lnSpc>
            </a:pPr>
            <a:r>
              <a:rPr sz="1800" b="1" spc="-5" dirty="0">
                <a:latin typeface="Calibri"/>
                <a:cs typeface="Calibri"/>
              </a:rPr>
              <a:t>III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spc="-80" dirty="0">
                <a:latin typeface="Calibri"/>
                <a:cs typeface="Calibri"/>
              </a:rPr>
              <a:t>г</a:t>
            </a:r>
            <a:r>
              <a:rPr sz="1800" b="1" dirty="0">
                <a:latin typeface="Calibri"/>
                <a:cs typeface="Calibri"/>
              </a:rPr>
              <a:t>лаз</a:t>
            </a:r>
            <a:r>
              <a:rPr sz="1800" b="1" spc="-45" dirty="0">
                <a:latin typeface="Calibri"/>
                <a:cs typeface="Calibri"/>
              </a:rPr>
              <a:t>о</a:t>
            </a:r>
            <a:r>
              <a:rPr sz="1800" b="1" dirty="0">
                <a:latin typeface="Calibri"/>
                <a:cs typeface="Calibri"/>
              </a:rPr>
              <a:t>д</a:t>
            </a:r>
            <a:r>
              <a:rPr sz="1800" b="1" spc="-10" dirty="0">
                <a:latin typeface="Calibri"/>
                <a:cs typeface="Calibri"/>
              </a:rPr>
              <a:t>в</a:t>
            </a:r>
            <a:r>
              <a:rPr sz="1800" b="1" dirty="0">
                <a:latin typeface="Calibri"/>
                <a:cs typeface="Calibri"/>
              </a:rPr>
              <a:t>и</a:t>
            </a:r>
            <a:r>
              <a:rPr sz="1800" b="1" spc="-15" dirty="0">
                <a:latin typeface="Calibri"/>
                <a:cs typeface="Calibri"/>
              </a:rPr>
              <a:t>г</a:t>
            </a:r>
            <a:r>
              <a:rPr sz="1800" b="1" dirty="0">
                <a:latin typeface="Calibri"/>
                <a:cs typeface="Calibri"/>
              </a:rPr>
              <a:t>а</a:t>
            </a:r>
            <a:r>
              <a:rPr sz="1800" b="1" spc="-20" dirty="0">
                <a:latin typeface="Calibri"/>
                <a:cs typeface="Calibri"/>
              </a:rPr>
              <a:t>те</a:t>
            </a:r>
            <a:r>
              <a:rPr sz="1800" b="1" dirty="0">
                <a:latin typeface="Calibri"/>
                <a:cs typeface="Calibri"/>
              </a:rPr>
              <a:t>льный н.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868290" y="1511808"/>
            <a:ext cx="1066800" cy="1451610"/>
          </a:xfrm>
          <a:custGeom>
            <a:avLst/>
            <a:gdLst/>
            <a:ahLst/>
            <a:cxnLst/>
            <a:rect l="l" t="t" r="r" b="b"/>
            <a:pathLst>
              <a:path w="1066800" h="1451610">
                <a:moveTo>
                  <a:pt x="1066800" y="0"/>
                </a:moveTo>
                <a:lnTo>
                  <a:pt x="0" y="1451482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786501" y="1214500"/>
            <a:ext cx="1714500" cy="285750"/>
          </a:xfrm>
          <a:prstGeom prst="rect">
            <a:avLst/>
          </a:prstGeom>
          <a:solidFill>
            <a:srgbClr val="92D050"/>
          </a:solidFill>
          <a:ln w="25400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04775">
              <a:lnSpc>
                <a:spcPct val="100000"/>
              </a:lnSpc>
            </a:pPr>
            <a:r>
              <a:rPr sz="1800" b="1" spc="-10" dirty="0">
                <a:latin typeface="Calibri"/>
                <a:cs typeface="Calibri"/>
              </a:rPr>
              <a:t>IV </a:t>
            </a:r>
            <a:r>
              <a:rPr sz="1800" b="1" spc="-35" dirty="0">
                <a:latin typeface="Calibri"/>
                <a:cs typeface="Calibri"/>
              </a:rPr>
              <a:t>б</a:t>
            </a:r>
            <a:r>
              <a:rPr sz="1800" b="1" dirty="0">
                <a:latin typeface="Calibri"/>
                <a:cs typeface="Calibri"/>
              </a:rPr>
              <a:t>ло</a:t>
            </a:r>
            <a:r>
              <a:rPr sz="1800" b="1" spc="-35" dirty="0">
                <a:latin typeface="Calibri"/>
                <a:cs typeface="Calibri"/>
              </a:rPr>
              <a:t>к</a:t>
            </a:r>
            <a:r>
              <a:rPr sz="1800" b="1" dirty="0">
                <a:latin typeface="Calibri"/>
                <a:cs typeface="Calibri"/>
              </a:rPr>
              <a:t>овый</a:t>
            </a:r>
            <a:r>
              <a:rPr sz="1800" b="1" spc="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н.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1000" y="479165"/>
            <a:ext cx="8229600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35860">
              <a:lnSpc>
                <a:spcPct val="100000"/>
              </a:lnSpc>
            </a:pPr>
            <a:r>
              <a:rPr sz="3200" dirty="0"/>
              <a:t>Яд</a:t>
            </a:r>
            <a:r>
              <a:rPr sz="3200" spc="-15" dirty="0"/>
              <a:t>р</a:t>
            </a:r>
            <a:r>
              <a:rPr sz="3200" dirty="0"/>
              <a:t>а покрышки</a:t>
            </a:r>
            <a:r>
              <a:rPr sz="3200" spc="-15" dirty="0"/>
              <a:t> </a:t>
            </a:r>
            <a:r>
              <a:rPr sz="3200" dirty="0"/>
              <a:t>н</a:t>
            </a:r>
            <a:r>
              <a:rPr sz="3200" spc="-30" dirty="0"/>
              <a:t>о</a:t>
            </a:r>
            <a:r>
              <a:rPr sz="3200" spc="-45" dirty="0"/>
              <a:t>ж</a:t>
            </a:r>
            <a:r>
              <a:rPr sz="3200" dirty="0"/>
              <a:t>ек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52459" y="978535"/>
            <a:ext cx="8839142" cy="5879465"/>
          </a:xfrm>
          <a:prstGeom prst="rect">
            <a:avLst/>
          </a:prstGeom>
          <a:solidFill>
            <a:schemeClr val="bg2"/>
          </a:solidFill>
        </p:spPr>
        <p:txBody>
          <a:bodyPr vert="horz" wrap="square" lIns="0" tIns="0" rIns="0" bIns="0" rtlCol="0">
            <a:spAutoFit/>
          </a:bodyPr>
          <a:lstStyle/>
          <a:p>
            <a:pPr marL="527685" marR="71755" indent="-514984">
              <a:lnSpc>
                <a:spcPct val="100000"/>
              </a:lnSpc>
              <a:buClr>
                <a:srgbClr val="C00000"/>
              </a:buClr>
              <a:buFont typeface="Calibri"/>
              <a:buAutoNum type="arabicPeriod"/>
              <a:tabLst>
                <a:tab pos="528320" algn="l"/>
              </a:tabLst>
            </a:pPr>
            <a:r>
              <a:rPr sz="2500" b="1" dirty="0">
                <a:solidFill>
                  <a:srgbClr val="C00000"/>
                </a:solidFill>
                <a:latin typeface="Calibri"/>
                <a:cs typeface="Calibri"/>
              </a:rPr>
              <a:t>к</a:t>
            </a:r>
            <a:r>
              <a:rPr sz="2500" b="1" spc="-15" dirty="0">
                <a:solidFill>
                  <a:srgbClr val="C00000"/>
                </a:solidFill>
                <a:latin typeface="Calibri"/>
                <a:cs typeface="Calibri"/>
              </a:rPr>
              <a:t>р</a:t>
            </a:r>
            <a:r>
              <a:rPr sz="2500" b="1" dirty="0">
                <a:solidFill>
                  <a:srgbClr val="C00000"/>
                </a:solidFill>
                <a:latin typeface="Calibri"/>
                <a:cs typeface="Calibri"/>
              </a:rPr>
              <a:t>асное</a:t>
            </a:r>
            <a:r>
              <a:rPr sz="2500" b="1" spc="1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500" b="1" dirty="0">
                <a:latin typeface="Calibri"/>
                <a:cs typeface="Calibri"/>
              </a:rPr>
              <a:t>яд</a:t>
            </a:r>
            <a:r>
              <a:rPr sz="2500" b="1" spc="-15" dirty="0">
                <a:latin typeface="Calibri"/>
                <a:cs typeface="Calibri"/>
              </a:rPr>
              <a:t>р</a:t>
            </a:r>
            <a:r>
              <a:rPr sz="2500" b="1" dirty="0">
                <a:latin typeface="Calibri"/>
                <a:cs typeface="Calibri"/>
              </a:rPr>
              <a:t>о </a:t>
            </a:r>
            <a:r>
              <a:rPr sz="2500" dirty="0">
                <a:latin typeface="Calibri"/>
                <a:cs typeface="Calibri"/>
              </a:rPr>
              <a:t>–</a:t>
            </a:r>
            <a:r>
              <a:rPr sz="2500" spc="10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расп</a:t>
            </a:r>
            <a:r>
              <a:rPr sz="2500" spc="-50" dirty="0">
                <a:latin typeface="Calibri"/>
                <a:cs typeface="Calibri"/>
              </a:rPr>
              <a:t>о</a:t>
            </a:r>
            <a:r>
              <a:rPr sz="2500" dirty="0">
                <a:latin typeface="Calibri"/>
                <a:cs typeface="Calibri"/>
              </a:rPr>
              <a:t>л</a:t>
            </a:r>
            <a:r>
              <a:rPr sz="2500" spc="-25" dirty="0">
                <a:latin typeface="Calibri"/>
                <a:cs typeface="Calibri"/>
              </a:rPr>
              <a:t>о</a:t>
            </a:r>
            <a:r>
              <a:rPr sz="2500" spc="-35" dirty="0">
                <a:latin typeface="Calibri"/>
                <a:cs typeface="Calibri"/>
              </a:rPr>
              <a:t>ж</a:t>
            </a:r>
            <a:r>
              <a:rPr sz="2500" dirty="0">
                <a:latin typeface="Calibri"/>
                <a:cs typeface="Calibri"/>
              </a:rPr>
              <a:t>ено</a:t>
            </a:r>
            <a:r>
              <a:rPr sz="2500" spc="-35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выше</a:t>
            </a:r>
            <a:r>
              <a:rPr sz="2500" spc="-10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черно</a:t>
            </a:r>
            <a:r>
              <a:rPr sz="2500" spc="-30" dirty="0">
                <a:latin typeface="Calibri"/>
                <a:cs typeface="Calibri"/>
              </a:rPr>
              <a:t>г</a:t>
            </a:r>
            <a:r>
              <a:rPr sz="2500" dirty="0">
                <a:latin typeface="Calibri"/>
                <a:cs typeface="Calibri"/>
              </a:rPr>
              <a:t>о ве</a:t>
            </a:r>
            <a:r>
              <a:rPr sz="2500" spc="-25" dirty="0">
                <a:latin typeface="Calibri"/>
                <a:cs typeface="Calibri"/>
              </a:rPr>
              <a:t>щ</a:t>
            </a:r>
            <a:r>
              <a:rPr sz="2500" dirty="0">
                <a:latin typeface="Calibri"/>
                <a:cs typeface="Calibri"/>
              </a:rPr>
              <a:t>ества, ок</a:t>
            </a:r>
            <a:r>
              <a:rPr sz="2500" spc="-30" dirty="0">
                <a:latin typeface="Calibri"/>
                <a:cs typeface="Calibri"/>
              </a:rPr>
              <a:t>р</a:t>
            </a:r>
            <a:r>
              <a:rPr sz="2500" dirty="0">
                <a:latin typeface="Calibri"/>
                <a:cs typeface="Calibri"/>
              </a:rPr>
              <a:t>у</a:t>
            </a:r>
            <a:r>
              <a:rPr sz="2500" spc="-40" dirty="0">
                <a:latin typeface="Calibri"/>
                <a:cs typeface="Calibri"/>
              </a:rPr>
              <a:t>ж</a:t>
            </a:r>
            <a:r>
              <a:rPr sz="2500" dirty="0">
                <a:latin typeface="Calibri"/>
                <a:cs typeface="Calibri"/>
              </a:rPr>
              <a:t>ено</a:t>
            </a:r>
            <a:r>
              <a:rPr sz="2500" spc="-35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мн</a:t>
            </a:r>
            <a:r>
              <a:rPr sz="2500" spc="-30" dirty="0">
                <a:latin typeface="Calibri"/>
                <a:cs typeface="Calibri"/>
              </a:rPr>
              <a:t>о</a:t>
            </a:r>
            <a:r>
              <a:rPr sz="2500" spc="-35" dirty="0">
                <a:latin typeface="Calibri"/>
                <a:cs typeface="Calibri"/>
              </a:rPr>
              <a:t>ж</a:t>
            </a:r>
            <a:r>
              <a:rPr sz="2500" dirty="0">
                <a:latin typeface="Calibri"/>
                <a:cs typeface="Calibri"/>
              </a:rPr>
              <a:t>еством с</a:t>
            </a:r>
            <a:r>
              <a:rPr sz="2500" spc="-15" dirty="0">
                <a:latin typeface="Calibri"/>
                <a:cs typeface="Calibri"/>
              </a:rPr>
              <a:t>о</a:t>
            </a:r>
            <a:r>
              <a:rPr sz="2500" dirty="0">
                <a:latin typeface="Calibri"/>
                <a:cs typeface="Calibri"/>
              </a:rPr>
              <a:t>с</a:t>
            </a:r>
            <a:r>
              <a:rPr sz="2500" spc="-100" dirty="0">
                <a:latin typeface="Calibri"/>
                <a:cs typeface="Calibri"/>
              </a:rPr>
              <a:t>у</a:t>
            </a:r>
            <a:r>
              <a:rPr sz="2500" spc="-30" dirty="0">
                <a:latin typeface="Calibri"/>
                <a:cs typeface="Calibri"/>
              </a:rPr>
              <a:t>д</a:t>
            </a:r>
            <a:r>
              <a:rPr sz="2500" dirty="0">
                <a:latin typeface="Calibri"/>
                <a:cs typeface="Calibri"/>
              </a:rPr>
              <a:t>ов,</a:t>
            </a:r>
            <a:r>
              <a:rPr sz="2500" spc="-10" dirty="0">
                <a:latin typeface="Calibri"/>
                <a:cs typeface="Calibri"/>
              </a:rPr>
              <a:t> </a:t>
            </a:r>
            <a:r>
              <a:rPr sz="2500" spc="-35" dirty="0">
                <a:latin typeface="Calibri"/>
                <a:cs typeface="Calibri"/>
              </a:rPr>
              <a:t>к</a:t>
            </a:r>
            <a:r>
              <a:rPr sz="2500" dirty="0">
                <a:latin typeface="Calibri"/>
                <a:cs typeface="Calibri"/>
              </a:rPr>
              <a:t>о</a:t>
            </a:r>
            <a:r>
              <a:rPr sz="2500" spc="-10" dirty="0">
                <a:latin typeface="Calibri"/>
                <a:cs typeface="Calibri"/>
              </a:rPr>
              <a:t>н</a:t>
            </a:r>
            <a:r>
              <a:rPr sz="2500" dirty="0">
                <a:latin typeface="Calibri"/>
                <a:cs typeface="Calibri"/>
              </a:rPr>
              <a:t>тр</a:t>
            </a:r>
            <a:r>
              <a:rPr sz="2500" spc="-55" dirty="0">
                <a:latin typeface="Calibri"/>
                <a:cs typeface="Calibri"/>
              </a:rPr>
              <a:t>о</a:t>
            </a:r>
            <a:r>
              <a:rPr sz="2500" dirty="0">
                <a:latin typeface="Calibri"/>
                <a:cs typeface="Calibri"/>
              </a:rPr>
              <a:t>ли</a:t>
            </a:r>
            <a:r>
              <a:rPr sz="2500" spc="-30" dirty="0">
                <a:latin typeface="Calibri"/>
                <a:cs typeface="Calibri"/>
              </a:rPr>
              <a:t>ру</a:t>
            </a:r>
            <a:r>
              <a:rPr sz="2500" spc="-15" dirty="0">
                <a:latin typeface="Calibri"/>
                <a:cs typeface="Calibri"/>
              </a:rPr>
              <a:t>е</a:t>
            </a:r>
            <a:r>
              <a:rPr sz="2500" dirty="0">
                <a:latin typeface="Calibri"/>
                <a:cs typeface="Calibri"/>
              </a:rPr>
              <a:t>т</a:t>
            </a:r>
            <a:r>
              <a:rPr sz="2500" spc="-25" dirty="0">
                <a:latin typeface="Calibri"/>
                <a:cs typeface="Calibri"/>
              </a:rPr>
              <a:t> т</a:t>
            </a:r>
            <a:r>
              <a:rPr sz="2500" dirty="0">
                <a:latin typeface="Calibri"/>
                <a:cs typeface="Calibri"/>
              </a:rPr>
              <a:t>о</a:t>
            </a:r>
            <a:r>
              <a:rPr sz="2500" spc="-10" dirty="0">
                <a:latin typeface="Calibri"/>
                <a:cs typeface="Calibri"/>
              </a:rPr>
              <a:t>н</a:t>
            </a:r>
            <a:r>
              <a:rPr sz="2500" spc="-20" dirty="0">
                <a:latin typeface="Calibri"/>
                <a:cs typeface="Calibri"/>
              </a:rPr>
              <a:t>у</a:t>
            </a:r>
            <a:r>
              <a:rPr sz="2500" dirty="0">
                <a:latin typeface="Calibri"/>
                <a:cs typeface="Calibri"/>
              </a:rPr>
              <a:t>с мыш</a:t>
            </a:r>
            <a:r>
              <a:rPr sz="2500" spc="110" dirty="0">
                <a:latin typeface="Calibri"/>
                <a:cs typeface="Calibri"/>
              </a:rPr>
              <a:t>ц</a:t>
            </a:r>
            <a:r>
              <a:rPr sz="2500" dirty="0">
                <a:latin typeface="Calibri"/>
                <a:cs typeface="Calibri"/>
              </a:rPr>
              <a:t>, при</a:t>
            </a:r>
            <a:r>
              <a:rPr sz="2500" spc="-20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раз</a:t>
            </a:r>
            <a:r>
              <a:rPr sz="2500" spc="-20" dirty="0">
                <a:latin typeface="Calibri"/>
                <a:cs typeface="Calibri"/>
              </a:rPr>
              <a:t>р</a:t>
            </a:r>
            <a:r>
              <a:rPr sz="2500" dirty="0">
                <a:latin typeface="Calibri"/>
                <a:cs typeface="Calibri"/>
              </a:rPr>
              <a:t>уше</a:t>
            </a:r>
            <a:r>
              <a:rPr sz="2500" spc="-10" dirty="0">
                <a:latin typeface="Calibri"/>
                <a:cs typeface="Calibri"/>
              </a:rPr>
              <a:t>н</a:t>
            </a:r>
            <a:r>
              <a:rPr sz="2500" dirty="0">
                <a:latin typeface="Calibri"/>
                <a:cs typeface="Calibri"/>
              </a:rPr>
              <a:t>ии</a:t>
            </a:r>
            <a:r>
              <a:rPr sz="2500" spc="-50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сокра</a:t>
            </a:r>
            <a:r>
              <a:rPr sz="2500" spc="5" dirty="0">
                <a:latin typeface="Calibri"/>
                <a:cs typeface="Calibri"/>
              </a:rPr>
              <a:t>щ</a:t>
            </a:r>
            <a:r>
              <a:rPr sz="2500" dirty="0">
                <a:latin typeface="Calibri"/>
                <a:cs typeface="Calibri"/>
              </a:rPr>
              <a:t>а</a:t>
            </a:r>
            <a:r>
              <a:rPr sz="2500" spc="-20" dirty="0">
                <a:latin typeface="Calibri"/>
                <a:cs typeface="Calibri"/>
              </a:rPr>
              <a:t>ю</a:t>
            </a:r>
            <a:r>
              <a:rPr sz="2500" spc="-25" dirty="0">
                <a:latin typeface="Calibri"/>
                <a:cs typeface="Calibri"/>
              </a:rPr>
              <a:t>т</a:t>
            </a:r>
            <a:r>
              <a:rPr sz="2500" dirty="0">
                <a:latin typeface="Calibri"/>
                <a:cs typeface="Calibri"/>
              </a:rPr>
              <a:t>ся</a:t>
            </a:r>
            <a:r>
              <a:rPr sz="2500" spc="-10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разгиб</a:t>
            </a:r>
            <a:r>
              <a:rPr sz="2500" spc="-10" dirty="0">
                <a:latin typeface="Calibri"/>
                <a:cs typeface="Calibri"/>
              </a:rPr>
              <a:t>а</a:t>
            </a:r>
            <a:r>
              <a:rPr sz="2500" spc="-25" dirty="0">
                <a:latin typeface="Calibri"/>
                <a:cs typeface="Calibri"/>
              </a:rPr>
              <a:t>т</a:t>
            </a:r>
            <a:r>
              <a:rPr sz="2500" spc="-50" dirty="0">
                <a:latin typeface="Calibri"/>
                <a:cs typeface="Calibri"/>
              </a:rPr>
              <a:t>е</a:t>
            </a:r>
            <a:r>
              <a:rPr sz="2500" dirty="0">
                <a:latin typeface="Calibri"/>
                <a:cs typeface="Calibri"/>
              </a:rPr>
              <a:t>ли</a:t>
            </a:r>
            <a:r>
              <a:rPr sz="2500" spc="-30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(при</a:t>
            </a:r>
            <a:r>
              <a:rPr sz="2500" spc="-15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с</a:t>
            </a:r>
            <a:r>
              <a:rPr sz="2500" spc="-25" dirty="0">
                <a:latin typeface="Calibri"/>
                <a:cs typeface="Calibri"/>
              </a:rPr>
              <a:t>т</a:t>
            </a:r>
            <a:r>
              <a:rPr sz="2500" spc="-55" dirty="0">
                <a:latin typeface="Calibri"/>
                <a:cs typeface="Calibri"/>
              </a:rPr>
              <a:t>о</a:t>
            </a:r>
            <a:r>
              <a:rPr sz="2500" dirty="0">
                <a:latin typeface="Calibri"/>
                <a:cs typeface="Calibri"/>
              </a:rPr>
              <a:t>л</a:t>
            </a:r>
            <a:r>
              <a:rPr sz="2500" spc="5" dirty="0">
                <a:latin typeface="Calibri"/>
                <a:cs typeface="Calibri"/>
              </a:rPr>
              <a:t>б</a:t>
            </a:r>
            <a:r>
              <a:rPr sz="2500" dirty="0">
                <a:latin typeface="Calibri"/>
                <a:cs typeface="Calibri"/>
              </a:rPr>
              <a:t>ня</a:t>
            </a:r>
            <a:r>
              <a:rPr sz="2500" spc="-35" dirty="0">
                <a:latin typeface="Calibri"/>
                <a:cs typeface="Calibri"/>
              </a:rPr>
              <a:t>к</a:t>
            </a:r>
            <a:r>
              <a:rPr sz="2500" dirty="0">
                <a:latin typeface="Calibri"/>
                <a:cs typeface="Calibri"/>
              </a:rPr>
              <a:t>е)</a:t>
            </a:r>
          </a:p>
          <a:p>
            <a:pPr marL="527685" marR="1579880" indent="-514984">
              <a:lnSpc>
                <a:spcPct val="100000"/>
              </a:lnSpc>
              <a:spcBef>
                <a:spcPts val="625"/>
              </a:spcBef>
              <a:buClr>
                <a:srgbClr val="C00000"/>
              </a:buClr>
              <a:buFont typeface="Calibri"/>
              <a:buAutoNum type="arabicPeriod"/>
              <a:tabLst>
                <a:tab pos="528320" algn="l"/>
              </a:tabLst>
            </a:pPr>
            <a:r>
              <a:rPr sz="2500" b="1" dirty="0">
                <a:latin typeface="Calibri"/>
                <a:cs typeface="Calibri"/>
              </a:rPr>
              <a:t>яд</a:t>
            </a:r>
            <a:r>
              <a:rPr sz="2500" b="1" spc="-15" dirty="0">
                <a:latin typeface="Calibri"/>
                <a:cs typeface="Calibri"/>
              </a:rPr>
              <a:t>р</a:t>
            </a:r>
            <a:r>
              <a:rPr sz="2500" b="1" dirty="0">
                <a:latin typeface="Calibri"/>
                <a:cs typeface="Calibri"/>
              </a:rPr>
              <a:t>о</a:t>
            </a:r>
            <a:r>
              <a:rPr sz="2500" b="1" spc="15" dirty="0">
                <a:latin typeface="Calibri"/>
                <a:cs typeface="Calibri"/>
              </a:rPr>
              <a:t> </a:t>
            </a:r>
            <a:r>
              <a:rPr sz="2500" b="1" spc="-110" dirty="0">
                <a:solidFill>
                  <a:srgbClr val="6F2F9F"/>
                </a:solidFill>
                <a:latin typeface="Calibri"/>
                <a:cs typeface="Calibri"/>
              </a:rPr>
              <a:t>г</a:t>
            </a:r>
            <a:r>
              <a:rPr sz="2500" b="1" dirty="0">
                <a:solidFill>
                  <a:srgbClr val="6F2F9F"/>
                </a:solidFill>
                <a:latin typeface="Calibri"/>
                <a:cs typeface="Calibri"/>
              </a:rPr>
              <a:t>лаз</a:t>
            </a:r>
            <a:r>
              <a:rPr sz="2500" b="1" spc="-60" dirty="0">
                <a:solidFill>
                  <a:srgbClr val="6F2F9F"/>
                </a:solidFill>
                <a:latin typeface="Calibri"/>
                <a:cs typeface="Calibri"/>
              </a:rPr>
              <a:t>о</a:t>
            </a:r>
            <a:r>
              <a:rPr sz="2500" b="1" dirty="0">
                <a:solidFill>
                  <a:srgbClr val="6F2F9F"/>
                </a:solidFill>
                <a:latin typeface="Calibri"/>
                <a:cs typeface="Calibri"/>
              </a:rPr>
              <a:t>д</a:t>
            </a:r>
            <a:r>
              <a:rPr sz="2500" b="1" spc="-10" dirty="0">
                <a:solidFill>
                  <a:srgbClr val="6F2F9F"/>
                </a:solidFill>
                <a:latin typeface="Calibri"/>
                <a:cs typeface="Calibri"/>
              </a:rPr>
              <a:t>в</a:t>
            </a:r>
            <a:r>
              <a:rPr sz="2500" b="1" dirty="0">
                <a:solidFill>
                  <a:srgbClr val="6F2F9F"/>
                </a:solidFill>
                <a:latin typeface="Calibri"/>
                <a:cs typeface="Calibri"/>
              </a:rPr>
              <a:t>и</a:t>
            </a:r>
            <a:r>
              <a:rPr sz="2500" b="1" spc="-15" dirty="0">
                <a:solidFill>
                  <a:srgbClr val="6F2F9F"/>
                </a:solidFill>
                <a:latin typeface="Calibri"/>
                <a:cs typeface="Calibri"/>
              </a:rPr>
              <a:t>г</a:t>
            </a:r>
            <a:r>
              <a:rPr sz="2500" b="1" spc="-20" dirty="0">
                <a:solidFill>
                  <a:srgbClr val="6F2F9F"/>
                </a:solidFill>
                <a:latin typeface="Calibri"/>
                <a:cs typeface="Calibri"/>
              </a:rPr>
              <a:t>а</a:t>
            </a:r>
            <a:r>
              <a:rPr sz="2500" b="1" dirty="0">
                <a:solidFill>
                  <a:srgbClr val="6F2F9F"/>
                </a:solidFill>
                <a:latin typeface="Calibri"/>
                <a:cs typeface="Calibri"/>
              </a:rPr>
              <a:t>т</a:t>
            </a:r>
            <a:r>
              <a:rPr sz="2500" b="1" spc="-45" dirty="0">
                <a:solidFill>
                  <a:srgbClr val="6F2F9F"/>
                </a:solidFill>
                <a:latin typeface="Calibri"/>
                <a:cs typeface="Calibri"/>
              </a:rPr>
              <a:t>е</a:t>
            </a:r>
            <a:r>
              <a:rPr sz="2500" b="1" dirty="0">
                <a:solidFill>
                  <a:srgbClr val="6F2F9F"/>
                </a:solidFill>
                <a:latin typeface="Calibri"/>
                <a:cs typeface="Calibri"/>
              </a:rPr>
              <a:t>ль</a:t>
            </a:r>
            <a:r>
              <a:rPr sz="2500" b="1" spc="-15" dirty="0">
                <a:solidFill>
                  <a:srgbClr val="6F2F9F"/>
                </a:solidFill>
                <a:latin typeface="Calibri"/>
                <a:cs typeface="Calibri"/>
              </a:rPr>
              <a:t>н</a:t>
            </a:r>
            <a:r>
              <a:rPr sz="2500" b="1" dirty="0">
                <a:solidFill>
                  <a:srgbClr val="6F2F9F"/>
                </a:solidFill>
                <a:latin typeface="Calibri"/>
                <a:cs typeface="Calibri"/>
              </a:rPr>
              <a:t>о</a:t>
            </a:r>
            <a:r>
              <a:rPr sz="2500" b="1" spc="-25" dirty="0">
                <a:solidFill>
                  <a:srgbClr val="6F2F9F"/>
                </a:solidFill>
                <a:latin typeface="Calibri"/>
                <a:cs typeface="Calibri"/>
              </a:rPr>
              <a:t>г</a:t>
            </a:r>
            <a:r>
              <a:rPr sz="2500" b="1" dirty="0">
                <a:solidFill>
                  <a:srgbClr val="6F2F9F"/>
                </a:solidFill>
                <a:latin typeface="Calibri"/>
                <a:cs typeface="Calibri"/>
              </a:rPr>
              <a:t>о</a:t>
            </a:r>
            <a:r>
              <a:rPr sz="2500" b="1" spc="-2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500" b="1" dirty="0">
                <a:latin typeface="Calibri"/>
                <a:cs typeface="Calibri"/>
              </a:rPr>
              <a:t>не</a:t>
            </a:r>
            <a:r>
              <a:rPr sz="2500" b="1" spc="-15" dirty="0">
                <a:latin typeface="Calibri"/>
                <a:cs typeface="Calibri"/>
              </a:rPr>
              <a:t>р</a:t>
            </a:r>
            <a:r>
              <a:rPr sz="2500" b="1" dirty="0">
                <a:latin typeface="Calibri"/>
                <a:cs typeface="Calibri"/>
              </a:rPr>
              <a:t>ва</a:t>
            </a:r>
            <a:r>
              <a:rPr sz="2500" b="1" spc="5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–</a:t>
            </a:r>
            <a:r>
              <a:rPr sz="2500" spc="-5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дви</a:t>
            </a:r>
            <a:r>
              <a:rPr sz="2500" spc="-20" dirty="0">
                <a:latin typeface="Calibri"/>
                <a:cs typeface="Calibri"/>
              </a:rPr>
              <a:t>г</a:t>
            </a:r>
            <a:r>
              <a:rPr sz="2500" spc="-15" dirty="0">
                <a:latin typeface="Calibri"/>
                <a:cs typeface="Calibri"/>
              </a:rPr>
              <a:t>а</a:t>
            </a:r>
            <a:r>
              <a:rPr sz="2500" spc="-25" dirty="0">
                <a:latin typeface="Calibri"/>
                <a:cs typeface="Calibri"/>
              </a:rPr>
              <a:t>т</a:t>
            </a:r>
            <a:r>
              <a:rPr sz="2500" spc="-50" dirty="0">
                <a:latin typeface="Calibri"/>
                <a:cs typeface="Calibri"/>
              </a:rPr>
              <a:t>е</a:t>
            </a:r>
            <a:r>
              <a:rPr sz="2500" dirty="0">
                <a:latin typeface="Calibri"/>
                <a:cs typeface="Calibri"/>
              </a:rPr>
              <a:t>льное, инн</a:t>
            </a:r>
            <a:r>
              <a:rPr sz="2500" spc="-10" dirty="0">
                <a:latin typeface="Calibri"/>
                <a:cs typeface="Calibri"/>
              </a:rPr>
              <a:t>е</a:t>
            </a:r>
            <a:r>
              <a:rPr sz="2500" dirty="0">
                <a:latin typeface="Calibri"/>
                <a:cs typeface="Calibri"/>
              </a:rPr>
              <a:t>рви</a:t>
            </a:r>
            <a:r>
              <a:rPr sz="2500" spc="-30" dirty="0">
                <a:latin typeface="Calibri"/>
                <a:cs typeface="Calibri"/>
              </a:rPr>
              <a:t>ру</a:t>
            </a:r>
            <a:r>
              <a:rPr sz="2500" spc="-15" dirty="0">
                <a:latin typeface="Calibri"/>
                <a:cs typeface="Calibri"/>
              </a:rPr>
              <a:t>е</a:t>
            </a:r>
            <a:r>
              <a:rPr sz="2500" dirty="0">
                <a:latin typeface="Calibri"/>
                <a:cs typeface="Calibri"/>
              </a:rPr>
              <a:t>т</a:t>
            </a:r>
            <a:r>
              <a:rPr sz="2500" spc="-40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м</a:t>
            </a:r>
            <a:r>
              <a:rPr sz="2500" spc="5" dirty="0">
                <a:latin typeface="Calibri"/>
                <a:cs typeface="Calibri"/>
              </a:rPr>
              <a:t>ы</a:t>
            </a:r>
            <a:r>
              <a:rPr sz="2500" dirty="0">
                <a:latin typeface="Calibri"/>
                <a:cs typeface="Calibri"/>
              </a:rPr>
              <a:t>шцы</a:t>
            </a:r>
            <a:r>
              <a:rPr sz="2500" spc="5" dirty="0">
                <a:latin typeface="Calibri"/>
                <a:cs typeface="Calibri"/>
              </a:rPr>
              <a:t> </a:t>
            </a:r>
            <a:r>
              <a:rPr sz="2500" spc="-110" dirty="0">
                <a:latin typeface="Calibri"/>
                <a:cs typeface="Calibri"/>
              </a:rPr>
              <a:t>г</a:t>
            </a:r>
            <a:r>
              <a:rPr sz="2500" dirty="0">
                <a:latin typeface="Calibri"/>
                <a:cs typeface="Calibri"/>
              </a:rPr>
              <a:t>лаза</a:t>
            </a:r>
          </a:p>
          <a:p>
            <a:pPr marL="527685" marR="514350" indent="-514984">
              <a:lnSpc>
                <a:spcPct val="100000"/>
              </a:lnSpc>
              <a:spcBef>
                <a:spcPts val="625"/>
              </a:spcBef>
              <a:buClr>
                <a:srgbClr val="C00000"/>
              </a:buClr>
              <a:buFont typeface="Calibri"/>
              <a:buAutoNum type="arabicPeriod"/>
              <a:tabLst>
                <a:tab pos="528320" algn="l"/>
              </a:tabLst>
            </a:pPr>
            <a:r>
              <a:rPr sz="2500" b="1" spc="-30" dirty="0">
                <a:solidFill>
                  <a:srgbClr val="6F2F9F"/>
                </a:solidFill>
                <a:latin typeface="Calibri"/>
                <a:cs typeface="Calibri"/>
              </a:rPr>
              <a:t>д</a:t>
            </a:r>
            <a:r>
              <a:rPr sz="2500" b="1" dirty="0">
                <a:solidFill>
                  <a:srgbClr val="6F2F9F"/>
                </a:solidFill>
                <a:latin typeface="Calibri"/>
                <a:cs typeface="Calibri"/>
              </a:rPr>
              <a:t>о</a:t>
            </a:r>
            <a:r>
              <a:rPr sz="2500" b="1" spc="5" dirty="0">
                <a:solidFill>
                  <a:srgbClr val="6F2F9F"/>
                </a:solidFill>
                <a:latin typeface="Calibri"/>
                <a:cs typeface="Calibri"/>
              </a:rPr>
              <a:t>б</a:t>
            </a:r>
            <a:r>
              <a:rPr sz="2500" b="1" dirty="0">
                <a:solidFill>
                  <a:srgbClr val="6F2F9F"/>
                </a:solidFill>
                <a:latin typeface="Calibri"/>
                <a:cs typeface="Calibri"/>
              </a:rPr>
              <a:t>авочное</a:t>
            </a:r>
            <a:r>
              <a:rPr sz="2500" b="1" spc="-1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500" b="1" dirty="0">
                <a:latin typeface="Calibri"/>
                <a:cs typeface="Calibri"/>
              </a:rPr>
              <a:t>яд</a:t>
            </a:r>
            <a:r>
              <a:rPr sz="2500" b="1" spc="-15" dirty="0">
                <a:latin typeface="Calibri"/>
                <a:cs typeface="Calibri"/>
              </a:rPr>
              <a:t>р</a:t>
            </a:r>
            <a:r>
              <a:rPr sz="2500" b="1" dirty="0">
                <a:latin typeface="Calibri"/>
                <a:cs typeface="Calibri"/>
              </a:rPr>
              <a:t>о</a:t>
            </a:r>
            <a:r>
              <a:rPr sz="2500" b="1" spc="15" dirty="0">
                <a:latin typeface="Calibri"/>
                <a:cs typeface="Calibri"/>
              </a:rPr>
              <a:t> </a:t>
            </a:r>
            <a:r>
              <a:rPr sz="2500" b="1" spc="-110" dirty="0">
                <a:solidFill>
                  <a:srgbClr val="6F2F9F"/>
                </a:solidFill>
                <a:latin typeface="Calibri"/>
                <a:cs typeface="Calibri"/>
              </a:rPr>
              <a:t>г</a:t>
            </a:r>
            <a:r>
              <a:rPr sz="2500" b="1" dirty="0">
                <a:solidFill>
                  <a:srgbClr val="6F2F9F"/>
                </a:solidFill>
                <a:latin typeface="Calibri"/>
                <a:cs typeface="Calibri"/>
              </a:rPr>
              <a:t>лаз</a:t>
            </a:r>
            <a:r>
              <a:rPr sz="2500" b="1" spc="-60" dirty="0">
                <a:solidFill>
                  <a:srgbClr val="6F2F9F"/>
                </a:solidFill>
                <a:latin typeface="Calibri"/>
                <a:cs typeface="Calibri"/>
              </a:rPr>
              <a:t>о</a:t>
            </a:r>
            <a:r>
              <a:rPr sz="2500" b="1" dirty="0">
                <a:solidFill>
                  <a:srgbClr val="6F2F9F"/>
                </a:solidFill>
                <a:latin typeface="Calibri"/>
                <a:cs typeface="Calibri"/>
              </a:rPr>
              <a:t>д</a:t>
            </a:r>
            <a:r>
              <a:rPr sz="2500" b="1" spc="-10" dirty="0">
                <a:solidFill>
                  <a:srgbClr val="6F2F9F"/>
                </a:solidFill>
                <a:latin typeface="Calibri"/>
                <a:cs typeface="Calibri"/>
              </a:rPr>
              <a:t>в</a:t>
            </a:r>
            <a:r>
              <a:rPr sz="2500" b="1" dirty="0">
                <a:solidFill>
                  <a:srgbClr val="6F2F9F"/>
                </a:solidFill>
                <a:latin typeface="Calibri"/>
                <a:cs typeface="Calibri"/>
              </a:rPr>
              <a:t>и</a:t>
            </a:r>
            <a:r>
              <a:rPr sz="2500" b="1" spc="-15" dirty="0">
                <a:solidFill>
                  <a:srgbClr val="6F2F9F"/>
                </a:solidFill>
                <a:latin typeface="Calibri"/>
                <a:cs typeface="Calibri"/>
              </a:rPr>
              <a:t>г</a:t>
            </a:r>
            <a:r>
              <a:rPr sz="2500" b="1" spc="-20" dirty="0">
                <a:solidFill>
                  <a:srgbClr val="6F2F9F"/>
                </a:solidFill>
                <a:latin typeface="Calibri"/>
                <a:cs typeface="Calibri"/>
              </a:rPr>
              <a:t>а</a:t>
            </a:r>
            <a:r>
              <a:rPr sz="2500" b="1" dirty="0">
                <a:solidFill>
                  <a:srgbClr val="6F2F9F"/>
                </a:solidFill>
                <a:latin typeface="Calibri"/>
                <a:cs typeface="Calibri"/>
              </a:rPr>
              <a:t>т</a:t>
            </a:r>
            <a:r>
              <a:rPr sz="2500" b="1" spc="-45" dirty="0">
                <a:solidFill>
                  <a:srgbClr val="6F2F9F"/>
                </a:solidFill>
                <a:latin typeface="Calibri"/>
                <a:cs typeface="Calibri"/>
              </a:rPr>
              <a:t>е</a:t>
            </a:r>
            <a:r>
              <a:rPr sz="2500" b="1" dirty="0">
                <a:solidFill>
                  <a:srgbClr val="6F2F9F"/>
                </a:solidFill>
                <a:latin typeface="Calibri"/>
                <a:cs typeface="Calibri"/>
              </a:rPr>
              <a:t>ль</a:t>
            </a:r>
            <a:r>
              <a:rPr sz="2500" b="1" spc="-15" dirty="0">
                <a:solidFill>
                  <a:srgbClr val="6F2F9F"/>
                </a:solidFill>
                <a:latin typeface="Calibri"/>
                <a:cs typeface="Calibri"/>
              </a:rPr>
              <a:t>н</a:t>
            </a:r>
            <a:r>
              <a:rPr sz="2500" b="1" dirty="0">
                <a:solidFill>
                  <a:srgbClr val="6F2F9F"/>
                </a:solidFill>
                <a:latin typeface="Calibri"/>
                <a:cs typeface="Calibri"/>
              </a:rPr>
              <a:t>о</a:t>
            </a:r>
            <a:r>
              <a:rPr sz="2500" b="1" spc="-25" dirty="0">
                <a:solidFill>
                  <a:srgbClr val="6F2F9F"/>
                </a:solidFill>
                <a:latin typeface="Calibri"/>
                <a:cs typeface="Calibri"/>
              </a:rPr>
              <a:t>г</a:t>
            </a:r>
            <a:r>
              <a:rPr sz="2500" b="1" dirty="0">
                <a:solidFill>
                  <a:srgbClr val="6F2F9F"/>
                </a:solidFill>
                <a:latin typeface="Calibri"/>
                <a:cs typeface="Calibri"/>
              </a:rPr>
              <a:t>о</a:t>
            </a:r>
            <a:r>
              <a:rPr sz="2500" b="1" spc="-2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500" b="1" dirty="0">
                <a:latin typeface="Calibri"/>
                <a:cs typeface="Calibri"/>
              </a:rPr>
              <a:t>не</a:t>
            </a:r>
            <a:r>
              <a:rPr sz="2500" b="1" spc="-15" dirty="0">
                <a:latin typeface="Calibri"/>
                <a:cs typeface="Calibri"/>
              </a:rPr>
              <a:t>р</a:t>
            </a:r>
            <a:r>
              <a:rPr sz="2500" b="1" dirty="0">
                <a:latin typeface="Calibri"/>
                <a:cs typeface="Calibri"/>
              </a:rPr>
              <a:t>ва</a:t>
            </a:r>
            <a:r>
              <a:rPr sz="2500" b="1" spc="5" dirty="0">
                <a:latin typeface="Calibri"/>
                <a:cs typeface="Calibri"/>
              </a:rPr>
              <a:t> </a:t>
            </a:r>
            <a:r>
              <a:rPr sz="2500" b="1" dirty="0">
                <a:latin typeface="Calibri"/>
                <a:cs typeface="Calibri"/>
              </a:rPr>
              <a:t>(ядро Яку</a:t>
            </a:r>
            <a:r>
              <a:rPr sz="2500" b="1" spc="5" dirty="0">
                <a:latin typeface="Calibri"/>
                <a:cs typeface="Calibri"/>
              </a:rPr>
              <a:t>б</a:t>
            </a:r>
            <a:r>
              <a:rPr sz="2500" b="1" dirty="0">
                <a:latin typeface="Calibri"/>
                <a:cs typeface="Calibri"/>
              </a:rPr>
              <a:t>овича)</a:t>
            </a:r>
            <a:r>
              <a:rPr sz="2500" b="1" spc="-5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–</a:t>
            </a:r>
            <a:r>
              <a:rPr sz="2500" spc="-5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парасимп</a:t>
            </a:r>
            <a:r>
              <a:rPr sz="2500" spc="-10" dirty="0">
                <a:latin typeface="Calibri"/>
                <a:cs typeface="Calibri"/>
              </a:rPr>
              <a:t>а</a:t>
            </a:r>
            <a:r>
              <a:rPr sz="2500" dirty="0">
                <a:latin typeface="Calibri"/>
                <a:cs typeface="Calibri"/>
              </a:rPr>
              <a:t>тичес</a:t>
            </a:r>
            <a:r>
              <a:rPr sz="2500" spc="-35" dirty="0">
                <a:latin typeface="Calibri"/>
                <a:cs typeface="Calibri"/>
              </a:rPr>
              <a:t>к</a:t>
            </a:r>
            <a:r>
              <a:rPr sz="2500" dirty="0">
                <a:latin typeface="Calibri"/>
                <a:cs typeface="Calibri"/>
              </a:rPr>
              <a:t>ое,</a:t>
            </a:r>
            <a:r>
              <a:rPr sz="2500" spc="-45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а</a:t>
            </a:r>
            <a:r>
              <a:rPr sz="2500" spc="-25" dirty="0">
                <a:latin typeface="Calibri"/>
                <a:cs typeface="Calibri"/>
              </a:rPr>
              <a:t>к</a:t>
            </a:r>
            <a:r>
              <a:rPr sz="2500" dirty="0">
                <a:latin typeface="Calibri"/>
                <a:cs typeface="Calibri"/>
              </a:rPr>
              <a:t>соны</a:t>
            </a:r>
            <a:r>
              <a:rPr sz="2500" spc="-20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инн</a:t>
            </a:r>
            <a:r>
              <a:rPr sz="2500" spc="-10" dirty="0">
                <a:latin typeface="Calibri"/>
                <a:cs typeface="Calibri"/>
              </a:rPr>
              <a:t>е</a:t>
            </a:r>
            <a:r>
              <a:rPr sz="2500" dirty="0">
                <a:latin typeface="Calibri"/>
                <a:cs typeface="Calibri"/>
              </a:rPr>
              <a:t>рви</a:t>
            </a:r>
            <a:r>
              <a:rPr sz="2500" spc="-30" dirty="0">
                <a:latin typeface="Calibri"/>
                <a:cs typeface="Calibri"/>
              </a:rPr>
              <a:t>р</a:t>
            </a:r>
            <a:r>
              <a:rPr sz="2500" dirty="0">
                <a:latin typeface="Calibri"/>
                <a:cs typeface="Calibri"/>
              </a:rPr>
              <a:t>у</a:t>
            </a:r>
            <a:r>
              <a:rPr sz="2500" spc="-25" dirty="0">
                <a:latin typeface="Calibri"/>
                <a:cs typeface="Calibri"/>
              </a:rPr>
              <a:t>ю</a:t>
            </a:r>
            <a:r>
              <a:rPr sz="2500" dirty="0">
                <a:latin typeface="Calibri"/>
                <a:cs typeface="Calibri"/>
              </a:rPr>
              <a:t>т </a:t>
            </a:r>
            <a:r>
              <a:rPr sz="2500" spc="-110" dirty="0">
                <a:latin typeface="Calibri"/>
                <a:cs typeface="Calibri"/>
              </a:rPr>
              <a:t>г</a:t>
            </a:r>
            <a:r>
              <a:rPr sz="2500" dirty="0">
                <a:latin typeface="Calibri"/>
                <a:cs typeface="Calibri"/>
              </a:rPr>
              <a:t>ладкие</a:t>
            </a:r>
            <a:r>
              <a:rPr sz="2500" spc="-25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м</a:t>
            </a:r>
            <a:r>
              <a:rPr sz="2500" spc="5" dirty="0">
                <a:latin typeface="Calibri"/>
                <a:cs typeface="Calibri"/>
              </a:rPr>
              <a:t>ы</a:t>
            </a:r>
            <a:r>
              <a:rPr sz="2500" dirty="0">
                <a:latin typeface="Calibri"/>
                <a:cs typeface="Calibri"/>
              </a:rPr>
              <a:t>шцы</a:t>
            </a:r>
            <a:r>
              <a:rPr sz="2500" spc="-10" dirty="0">
                <a:latin typeface="Calibri"/>
                <a:cs typeface="Calibri"/>
              </a:rPr>
              <a:t> </a:t>
            </a:r>
            <a:r>
              <a:rPr sz="2500" spc="-110" dirty="0">
                <a:latin typeface="Calibri"/>
                <a:cs typeface="Calibri"/>
              </a:rPr>
              <a:t>г</a:t>
            </a:r>
            <a:r>
              <a:rPr sz="2500" dirty="0">
                <a:latin typeface="Calibri"/>
                <a:cs typeface="Calibri"/>
              </a:rPr>
              <a:t>лазно</a:t>
            </a:r>
            <a:r>
              <a:rPr sz="2500" spc="-25" dirty="0">
                <a:latin typeface="Calibri"/>
                <a:cs typeface="Calibri"/>
              </a:rPr>
              <a:t>г</a:t>
            </a:r>
            <a:r>
              <a:rPr sz="2500" dirty="0">
                <a:latin typeface="Calibri"/>
                <a:cs typeface="Calibri"/>
              </a:rPr>
              <a:t>о я</a:t>
            </a:r>
            <a:r>
              <a:rPr sz="2500" spc="-50" dirty="0">
                <a:latin typeface="Calibri"/>
                <a:cs typeface="Calibri"/>
              </a:rPr>
              <a:t>б</a:t>
            </a:r>
            <a:r>
              <a:rPr sz="2500" dirty="0">
                <a:latin typeface="Calibri"/>
                <a:cs typeface="Calibri"/>
              </a:rPr>
              <a:t>ло</a:t>
            </a:r>
            <a:r>
              <a:rPr sz="2500" spc="-35" dirty="0">
                <a:latin typeface="Calibri"/>
                <a:cs typeface="Calibri"/>
              </a:rPr>
              <a:t>к</a:t>
            </a:r>
            <a:r>
              <a:rPr sz="2500" dirty="0">
                <a:latin typeface="Calibri"/>
                <a:cs typeface="Calibri"/>
              </a:rPr>
              <a:t>а</a:t>
            </a:r>
            <a:r>
              <a:rPr sz="2500" spc="-15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(сужива</a:t>
            </a:r>
            <a:r>
              <a:rPr sz="2500" spc="5" dirty="0">
                <a:latin typeface="Calibri"/>
                <a:cs typeface="Calibri"/>
              </a:rPr>
              <a:t>ю</a:t>
            </a:r>
            <a:r>
              <a:rPr sz="2500" spc="-20" dirty="0">
                <a:latin typeface="Calibri"/>
                <a:cs typeface="Calibri"/>
              </a:rPr>
              <a:t>щ</a:t>
            </a:r>
            <a:r>
              <a:rPr sz="2500" dirty="0">
                <a:latin typeface="Calibri"/>
                <a:cs typeface="Calibri"/>
              </a:rPr>
              <a:t>ую</a:t>
            </a:r>
            <a:r>
              <a:rPr sz="2500" spc="-50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зрачок и ресн</a:t>
            </a:r>
            <a:r>
              <a:rPr sz="2500" spc="-15" dirty="0">
                <a:latin typeface="Calibri"/>
                <a:cs typeface="Calibri"/>
              </a:rPr>
              <a:t>и</a:t>
            </a:r>
            <a:r>
              <a:rPr sz="2500" dirty="0">
                <a:latin typeface="Calibri"/>
                <a:cs typeface="Calibri"/>
              </a:rPr>
              <a:t>чную)</a:t>
            </a:r>
          </a:p>
          <a:p>
            <a:pPr marL="527685" marR="1108710" indent="-514984">
              <a:lnSpc>
                <a:spcPct val="100000"/>
              </a:lnSpc>
              <a:spcBef>
                <a:spcPts val="625"/>
              </a:spcBef>
              <a:buClr>
                <a:srgbClr val="C00000"/>
              </a:buClr>
              <a:buFont typeface="Calibri"/>
              <a:buAutoNum type="arabicPeriod"/>
              <a:tabLst>
                <a:tab pos="528320" algn="l"/>
              </a:tabLst>
            </a:pPr>
            <a:r>
              <a:rPr sz="2500" b="1" dirty="0">
                <a:latin typeface="Calibri"/>
                <a:cs typeface="Calibri"/>
              </a:rPr>
              <a:t>яд</a:t>
            </a:r>
            <a:r>
              <a:rPr sz="2500" b="1" spc="-15" dirty="0">
                <a:latin typeface="Calibri"/>
                <a:cs typeface="Calibri"/>
              </a:rPr>
              <a:t>р</a:t>
            </a:r>
            <a:r>
              <a:rPr sz="2500" b="1" dirty="0">
                <a:latin typeface="Calibri"/>
                <a:cs typeface="Calibri"/>
              </a:rPr>
              <a:t>о</a:t>
            </a:r>
            <a:r>
              <a:rPr sz="2500" b="1" spc="15" dirty="0">
                <a:latin typeface="Calibri"/>
                <a:cs typeface="Calibri"/>
              </a:rPr>
              <a:t> </a:t>
            </a:r>
            <a:r>
              <a:rPr sz="2500" b="1" spc="-45" dirty="0">
                <a:solidFill>
                  <a:srgbClr val="0000FF"/>
                </a:solidFill>
                <a:latin typeface="Calibri"/>
                <a:cs typeface="Calibri"/>
              </a:rPr>
              <a:t>б</a:t>
            </a:r>
            <a:r>
              <a:rPr sz="2500" b="1" dirty="0">
                <a:solidFill>
                  <a:srgbClr val="0000FF"/>
                </a:solidFill>
                <a:latin typeface="Calibri"/>
                <a:cs typeface="Calibri"/>
              </a:rPr>
              <a:t>ло</a:t>
            </a:r>
            <a:r>
              <a:rPr sz="2500" b="1" spc="-55" dirty="0">
                <a:solidFill>
                  <a:srgbClr val="0000FF"/>
                </a:solidFill>
                <a:latin typeface="Calibri"/>
                <a:cs typeface="Calibri"/>
              </a:rPr>
              <a:t>к</a:t>
            </a:r>
            <a:r>
              <a:rPr sz="2500" b="1" dirty="0">
                <a:solidFill>
                  <a:srgbClr val="0000FF"/>
                </a:solidFill>
                <a:latin typeface="Calibri"/>
                <a:cs typeface="Calibri"/>
              </a:rPr>
              <a:t>ово</a:t>
            </a:r>
            <a:r>
              <a:rPr sz="2500" b="1" spc="-25" dirty="0">
                <a:solidFill>
                  <a:srgbClr val="0000FF"/>
                </a:solidFill>
                <a:latin typeface="Calibri"/>
                <a:cs typeface="Calibri"/>
              </a:rPr>
              <a:t>г</a:t>
            </a:r>
            <a:r>
              <a:rPr sz="2500" b="1" dirty="0">
                <a:solidFill>
                  <a:srgbClr val="0000FF"/>
                </a:solidFill>
                <a:latin typeface="Calibri"/>
                <a:cs typeface="Calibri"/>
              </a:rPr>
              <a:t>о</a:t>
            </a:r>
            <a:r>
              <a:rPr sz="2500" b="1" spc="-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500" b="1" dirty="0">
                <a:latin typeface="Calibri"/>
                <a:cs typeface="Calibri"/>
              </a:rPr>
              <a:t>не</a:t>
            </a:r>
            <a:r>
              <a:rPr sz="2500" b="1" spc="-15" dirty="0">
                <a:latin typeface="Calibri"/>
                <a:cs typeface="Calibri"/>
              </a:rPr>
              <a:t>р</a:t>
            </a:r>
            <a:r>
              <a:rPr sz="2500" b="1" dirty="0">
                <a:latin typeface="Calibri"/>
                <a:cs typeface="Calibri"/>
              </a:rPr>
              <a:t>ва </a:t>
            </a:r>
            <a:r>
              <a:rPr sz="2500" dirty="0">
                <a:latin typeface="Calibri"/>
                <a:cs typeface="Calibri"/>
              </a:rPr>
              <a:t>-</a:t>
            </a:r>
            <a:r>
              <a:rPr sz="2500" spc="5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дви</a:t>
            </a:r>
            <a:r>
              <a:rPr sz="2500" spc="-20" dirty="0">
                <a:latin typeface="Calibri"/>
                <a:cs typeface="Calibri"/>
              </a:rPr>
              <a:t>г</a:t>
            </a:r>
            <a:r>
              <a:rPr sz="2500" spc="-15" dirty="0">
                <a:latin typeface="Calibri"/>
                <a:cs typeface="Calibri"/>
              </a:rPr>
              <a:t>а</a:t>
            </a:r>
            <a:r>
              <a:rPr sz="2500" spc="-25" dirty="0">
                <a:latin typeface="Calibri"/>
                <a:cs typeface="Calibri"/>
              </a:rPr>
              <a:t>т</a:t>
            </a:r>
            <a:r>
              <a:rPr sz="2500" spc="-50" dirty="0">
                <a:latin typeface="Calibri"/>
                <a:cs typeface="Calibri"/>
              </a:rPr>
              <a:t>е</a:t>
            </a:r>
            <a:r>
              <a:rPr sz="2500" dirty="0">
                <a:latin typeface="Calibri"/>
                <a:cs typeface="Calibri"/>
              </a:rPr>
              <a:t>льное,</a:t>
            </a:r>
            <a:r>
              <a:rPr sz="2500" spc="-20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инн</a:t>
            </a:r>
            <a:r>
              <a:rPr sz="2500" spc="-10" dirty="0">
                <a:latin typeface="Calibri"/>
                <a:cs typeface="Calibri"/>
              </a:rPr>
              <a:t>е</a:t>
            </a:r>
            <a:r>
              <a:rPr sz="2500" dirty="0">
                <a:latin typeface="Calibri"/>
                <a:cs typeface="Calibri"/>
              </a:rPr>
              <a:t>рви</a:t>
            </a:r>
            <a:r>
              <a:rPr sz="2500" spc="-30" dirty="0">
                <a:latin typeface="Calibri"/>
                <a:cs typeface="Calibri"/>
              </a:rPr>
              <a:t>ру</a:t>
            </a:r>
            <a:r>
              <a:rPr sz="2500" spc="-15" dirty="0">
                <a:latin typeface="Calibri"/>
                <a:cs typeface="Calibri"/>
              </a:rPr>
              <a:t>е</a:t>
            </a:r>
            <a:r>
              <a:rPr sz="2500" dirty="0">
                <a:latin typeface="Calibri"/>
                <a:cs typeface="Calibri"/>
              </a:rPr>
              <a:t>т м</a:t>
            </a:r>
            <a:r>
              <a:rPr sz="2500" spc="5" dirty="0">
                <a:latin typeface="Calibri"/>
                <a:cs typeface="Calibri"/>
              </a:rPr>
              <a:t>ы</a:t>
            </a:r>
            <a:r>
              <a:rPr sz="2500" dirty="0">
                <a:latin typeface="Calibri"/>
                <a:cs typeface="Calibri"/>
              </a:rPr>
              <a:t>шцы</a:t>
            </a:r>
            <a:r>
              <a:rPr sz="2500" spc="-10" dirty="0">
                <a:latin typeface="Calibri"/>
                <a:cs typeface="Calibri"/>
              </a:rPr>
              <a:t> </a:t>
            </a:r>
            <a:r>
              <a:rPr sz="2500" spc="-110" dirty="0">
                <a:latin typeface="Calibri"/>
                <a:cs typeface="Calibri"/>
              </a:rPr>
              <a:t>г</a:t>
            </a:r>
            <a:r>
              <a:rPr sz="2500" dirty="0">
                <a:latin typeface="Calibri"/>
                <a:cs typeface="Calibri"/>
              </a:rPr>
              <a:t>лаза</a:t>
            </a:r>
          </a:p>
          <a:p>
            <a:pPr marL="527685" indent="-514984">
              <a:lnSpc>
                <a:spcPct val="100000"/>
              </a:lnSpc>
              <a:spcBef>
                <a:spcPts val="625"/>
              </a:spcBef>
              <a:buClr>
                <a:srgbClr val="C00000"/>
              </a:buClr>
              <a:buFont typeface="Calibri"/>
              <a:buAutoNum type="arabicPeriod"/>
              <a:tabLst>
                <a:tab pos="528320" algn="l"/>
              </a:tabLst>
            </a:pPr>
            <a:r>
              <a:rPr sz="2500" b="1" dirty="0">
                <a:solidFill>
                  <a:srgbClr val="008000"/>
                </a:solidFill>
                <a:latin typeface="Calibri"/>
                <a:cs typeface="Calibri"/>
              </a:rPr>
              <a:t>ср</a:t>
            </a:r>
            <a:r>
              <a:rPr sz="2500" b="1" spc="-45" dirty="0">
                <a:solidFill>
                  <a:srgbClr val="008000"/>
                </a:solidFill>
                <a:latin typeface="Calibri"/>
                <a:cs typeface="Calibri"/>
              </a:rPr>
              <a:t>е</a:t>
            </a:r>
            <a:r>
              <a:rPr sz="2500" b="1" dirty="0">
                <a:solidFill>
                  <a:srgbClr val="008000"/>
                </a:solidFill>
                <a:latin typeface="Calibri"/>
                <a:cs typeface="Calibri"/>
              </a:rPr>
              <a:t>д</a:t>
            </a:r>
            <a:r>
              <a:rPr sz="2500" b="1" spc="-15" dirty="0">
                <a:solidFill>
                  <a:srgbClr val="008000"/>
                </a:solidFill>
                <a:latin typeface="Calibri"/>
                <a:cs typeface="Calibri"/>
              </a:rPr>
              <a:t>н</a:t>
            </a:r>
            <a:r>
              <a:rPr sz="2500" b="1" spc="-30" dirty="0">
                <a:solidFill>
                  <a:srgbClr val="008000"/>
                </a:solidFill>
                <a:latin typeface="Calibri"/>
                <a:cs typeface="Calibri"/>
              </a:rPr>
              <a:t>е</a:t>
            </a:r>
            <a:r>
              <a:rPr sz="2500" b="1" dirty="0">
                <a:solidFill>
                  <a:srgbClr val="008000"/>
                </a:solidFill>
                <a:latin typeface="Calibri"/>
                <a:cs typeface="Calibri"/>
              </a:rPr>
              <a:t>моз</a:t>
            </a:r>
            <a:r>
              <a:rPr sz="2500" b="1" spc="-20" dirty="0">
                <a:solidFill>
                  <a:srgbClr val="008000"/>
                </a:solidFill>
                <a:latin typeface="Calibri"/>
                <a:cs typeface="Calibri"/>
              </a:rPr>
              <a:t>г</a:t>
            </a:r>
            <a:r>
              <a:rPr sz="2500" b="1" dirty="0">
                <a:solidFill>
                  <a:srgbClr val="008000"/>
                </a:solidFill>
                <a:latin typeface="Calibri"/>
                <a:cs typeface="Calibri"/>
              </a:rPr>
              <a:t>овое</a:t>
            </a:r>
            <a:r>
              <a:rPr sz="2500" b="1" spc="-5" dirty="0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sz="2500" b="1" dirty="0">
                <a:latin typeface="Calibri"/>
                <a:cs typeface="Calibri"/>
              </a:rPr>
              <a:t>яд</a:t>
            </a:r>
            <a:r>
              <a:rPr sz="2500" b="1" spc="-20" dirty="0">
                <a:latin typeface="Calibri"/>
                <a:cs typeface="Calibri"/>
              </a:rPr>
              <a:t>р</a:t>
            </a:r>
            <a:r>
              <a:rPr sz="2500" b="1" dirty="0">
                <a:latin typeface="Calibri"/>
                <a:cs typeface="Calibri"/>
              </a:rPr>
              <a:t>о </a:t>
            </a:r>
            <a:r>
              <a:rPr sz="2500" b="1" dirty="0">
                <a:solidFill>
                  <a:srgbClr val="008000"/>
                </a:solidFill>
                <a:latin typeface="Calibri"/>
                <a:cs typeface="Calibri"/>
              </a:rPr>
              <a:t>тройнич</a:t>
            </a:r>
            <a:r>
              <a:rPr sz="2500" b="1" spc="-15" dirty="0">
                <a:solidFill>
                  <a:srgbClr val="008000"/>
                </a:solidFill>
                <a:latin typeface="Calibri"/>
                <a:cs typeface="Calibri"/>
              </a:rPr>
              <a:t>н</a:t>
            </a:r>
            <a:r>
              <a:rPr sz="2500" b="1" dirty="0">
                <a:solidFill>
                  <a:srgbClr val="008000"/>
                </a:solidFill>
                <a:latin typeface="Calibri"/>
                <a:cs typeface="Calibri"/>
              </a:rPr>
              <a:t>о</a:t>
            </a:r>
            <a:r>
              <a:rPr sz="2500" b="1" spc="-25" dirty="0">
                <a:solidFill>
                  <a:srgbClr val="008000"/>
                </a:solidFill>
                <a:latin typeface="Calibri"/>
                <a:cs typeface="Calibri"/>
              </a:rPr>
              <a:t>г</a:t>
            </a:r>
            <a:r>
              <a:rPr sz="2500" b="1" dirty="0">
                <a:solidFill>
                  <a:srgbClr val="008000"/>
                </a:solidFill>
                <a:latin typeface="Calibri"/>
                <a:cs typeface="Calibri"/>
              </a:rPr>
              <a:t>о</a:t>
            </a:r>
            <a:r>
              <a:rPr sz="2500" b="1" spc="-10" dirty="0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sz="2500" b="1" dirty="0">
                <a:latin typeface="Calibri"/>
                <a:cs typeface="Calibri"/>
              </a:rPr>
              <a:t>не</a:t>
            </a:r>
            <a:r>
              <a:rPr sz="2500" b="1" spc="-20" dirty="0">
                <a:latin typeface="Calibri"/>
                <a:cs typeface="Calibri"/>
              </a:rPr>
              <a:t>р</a:t>
            </a:r>
            <a:r>
              <a:rPr sz="2500" b="1" dirty="0">
                <a:latin typeface="Calibri"/>
                <a:cs typeface="Calibri"/>
              </a:rPr>
              <a:t>ва</a:t>
            </a:r>
            <a:r>
              <a:rPr sz="2500" b="1" spc="5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-</a:t>
            </a:r>
            <a:r>
              <a:rPr sz="2500" spc="5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чувств</a:t>
            </a:r>
            <a:r>
              <a:rPr sz="2500" spc="-15" dirty="0">
                <a:latin typeface="Calibri"/>
                <a:cs typeface="Calibri"/>
              </a:rPr>
              <a:t>и</a:t>
            </a:r>
            <a:r>
              <a:rPr sz="2500" spc="-25" dirty="0">
                <a:latin typeface="Calibri"/>
                <a:cs typeface="Calibri"/>
              </a:rPr>
              <a:t>т</a:t>
            </a:r>
            <a:r>
              <a:rPr sz="2500" spc="-50" dirty="0">
                <a:latin typeface="Calibri"/>
                <a:cs typeface="Calibri"/>
              </a:rPr>
              <a:t>е</a:t>
            </a:r>
            <a:r>
              <a:rPr sz="2500" dirty="0">
                <a:latin typeface="Calibri"/>
                <a:cs typeface="Calibri"/>
              </a:rPr>
              <a:t>льное</a:t>
            </a:r>
          </a:p>
          <a:p>
            <a:pPr marL="355600" marR="1175385" indent="-342900">
              <a:lnSpc>
                <a:spcPct val="100000"/>
              </a:lnSpc>
              <a:spcBef>
                <a:spcPts val="625"/>
              </a:spcBef>
              <a:buFont typeface="Arial"/>
              <a:buChar char="•"/>
              <a:tabLst>
                <a:tab pos="355600" algn="l"/>
              </a:tabLst>
            </a:pPr>
            <a:r>
              <a:rPr sz="2500" b="1" dirty="0">
                <a:latin typeface="Calibri"/>
                <a:cs typeface="Calibri"/>
              </a:rPr>
              <a:t>яд</a:t>
            </a:r>
            <a:r>
              <a:rPr sz="2500" b="1" spc="-15" dirty="0">
                <a:latin typeface="Calibri"/>
                <a:cs typeface="Calibri"/>
              </a:rPr>
              <a:t>р</a:t>
            </a:r>
            <a:r>
              <a:rPr sz="2500" b="1" dirty="0">
                <a:latin typeface="Calibri"/>
                <a:cs typeface="Calibri"/>
              </a:rPr>
              <a:t>а</a:t>
            </a:r>
            <a:r>
              <a:rPr sz="2500" b="1" spc="5" dirty="0">
                <a:latin typeface="Calibri"/>
                <a:cs typeface="Calibri"/>
              </a:rPr>
              <a:t> </a:t>
            </a:r>
            <a:r>
              <a:rPr sz="2500" b="1" dirty="0">
                <a:latin typeface="Calibri"/>
                <a:cs typeface="Calibri"/>
              </a:rPr>
              <a:t>р</a:t>
            </a:r>
            <a:r>
              <a:rPr sz="2500" b="1" spc="-25" dirty="0">
                <a:latin typeface="Calibri"/>
                <a:cs typeface="Calibri"/>
              </a:rPr>
              <a:t>е</a:t>
            </a:r>
            <a:r>
              <a:rPr sz="2500" b="1" dirty="0">
                <a:latin typeface="Calibri"/>
                <a:cs typeface="Calibri"/>
              </a:rPr>
              <a:t>тик</a:t>
            </a:r>
            <a:r>
              <a:rPr sz="2500" b="1" spc="-95" dirty="0">
                <a:latin typeface="Calibri"/>
                <a:cs typeface="Calibri"/>
              </a:rPr>
              <a:t>у</a:t>
            </a:r>
            <a:r>
              <a:rPr sz="2500" b="1" dirty="0">
                <a:latin typeface="Calibri"/>
                <a:cs typeface="Calibri"/>
              </a:rPr>
              <a:t>ля</a:t>
            </a:r>
            <a:r>
              <a:rPr sz="2500" b="1" spc="-10" dirty="0">
                <a:latin typeface="Calibri"/>
                <a:cs typeface="Calibri"/>
              </a:rPr>
              <a:t>р</a:t>
            </a:r>
            <a:r>
              <a:rPr sz="2500" b="1" dirty="0">
                <a:latin typeface="Calibri"/>
                <a:cs typeface="Calibri"/>
              </a:rPr>
              <a:t>ной</a:t>
            </a:r>
            <a:r>
              <a:rPr sz="2500" b="1" spc="20" dirty="0">
                <a:latin typeface="Calibri"/>
                <a:cs typeface="Calibri"/>
              </a:rPr>
              <a:t> </a:t>
            </a:r>
            <a:r>
              <a:rPr sz="2500" b="1" dirty="0">
                <a:latin typeface="Calibri"/>
                <a:cs typeface="Calibri"/>
              </a:rPr>
              <a:t>ф</a:t>
            </a:r>
            <a:r>
              <a:rPr sz="2500" b="1" spc="5" dirty="0">
                <a:latin typeface="Calibri"/>
                <a:cs typeface="Calibri"/>
              </a:rPr>
              <a:t>о</a:t>
            </a:r>
            <a:r>
              <a:rPr sz="2500" b="1" dirty="0">
                <a:latin typeface="Calibri"/>
                <a:cs typeface="Calibri"/>
              </a:rPr>
              <a:t>рмации</a:t>
            </a:r>
            <a:r>
              <a:rPr sz="2500" b="1" spc="-15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–</a:t>
            </a:r>
            <a:r>
              <a:rPr sz="2500" spc="-5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а</a:t>
            </a:r>
            <a:r>
              <a:rPr sz="2500" spc="-25" dirty="0">
                <a:latin typeface="Calibri"/>
                <a:cs typeface="Calibri"/>
              </a:rPr>
              <a:t>к</a:t>
            </a:r>
            <a:r>
              <a:rPr sz="2500" dirty="0">
                <a:latin typeface="Calibri"/>
                <a:cs typeface="Calibri"/>
              </a:rPr>
              <a:t>соны</a:t>
            </a:r>
            <a:r>
              <a:rPr sz="2500" spc="-20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участ</a:t>
            </a:r>
            <a:r>
              <a:rPr sz="2500" spc="-10" dirty="0">
                <a:latin typeface="Calibri"/>
                <a:cs typeface="Calibri"/>
              </a:rPr>
              <a:t>в</a:t>
            </a:r>
            <a:r>
              <a:rPr sz="2500" dirty="0">
                <a:latin typeface="Calibri"/>
                <a:cs typeface="Calibri"/>
              </a:rPr>
              <a:t>у</a:t>
            </a:r>
            <a:r>
              <a:rPr sz="2500" spc="-25" dirty="0">
                <a:latin typeface="Calibri"/>
                <a:cs typeface="Calibri"/>
              </a:rPr>
              <a:t>ю</a:t>
            </a:r>
            <a:r>
              <a:rPr sz="2500" dirty="0">
                <a:latin typeface="Calibri"/>
                <a:cs typeface="Calibri"/>
              </a:rPr>
              <a:t>т</a:t>
            </a:r>
            <a:r>
              <a:rPr sz="2500" spc="10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в образовании</a:t>
            </a:r>
            <a:r>
              <a:rPr sz="2500" spc="-20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р</a:t>
            </a:r>
            <a:r>
              <a:rPr sz="2500" spc="-15" dirty="0">
                <a:latin typeface="Calibri"/>
                <a:cs typeface="Calibri"/>
              </a:rPr>
              <a:t>е</a:t>
            </a:r>
            <a:r>
              <a:rPr sz="2500" dirty="0">
                <a:latin typeface="Calibri"/>
                <a:cs typeface="Calibri"/>
              </a:rPr>
              <a:t>тик</a:t>
            </a:r>
            <a:r>
              <a:rPr sz="2500" spc="-90" dirty="0">
                <a:latin typeface="Calibri"/>
                <a:cs typeface="Calibri"/>
              </a:rPr>
              <a:t>у</a:t>
            </a:r>
            <a:r>
              <a:rPr sz="2500" dirty="0">
                <a:latin typeface="Calibri"/>
                <a:cs typeface="Calibri"/>
              </a:rPr>
              <a:t>ло</a:t>
            </a:r>
            <a:r>
              <a:rPr sz="2500" spc="-10" dirty="0">
                <a:latin typeface="Calibri"/>
                <a:cs typeface="Calibri"/>
              </a:rPr>
              <a:t>-</a:t>
            </a:r>
            <a:r>
              <a:rPr sz="2500" dirty="0">
                <a:latin typeface="Calibri"/>
                <a:cs typeface="Calibri"/>
              </a:rPr>
              <a:t>спинн</a:t>
            </a:r>
            <a:r>
              <a:rPr sz="2500" spc="-15" dirty="0">
                <a:latin typeface="Calibri"/>
                <a:cs typeface="Calibri"/>
              </a:rPr>
              <a:t>о</a:t>
            </a:r>
            <a:r>
              <a:rPr sz="2500" dirty="0">
                <a:latin typeface="Calibri"/>
                <a:cs typeface="Calibri"/>
              </a:rPr>
              <a:t>моз</a:t>
            </a:r>
            <a:r>
              <a:rPr sz="2500" spc="-25" dirty="0">
                <a:latin typeface="Calibri"/>
                <a:cs typeface="Calibri"/>
              </a:rPr>
              <a:t>г</a:t>
            </a:r>
            <a:r>
              <a:rPr sz="2500" dirty="0">
                <a:latin typeface="Calibri"/>
                <a:cs typeface="Calibri"/>
              </a:rPr>
              <a:t>ов</a:t>
            </a:r>
            <a:r>
              <a:rPr sz="2500" spc="-10" dirty="0">
                <a:latin typeface="Calibri"/>
                <a:cs typeface="Calibri"/>
              </a:rPr>
              <a:t>о</a:t>
            </a:r>
            <a:r>
              <a:rPr sz="2500" spc="-30" dirty="0">
                <a:latin typeface="Calibri"/>
                <a:cs typeface="Calibri"/>
              </a:rPr>
              <a:t>г</a:t>
            </a:r>
            <a:r>
              <a:rPr sz="2500" dirty="0">
                <a:latin typeface="Calibri"/>
                <a:cs typeface="Calibri"/>
              </a:rPr>
              <a:t>о</a:t>
            </a:r>
            <a:r>
              <a:rPr sz="2500" spc="-15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пути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" y="1354646"/>
            <a:ext cx="8229600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75485">
              <a:lnSpc>
                <a:spcPct val="100000"/>
              </a:lnSpc>
            </a:pPr>
            <a:r>
              <a:rPr sz="3200" dirty="0"/>
              <a:t>В</a:t>
            </a:r>
            <a:r>
              <a:rPr sz="3200" spc="-80" dirty="0"/>
              <a:t>о</a:t>
            </a:r>
            <a:r>
              <a:rPr sz="3200" spc="-45" dirty="0"/>
              <a:t>д</a:t>
            </a:r>
            <a:r>
              <a:rPr sz="3200" dirty="0"/>
              <a:t>опров</a:t>
            </a:r>
            <a:r>
              <a:rPr sz="3200" spc="-75" dirty="0"/>
              <a:t>о</a:t>
            </a:r>
            <a:r>
              <a:rPr sz="3200" dirty="0"/>
              <a:t>д ср</a:t>
            </a:r>
            <a:r>
              <a:rPr sz="3200" spc="-50" dirty="0"/>
              <a:t>е</a:t>
            </a:r>
            <a:r>
              <a:rPr sz="3200" dirty="0"/>
              <a:t>дне</a:t>
            </a:r>
            <a:r>
              <a:rPr sz="3200" spc="-25" dirty="0"/>
              <a:t>г</a:t>
            </a:r>
            <a:r>
              <a:rPr sz="3200" dirty="0"/>
              <a:t>о</a:t>
            </a:r>
            <a:r>
              <a:rPr sz="3200" spc="-15" dirty="0"/>
              <a:t> </a:t>
            </a:r>
            <a:r>
              <a:rPr sz="3200" dirty="0"/>
              <a:t>моз</a:t>
            </a:r>
            <a:r>
              <a:rPr sz="3200" spc="-10" dirty="0"/>
              <a:t>г</a:t>
            </a:r>
            <a:r>
              <a:rPr sz="3200" dirty="0"/>
              <a:t>а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04800" y="2362200"/>
            <a:ext cx="8503920" cy="3705860"/>
          </a:xfrm>
          <a:prstGeom prst="rect">
            <a:avLst/>
          </a:prstGeom>
          <a:solidFill>
            <a:schemeClr val="bg2"/>
          </a:solidFill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2800" spc="-15" dirty="0">
                <a:latin typeface="Calibri"/>
                <a:cs typeface="Calibri"/>
              </a:rPr>
              <a:t>узкий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5" dirty="0">
                <a:latin typeface="Calibri"/>
                <a:cs typeface="Calibri"/>
              </a:rPr>
              <a:t>к</a:t>
            </a:r>
            <a:r>
              <a:rPr sz="2800" spc="-15" dirty="0">
                <a:latin typeface="Calibri"/>
                <a:cs typeface="Calibri"/>
              </a:rPr>
              <a:t>а</a:t>
            </a:r>
            <a:r>
              <a:rPr sz="2800" spc="-10" dirty="0">
                <a:latin typeface="Calibri"/>
                <a:cs typeface="Calibri"/>
              </a:rPr>
              <a:t>н</a:t>
            </a:r>
            <a:r>
              <a:rPr sz="2800" spc="-15" dirty="0">
                <a:latin typeface="Calibri"/>
                <a:cs typeface="Calibri"/>
              </a:rPr>
              <a:t>ал,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со</a:t>
            </a:r>
            <a:r>
              <a:rPr sz="2800" spc="-50" dirty="0">
                <a:latin typeface="Calibri"/>
                <a:cs typeface="Calibri"/>
              </a:rPr>
              <a:t>е</a:t>
            </a:r>
            <a:r>
              <a:rPr sz="2800" spc="-15" dirty="0">
                <a:latin typeface="Calibri"/>
                <a:cs typeface="Calibri"/>
              </a:rPr>
              <a:t>диня</a:t>
            </a:r>
            <a:r>
              <a:rPr sz="2800" spc="-30" dirty="0">
                <a:latin typeface="Calibri"/>
                <a:cs typeface="Calibri"/>
              </a:rPr>
              <a:t>е</a:t>
            </a:r>
            <a:r>
              <a:rPr sz="2800" spc="-15" dirty="0">
                <a:latin typeface="Calibri"/>
                <a:cs typeface="Calibri"/>
              </a:rPr>
              <a:t>т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C00000"/>
                </a:solidFill>
                <a:latin typeface="Calibri"/>
                <a:cs typeface="Calibri"/>
              </a:rPr>
              <a:t>тр</a:t>
            </a:r>
            <a:r>
              <a:rPr sz="2800" spc="-35" dirty="0">
                <a:solidFill>
                  <a:srgbClr val="C00000"/>
                </a:solidFill>
                <a:latin typeface="Calibri"/>
                <a:cs typeface="Calibri"/>
              </a:rPr>
              <a:t>е</a:t>
            </a:r>
            <a:r>
              <a:rPr sz="2800" spc="-15" dirty="0">
                <a:solidFill>
                  <a:srgbClr val="C00000"/>
                </a:solidFill>
                <a:latin typeface="Calibri"/>
                <a:cs typeface="Calibri"/>
              </a:rPr>
              <a:t>тий</a:t>
            </a:r>
            <a:r>
              <a:rPr sz="2800" spc="2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(в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пром</a:t>
            </a:r>
            <a:r>
              <a:rPr sz="2800" spc="-50" dirty="0">
                <a:latin typeface="Calibri"/>
                <a:cs typeface="Calibri"/>
              </a:rPr>
              <a:t>е</a:t>
            </a:r>
            <a:r>
              <a:rPr sz="2800" spc="-20" dirty="0">
                <a:latin typeface="Calibri"/>
                <a:cs typeface="Calibri"/>
              </a:rPr>
              <a:t>жу</a:t>
            </a:r>
            <a:r>
              <a:rPr sz="2800" spc="-55" dirty="0">
                <a:latin typeface="Calibri"/>
                <a:cs typeface="Calibri"/>
              </a:rPr>
              <a:t>т</a:t>
            </a:r>
            <a:r>
              <a:rPr sz="2800" spc="-20" dirty="0">
                <a:latin typeface="Calibri"/>
                <a:cs typeface="Calibri"/>
              </a:rPr>
              <a:t>очном</a:t>
            </a:r>
            <a:r>
              <a:rPr sz="2800" spc="-15" dirty="0">
                <a:latin typeface="Calibri"/>
                <a:cs typeface="Calibri"/>
              </a:rPr>
              <a:t> м</a:t>
            </a:r>
            <a:r>
              <a:rPr sz="2800" spc="-10" dirty="0">
                <a:latin typeface="Calibri"/>
                <a:cs typeface="Calibri"/>
              </a:rPr>
              <a:t>о</a:t>
            </a:r>
            <a:r>
              <a:rPr sz="2800" spc="-15" dirty="0">
                <a:latin typeface="Calibri"/>
                <a:cs typeface="Calibri"/>
              </a:rPr>
              <a:t>з</a:t>
            </a:r>
            <a:r>
              <a:rPr sz="2800" spc="-25" dirty="0">
                <a:latin typeface="Calibri"/>
                <a:cs typeface="Calibri"/>
              </a:rPr>
              <a:t>г</a:t>
            </a:r>
            <a:r>
              <a:rPr sz="2800" spc="-15" dirty="0">
                <a:latin typeface="Calibri"/>
                <a:cs typeface="Calibri"/>
              </a:rPr>
              <a:t>е)</a:t>
            </a:r>
            <a:r>
              <a:rPr sz="2800" spc="-20" dirty="0">
                <a:latin typeface="Calibri"/>
                <a:cs typeface="Calibri"/>
              </a:rPr>
              <a:t> и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0000FF"/>
                </a:solidFill>
                <a:latin typeface="Calibri"/>
                <a:cs typeface="Calibri"/>
              </a:rPr>
              <a:t>ч</a:t>
            </a:r>
            <a:r>
              <a:rPr sz="2800" spc="-35" dirty="0">
                <a:solidFill>
                  <a:srgbClr val="0000FF"/>
                </a:solidFill>
                <a:latin typeface="Calibri"/>
                <a:cs typeface="Calibri"/>
              </a:rPr>
              <a:t>е</a:t>
            </a:r>
            <a:r>
              <a:rPr sz="2800" spc="-15" dirty="0">
                <a:solidFill>
                  <a:srgbClr val="0000FF"/>
                </a:solidFill>
                <a:latin typeface="Calibri"/>
                <a:cs typeface="Calibri"/>
              </a:rPr>
              <a:t>твертый</a:t>
            </a:r>
            <a:r>
              <a:rPr sz="2800" spc="1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(в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ромбовидн</a:t>
            </a:r>
            <a:r>
              <a:rPr sz="2800" spc="-10" dirty="0">
                <a:latin typeface="Calibri"/>
                <a:cs typeface="Calibri"/>
              </a:rPr>
              <a:t>о</a:t>
            </a:r>
            <a:r>
              <a:rPr sz="2800" spc="-20" dirty="0">
                <a:latin typeface="Calibri"/>
                <a:cs typeface="Calibri"/>
              </a:rPr>
              <a:t>м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мо</a:t>
            </a:r>
            <a:r>
              <a:rPr sz="2800" spc="-10" dirty="0">
                <a:latin typeface="Calibri"/>
                <a:cs typeface="Calibri"/>
              </a:rPr>
              <a:t>з</a:t>
            </a:r>
            <a:r>
              <a:rPr sz="2800" spc="-30" dirty="0">
                <a:latin typeface="Calibri"/>
                <a:cs typeface="Calibri"/>
              </a:rPr>
              <a:t>г</a:t>
            </a:r>
            <a:r>
              <a:rPr sz="2800" spc="-15" dirty="0">
                <a:latin typeface="Calibri"/>
                <a:cs typeface="Calibri"/>
              </a:rPr>
              <a:t>е)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6F2F9F"/>
                </a:solidFill>
                <a:latin typeface="Calibri"/>
                <a:cs typeface="Calibri"/>
              </a:rPr>
              <a:t>м</a:t>
            </a:r>
            <a:r>
              <a:rPr sz="2800" spc="-10" dirty="0">
                <a:solidFill>
                  <a:srgbClr val="6F2F9F"/>
                </a:solidFill>
                <a:latin typeface="Calibri"/>
                <a:cs typeface="Calibri"/>
              </a:rPr>
              <a:t>о</a:t>
            </a:r>
            <a:r>
              <a:rPr sz="2800" spc="-15" dirty="0">
                <a:solidFill>
                  <a:srgbClr val="6F2F9F"/>
                </a:solidFill>
                <a:latin typeface="Calibri"/>
                <a:cs typeface="Calibri"/>
              </a:rPr>
              <a:t>з</a:t>
            </a:r>
            <a:r>
              <a:rPr sz="2800" spc="-40" dirty="0">
                <a:solidFill>
                  <a:srgbClr val="6F2F9F"/>
                </a:solidFill>
                <a:latin typeface="Calibri"/>
                <a:cs typeface="Calibri"/>
              </a:rPr>
              <a:t>г</a:t>
            </a:r>
            <a:r>
              <a:rPr sz="2800" spc="-20" dirty="0">
                <a:solidFill>
                  <a:srgbClr val="6F2F9F"/>
                </a:solidFill>
                <a:latin typeface="Calibri"/>
                <a:cs typeface="Calibri"/>
              </a:rPr>
              <a:t>овые</a:t>
            </a:r>
            <a:r>
              <a:rPr sz="2800" spc="-1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800" spc="-55" dirty="0">
                <a:solidFill>
                  <a:srgbClr val="6F2F9F"/>
                </a:solidFill>
                <a:latin typeface="Calibri"/>
                <a:cs typeface="Calibri"/>
              </a:rPr>
              <a:t>ж</a:t>
            </a:r>
            <a:r>
              <a:rPr sz="2800" spc="-65" dirty="0">
                <a:solidFill>
                  <a:srgbClr val="6F2F9F"/>
                </a:solidFill>
                <a:latin typeface="Calibri"/>
                <a:cs typeface="Calibri"/>
              </a:rPr>
              <a:t>е</a:t>
            </a:r>
            <a:r>
              <a:rPr sz="2800" spc="-15" dirty="0">
                <a:solidFill>
                  <a:srgbClr val="6F2F9F"/>
                </a:solidFill>
                <a:latin typeface="Calibri"/>
                <a:cs typeface="Calibri"/>
              </a:rPr>
              <a:t>л</a:t>
            </a:r>
            <a:r>
              <a:rPr sz="2800" spc="-130" dirty="0">
                <a:solidFill>
                  <a:srgbClr val="6F2F9F"/>
                </a:solidFill>
                <a:latin typeface="Calibri"/>
                <a:cs typeface="Calibri"/>
              </a:rPr>
              <a:t>у</a:t>
            </a:r>
            <a:r>
              <a:rPr sz="2800" spc="-50" dirty="0">
                <a:solidFill>
                  <a:srgbClr val="6F2F9F"/>
                </a:solidFill>
                <a:latin typeface="Calibri"/>
                <a:cs typeface="Calibri"/>
              </a:rPr>
              <a:t>д</a:t>
            </a:r>
            <a:r>
              <a:rPr sz="2800" spc="-15" dirty="0">
                <a:solidFill>
                  <a:srgbClr val="6F2F9F"/>
                </a:solidFill>
                <a:latin typeface="Calibri"/>
                <a:cs typeface="Calibri"/>
              </a:rPr>
              <a:t>очки</a:t>
            </a:r>
            <a:endParaRPr sz="28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355600" algn="l"/>
              </a:tabLst>
            </a:pPr>
            <a:r>
              <a:rPr sz="2800" b="1" i="1" spc="-15" dirty="0">
                <a:latin typeface="Calibri"/>
                <a:cs typeface="Calibri"/>
              </a:rPr>
              <a:t>св</a:t>
            </a:r>
            <a:r>
              <a:rPr sz="2800" b="1" i="1" spc="-25" dirty="0">
                <a:latin typeface="Calibri"/>
                <a:cs typeface="Calibri"/>
              </a:rPr>
              <a:t>е</a:t>
            </a:r>
            <a:r>
              <a:rPr sz="2800" b="1" i="1" spc="-65" dirty="0">
                <a:latin typeface="Calibri"/>
                <a:cs typeface="Calibri"/>
              </a:rPr>
              <a:t>р</a:t>
            </a:r>
            <a:r>
              <a:rPr sz="2800" b="1" i="1" spc="-15" dirty="0">
                <a:latin typeface="Calibri"/>
                <a:cs typeface="Calibri"/>
              </a:rPr>
              <a:t>ху</a:t>
            </a:r>
            <a:r>
              <a:rPr sz="2800" b="1" i="1" spc="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-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огра</a:t>
            </a:r>
            <a:r>
              <a:rPr sz="2800" spc="-10" dirty="0">
                <a:latin typeface="Calibri"/>
                <a:cs typeface="Calibri"/>
              </a:rPr>
              <a:t>н</a:t>
            </a:r>
            <a:r>
              <a:rPr sz="2800" spc="-15" dirty="0">
                <a:latin typeface="Calibri"/>
                <a:cs typeface="Calibri"/>
              </a:rPr>
              <a:t>ичен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008000"/>
                </a:solidFill>
                <a:latin typeface="Calibri"/>
                <a:cs typeface="Calibri"/>
              </a:rPr>
              <a:t>пласти</a:t>
            </a:r>
            <a:r>
              <a:rPr sz="2800" spc="-10" dirty="0">
                <a:solidFill>
                  <a:srgbClr val="008000"/>
                </a:solidFill>
                <a:latin typeface="Calibri"/>
                <a:cs typeface="Calibri"/>
              </a:rPr>
              <a:t>н</a:t>
            </a:r>
            <a:r>
              <a:rPr sz="2800" spc="-55" dirty="0">
                <a:solidFill>
                  <a:srgbClr val="008000"/>
                </a:solidFill>
                <a:latin typeface="Calibri"/>
                <a:cs typeface="Calibri"/>
              </a:rPr>
              <a:t>к</a:t>
            </a:r>
            <a:r>
              <a:rPr sz="2800" spc="-15" dirty="0">
                <a:solidFill>
                  <a:srgbClr val="008000"/>
                </a:solidFill>
                <a:latin typeface="Calibri"/>
                <a:cs typeface="Calibri"/>
              </a:rPr>
              <a:t>ой</a:t>
            </a:r>
            <a:r>
              <a:rPr sz="2800" spc="10" dirty="0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008000"/>
                </a:solidFill>
                <a:latin typeface="Calibri"/>
                <a:cs typeface="Calibri"/>
              </a:rPr>
              <a:t>ч</a:t>
            </a:r>
            <a:r>
              <a:rPr sz="2800" spc="-35" dirty="0">
                <a:solidFill>
                  <a:srgbClr val="008000"/>
                </a:solidFill>
                <a:latin typeface="Calibri"/>
                <a:cs typeface="Calibri"/>
              </a:rPr>
              <a:t>е</a:t>
            </a:r>
            <a:r>
              <a:rPr sz="2800" spc="-15" dirty="0">
                <a:solidFill>
                  <a:srgbClr val="008000"/>
                </a:solidFill>
                <a:latin typeface="Calibri"/>
                <a:cs typeface="Calibri"/>
              </a:rPr>
              <a:t>твер</a:t>
            </a:r>
            <a:r>
              <a:rPr sz="2800" spc="-55" dirty="0">
                <a:solidFill>
                  <a:srgbClr val="008000"/>
                </a:solidFill>
                <a:latin typeface="Calibri"/>
                <a:cs typeface="Calibri"/>
              </a:rPr>
              <a:t>о</a:t>
            </a:r>
            <a:r>
              <a:rPr sz="2800" spc="-65" dirty="0">
                <a:solidFill>
                  <a:srgbClr val="008000"/>
                </a:solidFill>
                <a:latin typeface="Calibri"/>
                <a:cs typeface="Calibri"/>
              </a:rPr>
              <a:t>х</a:t>
            </a:r>
            <a:r>
              <a:rPr sz="2800" spc="-60" dirty="0">
                <a:solidFill>
                  <a:srgbClr val="008000"/>
                </a:solidFill>
                <a:latin typeface="Calibri"/>
                <a:cs typeface="Calibri"/>
              </a:rPr>
              <a:t>о</a:t>
            </a:r>
            <a:r>
              <a:rPr sz="2800" spc="-20" dirty="0">
                <a:solidFill>
                  <a:srgbClr val="008000"/>
                </a:solidFill>
                <a:latin typeface="Calibri"/>
                <a:cs typeface="Calibri"/>
              </a:rPr>
              <a:t>лмия</a:t>
            </a:r>
            <a:endParaRPr sz="28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355600" algn="l"/>
              </a:tabLst>
            </a:pPr>
            <a:r>
              <a:rPr sz="2800" b="1" i="1" spc="-15" dirty="0">
                <a:latin typeface="Calibri"/>
                <a:cs typeface="Calibri"/>
              </a:rPr>
              <a:t>дно</a:t>
            </a:r>
            <a:r>
              <a:rPr sz="2800" b="1" i="1" spc="1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-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C00000"/>
                </a:solidFill>
                <a:latin typeface="Calibri"/>
                <a:cs typeface="Calibri"/>
              </a:rPr>
              <a:t>покр</a:t>
            </a:r>
            <a:r>
              <a:rPr sz="2800" spc="-30" dirty="0">
                <a:solidFill>
                  <a:srgbClr val="C00000"/>
                </a:solidFill>
                <a:latin typeface="Calibri"/>
                <a:cs typeface="Calibri"/>
              </a:rPr>
              <a:t>ы</a:t>
            </a:r>
            <a:r>
              <a:rPr sz="2800" spc="-25" dirty="0">
                <a:solidFill>
                  <a:srgbClr val="C00000"/>
                </a:solidFill>
                <a:latin typeface="Calibri"/>
                <a:cs typeface="Calibri"/>
              </a:rPr>
              <a:t>ш</a:t>
            </a:r>
            <a:r>
              <a:rPr sz="2800" spc="-55" dirty="0">
                <a:solidFill>
                  <a:srgbClr val="C00000"/>
                </a:solidFill>
                <a:latin typeface="Calibri"/>
                <a:cs typeface="Calibri"/>
              </a:rPr>
              <a:t>к</a:t>
            </a:r>
            <a:r>
              <a:rPr sz="2800" spc="-15" dirty="0">
                <a:solidFill>
                  <a:srgbClr val="C00000"/>
                </a:solidFill>
                <a:latin typeface="Calibri"/>
                <a:cs typeface="Calibri"/>
              </a:rPr>
              <a:t>а</a:t>
            </a:r>
            <a:r>
              <a:rPr sz="2800" spc="2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C00000"/>
                </a:solidFill>
                <a:latin typeface="Calibri"/>
                <a:cs typeface="Calibri"/>
              </a:rPr>
              <a:t>н</a:t>
            </a:r>
            <a:r>
              <a:rPr sz="2800" spc="-35" dirty="0">
                <a:solidFill>
                  <a:srgbClr val="C00000"/>
                </a:solidFill>
                <a:latin typeface="Calibri"/>
                <a:cs typeface="Calibri"/>
              </a:rPr>
              <a:t>о</a:t>
            </a:r>
            <a:r>
              <a:rPr sz="2800" spc="-55" dirty="0">
                <a:solidFill>
                  <a:srgbClr val="C00000"/>
                </a:solidFill>
                <a:latin typeface="Calibri"/>
                <a:cs typeface="Calibri"/>
              </a:rPr>
              <a:t>ж</a:t>
            </a:r>
            <a:r>
              <a:rPr sz="2800" spc="-15" dirty="0">
                <a:solidFill>
                  <a:srgbClr val="C00000"/>
                </a:solidFill>
                <a:latin typeface="Calibri"/>
                <a:cs typeface="Calibri"/>
              </a:rPr>
              <a:t>ек</a:t>
            </a:r>
            <a:endParaRPr sz="28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355600" algn="l"/>
              </a:tabLst>
            </a:pPr>
            <a:r>
              <a:rPr sz="2800" spc="-15" dirty="0">
                <a:latin typeface="Calibri"/>
                <a:cs typeface="Calibri"/>
              </a:rPr>
              <a:t>вок</a:t>
            </a:r>
            <a:r>
              <a:rPr sz="2800" spc="-40" dirty="0">
                <a:latin typeface="Calibri"/>
                <a:cs typeface="Calibri"/>
              </a:rPr>
              <a:t>р</a:t>
            </a:r>
            <a:r>
              <a:rPr sz="2800" spc="-15" dirty="0">
                <a:latin typeface="Calibri"/>
                <a:cs typeface="Calibri"/>
              </a:rPr>
              <a:t>уг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расп</a:t>
            </a:r>
            <a:r>
              <a:rPr sz="2800" spc="-60" dirty="0">
                <a:latin typeface="Calibri"/>
                <a:cs typeface="Calibri"/>
              </a:rPr>
              <a:t>о</a:t>
            </a:r>
            <a:r>
              <a:rPr sz="2800" spc="-15" dirty="0">
                <a:latin typeface="Calibri"/>
                <a:cs typeface="Calibri"/>
              </a:rPr>
              <a:t>л</a:t>
            </a:r>
            <a:r>
              <a:rPr sz="2800" spc="-35" dirty="0">
                <a:latin typeface="Calibri"/>
                <a:cs typeface="Calibri"/>
              </a:rPr>
              <a:t>о</a:t>
            </a:r>
            <a:r>
              <a:rPr sz="2800" spc="-55" dirty="0">
                <a:latin typeface="Calibri"/>
                <a:cs typeface="Calibri"/>
              </a:rPr>
              <a:t>ж</a:t>
            </a:r>
            <a:r>
              <a:rPr sz="2800" spc="-15" dirty="0">
                <a:latin typeface="Calibri"/>
                <a:cs typeface="Calibri"/>
              </a:rPr>
              <a:t>ено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b="1" spc="-45" dirty="0">
                <a:solidFill>
                  <a:srgbClr val="0000FF"/>
                </a:solidFill>
                <a:latin typeface="Calibri"/>
                <a:cs typeface="Calibri"/>
              </a:rPr>
              <a:t>ц</a:t>
            </a:r>
            <a:r>
              <a:rPr sz="2800" b="1" spc="-15" dirty="0">
                <a:solidFill>
                  <a:srgbClr val="0000FF"/>
                </a:solidFill>
                <a:latin typeface="Calibri"/>
                <a:cs typeface="Calibri"/>
              </a:rPr>
              <a:t>ентральное</a:t>
            </a:r>
            <a:r>
              <a:rPr sz="2800" b="1" spc="2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800" b="1" spc="-15" dirty="0">
                <a:solidFill>
                  <a:srgbClr val="0000FF"/>
                </a:solidFill>
                <a:latin typeface="Calibri"/>
                <a:cs typeface="Calibri"/>
              </a:rPr>
              <a:t>серое</a:t>
            </a:r>
            <a:r>
              <a:rPr sz="2800" b="1" spc="1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800" b="1" spc="-15" dirty="0">
                <a:solidFill>
                  <a:srgbClr val="0000FF"/>
                </a:solidFill>
                <a:latin typeface="Calibri"/>
                <a:cs typeface="Calibri"/>
              </a:rPr>
              <a:t>ве</a:t>
            </a:r>
            <a:r>
              <a:rPr sz="2800" b="1" spc="-55" dirty="0">
                <a:solidFill>
                  <a:srgbClr val="0000FF"/>
                </a:solidFill>
                <a:latin typeface="Calibri"/>
                <a:cs typeface="Calibri"/>
              </a:rPr>
              <a:t>щ</a:t>
            </a:r>
            <a:r>
              <a:rPr sz="2800" b="1" spc="-15" dirty="0">
                <a:solidFill>
                  <a:srgbClr val="0000FF"/>
                </a:solidFill>
                <a:latin typeface="Calibri"/>
                <a:cs typeface="Calibri"/>
              </a:rPr>
              <a:t>ество</a:t>
            </a:r>
            <a:endParaRPr sz="28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355600" algn="l"/>
              </a:tabLst>
            </a:pPr>
            <a:r>
              <a:rPr sz="2800" spc="-15" dirty="0">
                <a:latin typeface="Calibri"/>
                <a:cs typeface="Calibri"/>
              </a:rPr>
              <a:t>п</a:t>
            </a:r>
            <a:r>
              <a:rPr sz="2800" spc="-25" dirty="0">
                <a:latin typeface="Calibri"/>
                <a:cs typeface="Calibri"/>
              </a:rPr>
              <a:t>р</a:t>
            </a:r>
            <a:r>
              <a:rPr sz="2800" spc="-20" dirty="0">
                <a:latin typeface="Calibri"/>
                <a:cs typeface="Calibri"/>
              </a:rPr>
              <a:t>и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е</a:t>
            </a:r>
            <a:r>
              <a:rPr sz="2800" spc="-45" dirty="0">
                <a:latin typeface="Calibri"/>
                <a:cs typeface="Calibri"/>
              </a:rPr>
              <a:t>г</a:t>
            </a:r>
            <a:r>
              <a:rPr sz="2800" spc="-15" dirty="0">
                <a:latin typeface="Calibri"/>
                <a:cs typeface="Calibri"/>
              </a:rPr>
              <a:t>о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су</a:t>
            </a:r>
            <a:r>
              <a:rPr sz="2800" spc="-60" dirty="0">
                <a:latin typeface="Calibri"/>
                <a:cs typeface="Calibri"/>
              </a:rPr>
              <a:t>ж</a:t>
            </a:r>
            <a:r>
              <a:rPr sz="2800" spc="-15" dirty="0">
                <a:latin typeface="Calibri"/>
                <a:cs typeface="Calibri"/>
              </a:rPr>
              <a:t>ении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или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з</a:t>
            </a:r>
            <a:r>
              <a:rPr sz="2800" spc="-10" dirty="0">
                <a:latin typeface="Calibri"/>
                <a:cs typeface="Calibri"/>
              </a:rPr>
              <a:t>а</a:t>
            </a:r>
            <a:r>
              <a:rPr sz="2800" spc="-20" dirty="0">
                <a:latin typeface="Calibri"/>
                <a:cs typeface="Calibri"/>
              </a:rPr>
              <a:t>кры</a:t>
            </a:r>
            <a:r>
              <a:rPr sz="2800" spc="-25" dirty="0">
                <a:latin typeface="Calibri"/>
                <a:cs typeface="Calibri"/>
              </a:rPr>
              <a:t>т</a:t>
            </a:r>
            <a:r>
              <a:rPr sz="2800" spc="-20" dirty="0">
                <a:latin typeface="Calibri"/>
                <a:cs typeface="Calibri"/>
              </a:rPr>
              <a:t>ии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н</a:t>
            </a:r>
            <a:r>
              <a:rPr sz="2800" spc="-10" dirty="0">
                <a:latin typeface="Calibri"/>
                <a:cs typeface="Calibri"/>
              </a:rPr>
              <a:t>а</a:t>
            </a:r>
            <a:r>
              <a:rPr sz="2800" spc="-15" dirty="0">
                <a:latin typeface="Calibri"/>
                <a:cs typeface="Calibri"/>
              </a:rPr>
              <a:t>ступа</a:t>
            </a:r>
            <a:r>
              <a:rPr sz="2800" spc="-35" dirty="0">
                <a:latin typeface="Calibri"/>
                <a:cs typeface="Calibri"/>
              </a:rPr>
              <a:t>е</a:t>
            </a:r>
            <a:r>
              <a:rPr sz="2800" spc="-15" dirty="0">
                <a:latin typeface="Calibri"/>
                <a:cs typeface="Calibri"/>
              </a:rPr>
              <a:t>т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i="1" spc="-15" dirty="0">
                <a:latin typeface="Calibri"/>
                <a:cs typeface="Calibri"/>
              </a:rPr>
              <a:t>в</a:t>
            </a:r>
            <a:r>
              <a:rPr sz="2800" i="1" spc="-10" dirty="0">
                <a:latin typeface="Calibri"/>
                <a:cs typeface="Calibri"/>
              </a:rPr>
              <a:t>о</a:t>
            </a:r>
            <a:r>
              <a:rPr sz="2800" i="1" spc="-15" dirty="0">
                <a:latin typeface="Calibri"/>
                <a:cs typeface="Calibri"/>
              </a:rPr>
              <a:t>дян</a:t>
            </a:r>
            <a:r>
              <a:rPr sz="2800" i="1" spc="-50" dirty="0">
                <a:latin typeface="Calibri"/>
                <a:cs typeface="Calibri"/>
              </a:rPr>
              <a:t>к</a:t>
            </a:r>
            <a:r>
              <a:rPr sz="2800" i="1" spc="-15" dirty="0">
                <a:latin typeface="Calibri"/>
                <a:cs typeface="Calibri"/>
              </a:rPr>
              <a:t>а</a:t>
            </a:r>
            <a:endParaRPr sz="2800" dirty="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</a:pPr>
            <a:r>
              <a:rPr sz="2800" i="1" spc="-15" dirty="0">
                <a:latin typeface="Calibri"/>
                <a:cs typeface="Calibri"/>
              </a:rPr>
              <a:t>бо</a:t>
            </a:r>
            <a:r>
              <a:rPr sz="2800" i="1" spc="-55" dirty="0">
                <a:latin typeface="Calibri"/>
                <a:cs typeface="Calibri"/>
              </a:rPr>
              <a:t>к</a:t>
            </a:r>
            <a:r>
              <a:rPr sz="2800" i="1" spc="-15" dirty="0">
                <a:latin typeface="Calibri"/>
                <a:cs typeface="Calibri"/>
              </a:rPr>
              <a:t>овых</a:t>
            </a:r>
            <a:r>
              <a:rPr sz="2800" i="1" spc="-5" dirty="0">
                <a:latin typeface="Calibri"/>
                <a:cs typeface="Calibri"/>
              </a:rPr>
              <a:t> </a:t>
            </a:r>
            <a:r>
              <a:rPr sz="2800" i="1" spc="-45" dirty="0">
                <a:latin typeface="Calibri"/>
                <a:cs typeface="Calibri"/>
              </a:rPr>
              <a:t>ж</a:t>
            </a:r>
            <a:r>
              <a:rPr sz="2800" i="1" spc="-70" dirty="0">
                <a:latin typeface="Calibri"/>
                <a:cs typeface="Calibri"/>
              </a:rPr>
              <a:t>е</a:t>
            </a:r>
            <a:r>
              <a:rPr sz="2800" i="1" spc="-15" dirty="0">
                <a:latin typeface="Calibri"/>
                <a:cs typeface="Calibri"/>
              </a:rPr>
              <a:t>лудоч</a:t>
            </a:r>
            <a:r>
              <a:rPr sz="2800" i="1" spc="-55" dirty="0">
                <a:latin typeface="Calibri"/>
                <a:cs typeface="Calibri"/>
              </a:rPr>
              <a:t>к</a:t>
            </a:r>
            <a:r>
              <a:rPr sz="2800" i="1" spc="-15" dirty="0">
                <a:latin typeface="Calibri"/>
                <a:cs typeface="Calibri"/>
              </a:rPr>
              <a:t>ов</a:t>
            </a:r>
            <a:r>
              <a:rPr sz="2800" i="1" spc="5" dirty="0">
                <a:latin typeface="Calibri"/>
                <a:cs typeface="Calibri"/>
              </a:rPr>
              <a:t> </a:t>
            </a:r>
            <a:r>
              <a:rPr sz="2800" i="1" spc="-15" dirty="0">
                <a:latin typeface="Calibri"/>
                <a:cs typeface="Calibri"/>
              </a:rPr>
              <a:t>г</a:t>
            </a:r>
            <a:r>
              <a:rPr sz="2800" i="1" spc="-50" dirty="0">
                <a:latin typeface="Calibri"/>
                <a:cs typeface="Calibri"/>
              </a:rPr>
              <a:t>о</a:t>
            </a:r>
            <a:r>
              <a:rPr sz="2800" i="1" spc="-15" dirty="0">
                <a:latin typeface="Calibri"/>
                <a:cs typeface="Calibri"/>
              </a:rPr>
              <a:t>ло</a:t>
            </a:r>
            <a:r>
              <a:rPr sz="2800" i="1" spc="-10" dirty="0">
                <a:latin typeface="Calibri"/>
                <a:cs typeface="Calibri"/>
              </a:rPr>
              <a:t>в</a:t>
            </a:r>
            <a:r>
              <a:rPr sz="2800" i="1" spc="-15" dirty="0">
                <a:latin typeface="Calibri"/>
                <a:cs typeface="Calibri"/>
              </a:rPr>
              <a:t>ного </a:t>
            </a:r>
            <a:r>
              <a:rPr sz="2800" i="1" spc="-20" dirty="0">
                <a:latin typeface="Calibri"/>
                <a:cs typeface="Calibri"/>
              </a:rPr>
              <a:t>м</a:t>
            </a:r>
            <a:r>
              <a:rPr sz="2800" i="1" spc="-10" dirty="0">
                <a:latin typeface="Calibri"/>
                <a:cs typeface="Calibri"/>
              </a:rPr>
              <a:t>о</a:t>
            </a:r>
            <a:r>
              <a:rPr sz="2800" i="1" spc="-15" dirty="0">
                <a:latin typeface="Calibri"/>
                <a:cs typeface="Calibri"/>
              </a:rPr>
              <a:t>зга</a:t>
            </a:r>
            <a:endParaRPr sz="2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28637" y="6172200"/>
            <a:ext cx="8229600" cy="492443"/>
          </a:xfrm>
          <a:prstGeom prst="rect">
            <a:avLst/>
          </a:prstGeom>
          <a:solidFill>
            <a:schemeClr val="bg2"/>
          </a:solidFill>
        </p:spPr>
        <p:txBody>
          <a:bodyPr vert="horz" wrap="square" lIns="0" tIns="0" rIns="0" bIns="0" rtlCol="0">
            <a:spAutoFit/>
          </a:bodyPr>
          <a:lstStyle/>
          <a:p>
            <a:pPr marL="2259330">
              <a:lnSpc>
                <a:spcPct val="100000"/>
              </a:lnSpc>
            </a:pPr>
            <a:r>
              <a:rPr dirty="0"/>
              <a:t>строение ср</a:t>
            </a:r>
            <a:r>
              <a:rPr spc="-55" dirty="0"/>
              <a:t>е</a:t>
            </a:r>
            <a:r>
              <a:rPr dirty="0"/>
              <a:t>дне</a:t>
            </a:r>
            <a:r>
              <a:rPr spc="-25" dirty="0"/>
              <a:t>г</a:t>
            </a:r>
            <a:r>
              <a:rPr dirty="0"/>
              <a:t>о мозга</a:t>
            </a:r>
          </a:p>
        </p:txBody>
      </p:sp>
      <p:sp>
        <p:nvSpPr>
          <p:cNvPr id="3" name="object 3"/>
          <p:cNvSpPr/>
          <p:nvPr/>
        </p:nvSpPr>
        <p:spPr>
          <a:xfrm>
            <a:off x="725487" y="1129856"/>
            <a:ext cx="7835900" cy="48577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715508" y="4336415"/>
            <a:ext cx="641350" cy="1094740"/>
          </a:xfrm>
          <a:custGeom>
            <a:avLst/>
            <a:gdLst/>
            <a:ahLst/>
            <a:cxnLst/>
            <a:rect l="l" t="t" r="r" b="b"/>
            <a:pathLst>
              <a:path w="641350" h="1094739">
                <a:moveTo>
                  <a:pt x="641095" y="1094359"/>
                </a:moveTo>
                <a:lnTo>
                  <a:pt x="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072251" y="5429250"/>
            <a:ext cx="929005" cy="285750"/>
          </a:xfrm>
          <a:prstGeom prst="rect">
            <a:avLst/>
          </a:prstGeom>
          <a:solidFill>
            <a:srgbClr val="FF0000"/>
          </a:solidFill>
          <a:ln w="25400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33350">
              <a:lnSpc>
                <a:spcPct val="100000"/>
              </a:lnSpc>
            </a:pPr>
            <a:r>
              <a:rPr sz="1800" b="1" dirty="0">
                <a:latin typeface="Calibri"/>
                <a:cs typeface="Calibri"/>
              </a:rPr>
              <a:t>н</a:t>
            </a:r>
            <a:r>
              <a:rPr sz="1800" b="1" spc="-20" dirty="0">
                <a:latin typeface="Calibri"/>
                <a:cs typeface="Calibri"/>
              </a:rPr>
              <a:t>о</a:t>
            </a:r>
            <a:r>
              <a:rPr sz="1800" b="1" dirty="0">
                <a:latin typeface="Calibri"/>
                <a:cs typeface="Calibri"/>
              </a:rPr>
              <a:t>ж</a:t>
            </a:r>
            <a:r>
              <a:rPr sz="1800" b="1" spc="-30" dirty="0">
                <a:latin typeface="Calibri"/>
                <a:cs typeface="Calibri"/>
              </a:rPr>
              <a:t>к</a:t>
            </a:r>
            <a:r>
              <a:rPr sz="1800" b="1" dirty="0">
                <a:latin typeface="Calibri"/>
                <a:cs typeface="Calibri"/>
              </a:rPr>
              <a:t>а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643501" y="5500687"/>
            <a:ext cx="1214755" cy="500380"/>
          </a:xfrm>
          <a:custGeom>
            <a:avLst/>
            <a:gdLst/>
            <a:ahLst/>
            <a:cxnLst/>
            <a:rect l="l" t="t" r="r" b="b"/>
            <a:pathLst>
              <a:path w="1214754" h="500379">
                <a:moveTo>
                  <a:pt x="0" y="500062"/>
                </a:moveTo>
                <a:lnTo>
                  <a:pt x="1214437" y="500062"/>
                </a:lnTo>
                <a:lnTo>
                  <a:pt x="1214437" y="0"/>
                </a:lnTo>
                <a:lnTo>
                  <a:pt x="0" y="0"/>
                </a:lnTo>
                <a:lnTo>
                  <a:pt x="0" y="500062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917947" y="4058030"/>
            <a:ext cx="392430" cy="1433195"/>
          </a:xfrm>
          <a:custGeom>
            <a:avLst/>
            <a:gdLst/>
            <a:ahLst/>
            <a:cxnLst/>
            <a:rect l="l" t="t" r="r" b="b"/>
            <a:pathLst>
              <a:path w="392429" h="1433195">
                <a:moveTo>
                  <a:pt x="0" y="1432814"/>
                </a:moveTo>
                <a:lnTo>
                  <a:pt x="392175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643501" y="5500687"/>
            <a:ext cx="1214755" cy="500380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0" rIns="0" bIns="0" rtlCol="0">
            <a:spAutoFit/>
          </a:bodyPr>
          <a:lstStyle/>
          <a:p>
            <a:pPr marL="135255" marR="128270" indent="114300">
              <a:lnSpc>
                <a:spcPct val="78900"/>
              </a:lnSpc>
            </a:pP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чё</a:t>
            </a:r>
            <a:r>
              <a:rPr sz="1800" b="1" spc="5" dirty="0">
                <a:solidFill>
                  <a:srgbClr val="FFFFFF"/>
                </a:solidFill>
                <a:latin typeface="Calibri"/>
                <a:cs typeface="Calibri"/>
              </a:rPr>
              <a:t>р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800" b="1" spc="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е ве</a:t>
            </a:r>
            <a:r>
              <a:rPr sz="1800" b="1" spc="-15" dirty="0">
                <a:solidFill>
                  <a:srgbClr val="FFFFFF"/>
                </a:solidFill>
                <a:latin typeface="Calibri"/>
                <a:cs typeface="Calibri"/>
              </a:rPr>
              <a:t>щ</a:t>
            </a:r>
            <a:r>
              <a:rPr sz="1800" b="1" spc="5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ст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713478" y="2138426"/>
            <a:ext cx="2327275" cy="1231265"/>
          </a:xfrm>
          <a:custGeom>
            <a:avLst/>
            <a:gdLst/>
            <a:ahLst/>
            <a:cxnLst/>
            <a:rect l="l" t="t" r="r" b="b"/>
            <a:pathLst>
              <a:path w="2327275" h="1231264">
                <a:moveTo>
                  <a:pt x="2327021" y="0"/>
                </a:moveTo>
                <a:lnTo>
                  <a:pt x="0" y="1230884"/>
                </a:lnTo>
              </a:path>
            </a:pathLst>
          </a:custGeom>
          <a:ln w="254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6572250" y="1571625"/>
            <a:ext cx="2428875" cy="571500"/>
          </a:xfrm>
          <a:prstGeom prst="rect">
            <a:avLst/>
          </a:prstGeom>
          <a:solidFill>
            <a:srgbClr val="FFC000"/>
          </a:solidFill>
          <a:ln w="25400">
            <a:solidFill>
              <a:srgbClr val="FF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01600" marR="90805" indent="853440">
              <a:lnSpc>
                <a:spcPct val="78900"/>
              </a:lnSpc>
            </a:pPr>
            <a:r>
              <a:rPr sz="1800" b="1" dirty="0">
                <a:latin typeface="Calibri"/>
                <a:cs typeface="Calibri"/>
              </a:rPr>
              <a:t>ядро </a:t>
            </a:r>
            <a:r>
              <a:rPr sz="1800" b="1" spc="-80" dirty="0">
                <a:latin typeface="Calibri"/>
                <a:cs typeface="Calibri"/>
              </a:rPr>
              <a:t>г</a:t>
            </a:r>
            <a:r>
              <a:rPr sz="1800" b="1" dirty="0">
                <a:latin typeface="Calibri"/>
                <a:cs typeface="Calibri"/>
              </a:rPr>
              <a:t>лаз</a:t>
            </a:r>
            <a:r>
              <a:rPr sz="1800" b="1" spc="-45" dirty="0">
                <a:latin typeface="Calibri"/>
                <a:cs typeface="Calibri"/>
              </a:rPr>
              <a:t>о</a:t>
            </a:r>
            <a:r>
              <a:rPr sz="1800" b="1" dirty="0">
                <a:latin typeface="Calibri"/>
                <a:cs typeface="Calibri"/>
              </a:rPr>
              <a:t>д</a:t>
            </a:r>
            <a:r>
              <a:rPr sz="1800" b="1" spc="-10" dirty="0">
                <a:latin typeface="Calibri"/>
                <a:cs typeface="Calibri"/>
              </a:rPr>
              <a:t>в</a:t>
            </a:r>
            <a:r>
              <a:rPr sz="1800" b="1" dirty="0">
                <a:latin typeface="Calibri"/>
                <a:cs typeface="Calibri"/>
              </a:rPr>
              <a:t>и</a:t>
            </a:r>
            <a:r>
              <a:rPr sz="1800" b="1" spc="-15" dirty="0">
                <a:latin typeface="Calibri"/>
                <a:cs typeface="Calibri"/>
              </a:rPr>
              <a:t>г</a:t>
            </a:r>
            <a:r>
              <a:rPr sz="1800" b="1" dirty="0">
                <a:latin typeface="Calibri"/>
                <a:cs typeface="Calibri"/>
              </a:rPr>
              <a:t>а</a:t>
            </a:r>
            <a:r>
              <a:rPr sz="1800" b="1" spc="-20" dirty="0">
                <a:latin typeface="Calibri"/>
                <a:cs typeface="Calibri"/>
              </a:rPr>
              <a:t>те</a:t>
            </a:r>
            <a:r>
              <a:rPr sz="1800" b="1" dirty="0">
                <a:latin typeface="Calibri"/>
                <a:cs typeface="Calibri"/>
              </a:rPr>
              <a:t>льно</a:t>
            </a:r>
            <a:r>
              <a:rPr sz="1800" b="1" spc="-15" dirty="0">
                <a:latin typeface="Calibri"/>
                <a:cs typeface="Calibri"/>
              </a:rPr>
              <a:t>г</a:t>
            </a:r>
            <a:r>
              <a:rPr sz="1800" b="1" dirty="0">
                <a:latin typeface="Calibri"/>
                <a:cs typeface="Calibri"/>
              </a:rPr>
              <a:t>о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н.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113401" y="1798066"/>
            <a:ext cx="200660" cy="269240"/>
          </a:xfrm>
          <a:custGeom>
            <a:avLst/>
            <a:gdLst/>
            <a:ahLst/>
            <a:cxnLst/>
            <a:rect l="l" t="t" r="r" b="b"/>
            <a:pathLst>
              <a:path w="200660" h="269239">
                <a:moveTo>
                  <a:pt x="200151" y="0"/>
                </a:moveTo>
                <a:lnTo>
                  <a:pt x="0" y="268732"/>
                </a:lnTo>
              </a:path>
            </a:pathLst>
          </a:custGeom>
          <a:ln w="2539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5000625" y="1357375"/>
            <a:ext cx="1500505" cy="428625"/>
          </a:xfrm>
          <a:prstGeom prst="rect">
            <a:avLst/>
          </a:prstGeom>
          <a:solidFill>
            <a:srgbClr val="00AFEF"/>
          </a:solidFill>
          <a:ln w="25400">
            <a:solidFill>
              <a:srgbClr val="FF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404495" marR="78105" indent="-318770">
              <a:lnSpc>
                <a:spcPct val="78900"/>
              </a:lnSpc>
            </a:pPr>
            <a:r>
              <a:rPr sz="1800" b="1" dirty="0">
                <a:latin typeface="Calibri"/>
                <a:cs typeface="Calibri"/>
              </a:rPr>
              <a:t>ро</a:t>
            </a:r>
            <a:r>
              <a:rPr sz="1800" b="1" spc="5" dirty="0">
                <a:latin typeface="Calibri"/>
                <a:cs typeface="Calibri"/>
              </a:rPr>
              <a:t>с</a:t>
            </a:r>
            <a:r>
              <a:rPr sz="1800" b="1" spc="-10" dirty="0">
                <a:latin typeface="Calibri"/>
                <a:cs typeface="Calibri"/>
              </a:rPr>
              <a:t>т</a:t>
            </a:r>
            <a:r>
              <a:rPr sz="1800" b="1" dirty="0">
                <a:latin typeface="Calibri"/>
                <a:cs typeface="Calibri"/>
              </a:rPr>
              <a:t>ральные </a:t>
            </a:r>
            <a:r>
              <a:rPr sz="1800" b="1" spc="-35" dirty="0">
                <a:latin typeface="Calibri"/>
                <a:cs typeface="Calibri"/>
              </a:rPr>
              <a:t>хо</a:t>
            </a:r>
            <a:r>
              <a:rPr sz="1800" b="1" dirty="0">
                <a:latin typeface="Calibri"/>
                <a:cs typeface="Calibri"/>
              </a:rPr>
              <a:t>лмы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510785" y="1864232"/>
            <a:ext cx="33020" cy="878205"/>
          </a:xfrm>
          <a:custGeom>
            <a:avLst/>
            <a:gdLst/>
            <a:ahLst/>
            <a:cxnLst/>
            <a:rect l="l" t="t" r="r" b="b"/>
            <a:pathLst>
              <a:path w="33020" h="878205">
                <a:moveTo>
                  <a:pt x="0" y="0"/>
                </a:moveTo>
                <a:lnTo>
                  <a:pt x="32638" y="878204"/>
                </a:lnTo>
              </a:path>
            </a:pathLst>
          </a:custGeom>
          <a:ln w="2539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3214751" y="1357312"/>
            <a:ext cx="1643380" cy="500380"/>
          </a:xfrm>
          <a:prstGeom prst="rect">
            <a:avLst/>
          </a:prstGeom>
          <a:solidFill>
            <a:srgbClr val="92D050"/>
          </a:solidFill>
          <a:ln w="25400">
            <a:solidFill>
              <a:srgbClr val="FF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201295" marR="191770" indent="132080">
              <a:lnSpc>
                <a:spcPct val="78900"/>
              </a:lnSpc>
            </a:pPr>
            <a:r>
              <a:rPr sz="1800" b="1" dirty="0">
                <a:latin typeface="Calibri"/>
                <a:cs typeface="Calibri"/>
              </a:rPr>
              <a:t>моз</a:t>
            </a:r>
            <a:r>
              <a:rPr sz="1800" b="1" spc="-15" dirty="0">
                <a:latin typeface="Calibri"/>
                <a:cs typeface="Calibri"/>
              </a:rPr>
              <a:t>г</a:t>
            </a:r>
            <a:r>
              <a:rPr sz="1800" b="1" dirty="0">
                <a:latin typeface="Calibri"/>
                <a:cs typeface="Calibri"/>
              </a:rPr>
              <a:t>овой в</a:t>
            </a:r>
            <a:r>
              <a:rPr sz="1800" b="1" spc="-50" dirty="0">
                <a:latin typeface="Calibri"/>
                <a:cs typeface="Calibri"/>
              </a:rPr>
              <a:t>о</a:t>
            </a:r>
            <a:r>
              <a:rPr sz="1800" b="1" spc="-20" dirty="0">
                <a:latin typeface="Calibri"/>
                <a:cs typeface="Calibri"/>
              </a:rPr>
              <a:t>д</a:t>
            </a:r>
            <a:r>
              <a:rPr sz="1800" b="1" dirty="0">
                <a:latin typeface="Calibri"/>
                <a:cs typeface="Calibri"/>
              </a:rPr>
              <a:t>оп</a:t>
            </a:r>
            <a:r>
              <a:rPr sz="1800" b="1" spc="5" dirty="0">
                <a:latin typeface="Calibri"/>
                <a:cs typeface="Calibri"/>
              </a:rPr>
              <a:t>р</a:t>
            </a:r>
            <a:r>
              <a:rPr sz="1800" b="1" dirty="0">
                <a:latin typeface="Calibri"/>
                <a:cs typeface="Calibri"/>
              </a:rPr>
              <a:t>ов</a:t>
            </a:r>
            <a:r>
              <a:rPr sz="1800" b="1" spc="-45" dirty="0">
                <a:latin typeface="Calibri"/>
                <a:cs typeface="Calibri"/>
              </a:rPr>
              <a:t>о</a:t>
            </a:r>
            <a:r>
              <a:rPr sz="1800" b="1" dirty="0">
                <a:latin typeface="Calibri"/>
                <a:cs typeface="Calibri"/>
              </a:rPr>
              <a:t>д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933826" y="2141347"/>
            <a:ext cx="1430655" cy="693420"/>
          </a:xfrm>
          <a:custGeom>
            <a:avLst/>
            <a:gdLst/>
            <a:ahLst/>
            <a:cxnLst/>
            <a:rect l="l" t="t" r="r" b="b"/>
            <a:pathLst>
              <a:path w="1430654" h="693419">
                <a:moveTo>
                  <a:pt x="0" y="0"/>
                </a:moveTo>
                <a:lnTo>
                  <a:pt x="1430401" y="693419"/>
                </a:lnTo>
              </a:path>
            </a:pathLst>
          </a:custGeom>
          <a:ln w="254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1143000" y="1928812"/>
            <a:ext cx="1786255" cy="500380"/>
          </a:xfrm>
          <a:prstGeom prst="rect">
            <a:avLst/>
          </a:prstGeom>
          <a:solidFill>
            <a:srgbClr val="7E7E7E"/>
          </a:solidFill>
          <a:ln w="25400">
            <a:solidFill>
              <a:srgbClr val="FF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97155" marR="92075" indent="137160">
              <a:lnSpc>
                <a:spcPct val="78900"/>
              </a:lnSpc>
            </a:pPr>
            <a:r>
              <a:rPr sz="1800" b="1" spc="-20" dirty="0">
                <a:latin typeface="Calibri"/>
                <a:cs typeface="Calibri"/>
              </a:rPr>
              <a:t>ц</a:t>
            </a:r>
            <a:r>
              <a:rPr sz="1800" b="1" spc="5" dirty="0">
                <a:latin typeface="Calibri"/>
                <a:cs typeface="Calibri"/>
              </a:rPr>
              <a:t>е</a:t>
            </a:r>
            <a:r>
              <a:rPr sz="1800" b="1" dirty="0">
                <a:latin typeface="Calibri"/>
                <a:cs typeface="Calibri"/>
              </a:rPr>
              <a:t>нтральное с</a:t>
            </a:r>
            <a:r>
              <a:rPr sz="1800" b="1" spc="5" dirty="0">
                <a:latin typeface="Calibri"/>
                <a:cs typeface="Calibri"/>
              </a:rPr>
              <a:t>е</a:t>
            </a:r>
            <a:r>
              <a:rPr sz="1800" b="1" dirty="0">
                <a:latin typeface="Calibri"/>
                <a:cs typeface="Calibri"/>
              </a:rPr>
              <a:t>рое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ве</a:t>
            </a:r>
            <a:r>
              <a:rPr sz="1800" b="1" spc="-15" dirty="0">
                <a:latin typeface="Calibri"/>
                <a:cs typeface="Calibri"/>
              </a:rPr>
              <a:t>щ</a:t>
            </a:r>
            <a:r>
              <a:rPr sz="1800" b="1" spc="5" dirty="0">
                <a:latin typeface="Calibri"/>
                <a:cs typeface="Calibri"/>
              </a:rPr>
              <a:t>е</a:t>
            </a:r>
            <a:r>
              <a:rPr sz="1800" b="1" dirty="0">
                <a:latin typeface="Calibri"/>
                <a:cs typeface="Calibri"/>
              </a:rPr>
              <a:t>ст</a:t>
            </a:r>
            <a:r>
              <a:rPr sz="1800" b="1" spc="-10" dirty="0">
                <a:latin typeface="Calibri"/>
                <a:cs typeface="Calibri"/>
              </a:rPr>
              <a:t>в</a:t>
            </a:r>
            <a:r>
              <a:rPr sz="1800" b="1" dirty="0">
                <a:latin typeface="Calibri"/>
                <a:cs typeface="Calibri"/>
              </a:rPr>
              <a:t>о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4572000" y="3214648"/>
            <a:ext cx="142875" cy="357505"/>
          </a:xfrm>
          <a:custGeom>
            <a:avLst/>
            <a:gdLst/>
            <a:ahLst/>
            <a:cxnLst/>
            <a:rect l="l" t="t" r="r" b="b"/>
            <a:pathLst>
              <a:path w="142875" h="357504">
                <a:moveTo>
                  <a:pt x="0" y="178664"/>
                </a:moveTo>
                <a:lnTo>
                  <a:pt x="3572" y="122731"/>
                </a:lnTo>
                <a:lnTo>
                  <a:pt x="13528" y="74043"/>
                </a:lnTo>
                <a:lnTo>
                  <a:pt x="28728" y="35455"/>
                </a:lnTo>
                <a:lnTo>
                  <a:pt x="55179" y="4650"/>
                </a:lnTo>
                <a:lnTo>
                  <a:pt x="70294" y="0"/>
                </a:lnTo>
                <a:lnTo>
                  <a:pt x="78191" y="1018"/>
                </a:lnTo>
                <a:lnTo>
                  <a:pt x="112924" y="33657"/>
                </a:lnTo>
                <a:lnTo>
                  <a:pt x="128521" y="71496"/>
                </a:lnTo>
                <a:lnTo>
                  <a:pt x="138861" y="119557"/>
                </a:lnTo>
                <a:lnTo>
                  <a:pt x="142860" y="175004"/>
                </a:lnTo>
                <a:lnTo>
                  <a:pt x="142465" y="194606"/>
                </a:lnTo>
                <a:lnTo>
                  <a:pt x="136830" y="249099"/>
                </a:lnTo>
                <a:lnTo>
                  <a:pt x="125370" y="295131"/>
                </a:lnTo>
                <a:lnTo>
                  <a:pt x="109175" y="330143"/>
                </a:lnTo>
                <a:lnTo>
                  <a:pt x="74626" y="357057"/>
                </a:lnTo>
                <a:lnTo>
                  <a:pt x="66385" y="356073"/>
                </a:lnTo>
                <a:lnTo>
                  <a:pt x="30553" y="323779"/>
                </a:lnTo>
                <a:lnTo>
                  <a:pt x="14656" y="286255"/>
                </a:lnTo>
                <a:lnTo>
                  <a:pt x="4155" y="238560"/>
                </a:lnTo>
                <a:lnTo>
                  <a:pt x="25" y="183510"/>
                </a:lnTo>
                <a:lnTo>
                  <a:pt x="0" y="178664"/>
                </a:lnTo>
                <a:close/>
              </a:path>
            </a:pathLst>
          </a:custGeom>
          <a:ln w="158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071876" y="4857750"/>
            <a:ext cx="1571625" cy="285750"/>
          </a:xfrm>
          <a:custGeom>
            <a:avLst/>
            <a:gdLst/>
            <a:ahLst/>
            <a:cxnLst/>
            <a:rect l="l" t="t" r="r" b="b"/>
            <a:pathLst>
              <a:path w="1571625" h="285750">
                <a:moveTo>
                  <a:pt x="0" y="285750"/>
                </a:moveTo>
                <a:lnTo>
                  <a:pt x="1571625" y="285750"/>
                </a:lnTo>
                <a:lnTo>
                  <a:pt x="1571625" y="0"/>
                </a:lnTo>
                <a:lnTo>
                  <a:pt x="0" y="0"/>
                </a:lnTo>
                <a:lnTo>
                  <a:pt x="0" y="285750"/>
                </a:lnTo>
                <a:close/>
              </a:path>
            </a:pathLst>
          </a:custGeom>
          <a:ln w="254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021454" y="4022597"/>
            <a:ext cx="31750" cy="819150"/>
          </a:xfrm>
          <a:custGeom>
            <a:avLst/>
            <a:gdLst/>
            <a:ahLst/>
            <a:cxnLst/>
            <a:rect l="l" t="t" r="r" b="b"/>
            <a:pathLst>
              <a:path w="31750" h="819150">
                <a:moveTo>
                  <a:pt x="0" y="818769"/>
                </a:moveTo>
                <a:lnTo>
                  <a:pt x="31242" y="0"/>
                </a:lnTo>
              </a:path>
            </a:pathLst>
          </a:custGeom>
          <a:ln w="254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3071876" y="4857750"/>
            <a:ext cx="1571625" cy="285750"/>
          </a:xfrm>
          <a:prstGeom prst="rect">
            <a:avLst/>
          </a:prstGeom>
          <a:solidFill>
            <a:srgbClr val="FF0000"/>
          </a:solidFill>
        </p:spPr>
        <p:txBody>
          <a:bodyPr vert="horz" wrap="square" lIns="0" tIns="0" rIns="0" bIns="0" rtlCol="0">
            <a:spAutoFit/>
          </a:bodyPr>
          <a:lstStyle/>
          <a:p>
            <a:pPr marL="110489">
              <a:lnSpc>
                <a:spcPct val="100000"/>
              </a:lnSpc>
            </a:pPr>
            <a:r>
              <a:rPr sz="1800" b="1" dirty="0">
                <a:latin typeface="Calibri"/>
                <a:cs typeface="Calibri"/>
              </a:rPr>
              <a:t>крас</a:t>
            </a:r>
            <a:r>
              <a:rPr sz="1800" b="1" spc="5" dirty="0">
                <a:latin typeface="Calibri"/>
                <a:cs typeface="Calibri"/>
              </a:rPr>
              <a:t>н</a:t>
            </a:r>
            <a:r>
              <a:rPr sz="1800" b="1" dirty="0">
                <a:latin typeface="Calibri"/>
                <a:cs typeface="Calibri"/>
              </a:rPr>
              <a:t>ое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ядро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3929126" y="3643249"/>
            <a:ext cx="285750" cy="357505"/>
          </a:xfrm>
          <a:custGeom>
            <a:avLst/>
            <a:gdLst/>
            <a:ahLst/>
            <a:cxnLst/>
            <a:rect l="l" t="t" r="r" b="b"/>
            <a:pathLst>
              <a:path w="285750" h="357504">
                <a:moveTo>
                  <a:pt x="0" y="178688"/>
                </a:moveTo>
                <a:lnTo>
                  <a:pt x="5089" y="131225"/>
                </a:lnTo>
                <a:lnTo>
                  <a:pt x="19457" y="88569"/>
                </a:lnTo>
                <a:lnTo>
                  <a:pt x="41751" y="52418"/>
                </a:lnTo>
                <a:lnTo>
                  <a:pt x="70621" y="24473"/>
                </a:lnTo>
                <a:lnTo>
                  <a:pt x="104715" y="6434"/>
                </a:lnTo>
                <a:lnTo>
                  <a:pt x="142682" y="0"/>
                </a:lnTo>
                <a:lnTo>
                  <a:pt x="155693" y="728"/>
                </a:lnTo>
                <a:lnTo>
                  <a:pt x="192559" y="11151"/>
                </a:lnTo>
                <a:lnTo>
                  <a:pt x="225116" y="32610"/>
                </a:lnTo>
                <a:lnTo>
                  <a:pt x="252011" y="63409"/>
                </a:lnTo>
                <a:lnTo>
                  <a:pt x="271890" y="101850"/>
                </a:lnTo>
                <a:lnTo>
                  <a:pt x="283397" y="146236"/>
                </a:lnTo>
                <a:lnTo>
                  <a:pt x="285749" y="178292"/>
                </a:lnTo>
                <a:lnTo>
                  <a:pt x="285167" y="194570"/>
                </a:lnTo>
                <a:lnTo>
                  <a:pt x="276836" y="240681"/>
                </a:lnTo>
                <a:lnTo>
                  <a:pt x="259685" y="281396"/>
                </a:lnTo>
                <a:lnTo>
                  <a:pt x="235072" y="315028"/>
                </a:lnTo>
                <a:lnTo>
                  <a:pt x="204355" y="339889"/>
                </a:lnTo>
                <a:lnTo>
                  <a:pt x="168892" y="354292"/>
                </a:lnTo>
                <a:lnTo>
                  <a:pt x="143284" y="357250"/>
                </a:lnTo>
                <a:lnTo>
                  <a:pt x="130222" y="356522"/>
                </a:lnTo>
                <a:lnTo>
                  <a:pt x="93249" y="346104"/>
                </a:lnTo>
                <a:lnTo>
                  <a:pt x="60638" y="324657"/>
                </a:lnTo>
                <a:lnTo>
                  <a:pt x="33728" y="293881"/>
                </a:lnTo>
                <a:lnTo>
                  <a:pt x="13854" y="255477"/>
                </a:lnTo>
                <a:lnTo>
                  <a:pt x="2354" y="211143"/>
                </a:lnTo>
                <a:lnTo>
                  <a:pt x="0" y="178688"/>
                </a:lnTo>
                <a:close/>
              </a:path>
            </a:pathLst>
          </a:custGeom>
          <a:ln w="158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196752"/>
            <a:ext cx="7036137" cy="5109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75656" y="5157192"/>
            <a:ext cx="64087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FFFF00"/>
                </a:solidFill>
              </a:rPr>
              <a:t>Спасибо за терпение!</a:t>
            </a:r>
          </a:p>
          <a:p>
            <a:r>
              <a:rPr lang="ru-RU" sz="3600" dirty="0" smtClean="0">
                <a:solidFill>
                  <a:srgbClr val="FFFF00"/>
                </a:solidFill>
              </a:rPr>
              <a:t>Учите анатомию…</a:t>
            </a:r>
            <a:endParaRPr lang="ru-RU" sz="3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0339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8599" y="914400"/>
            <a:ext cx="8686800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68935">
              <a:lnSpc>
                <a:spcPct val="100000"/>
              </a:lnSpc>
            </a:pPr>
            <a:r>
              <a:rPr dirty="0"/>
              <a:t>веноз</a:t>
            </a:r>
            <a:r>
              <a:rPr spc="5" dirty="0"/>
              <a:t>н</a:t>
            </a:r>
            <a:r>
              <a:rPr dirty="0"/>
              <a:t>ые </a:t>
            </a:r>
            <a:r>
              <a:rPr dirty="0" err="1"/>
              <a:t>син</a:t>
            </a:r>
            <a:r>
              <a:rPr spc="-30" dirty="0" err="1"/>
              <a:t>у</a:t>
            </a:r>
            <a:r>
              <a:rPr dirty="0" err="1"/>
              <a:t>сы</a:t>
            </a:r>
            <a:r>
              <a:rPr spc="-15" dirty="0"/>
              <a:t> </a:t>
            </a:r>
            <a:r>
              <a:rPr dirty="0" err="1" smtClean="0"/>
              <a:t>тв</a:t>
            </a:r>
            <a:r>
              <a:rPr lang="ru-RU" dirty="0" smtClean="0"/>
              <a:t>ё</a:t>
            </a:r>
            <a:r>
              <a:rPr spc="-65" dirty="0" err="1" smtClean="0"/>
              <a:t>р</a:t>
            </a:r>
            <a:r>
              <a:rPr spc="-45" dirty="0" err="1" smtClean="0"/>
              <a:t>д</a:t>
            </a:r>
            <a:r>
              <a:rPr dirty="0" err="1" smtClean="0"/>
              <a:t>ой</a:t>
            </a:r>
            <a:r>
              <a:rPr spc="10" dirty="0" smtClean="0"/>
              <a:t> </a:t>
            </a:r>
            <a:r>
              <a:rPr dirty="0"/>
              <a:t>моз</a:t>
            </a:r>
            <a:r>
              <a:rPr spc="-25" dirty="0"/>
              <a:t>г</a:t>
            </a:r>
            <a:r>
              <a:rPr dirty="0"/>
              <a:t>овой</a:t>
            </a:r>
            <a:r>
              <a:rPr spc="5" dirty="0"/>
              <a:t> </a:t>
            </a:r>
            <a:r>
              <a:rPr dirty="0"/>
              <a:t>об</a:t>
            </a:r>
            <a:r>
              <a:rPr spc="-60" dirty="0"/>
              <a:t>о</a:t>
            </a:r>
            <a:r>
              <a:rPr dirty="0"/>
              <a:t>лочки</a:t>
            </a:r>
          </a:p>
        </p:txBody>
      </p:sp>
      <p:sp>
        <p:nvSpPr>
          <p:cNvPr id="3" name="object 3"/>
          <p:cNvSpPr/>
          <p:nvPr/>
        </p:nvSpPr>
        <p:spPr>
          <a:xfrm>
            <a:off x="0" y="1576450"/>
            <a:ext cx="9143999" cy="52815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8" y="1295400"/>
            <a:ext cx="8912861" cy="5289268"/>
          </a:xfrm>
          <a:prstGeom prst="rect">
            <a:avLst/>
          </a:prstGeom>
          <a:solidFill>
            <a:schemeClr val="bg2"/>
          </a:solidFill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527685" algn="l"/>
              </a:tabLst>
            </a:pPr>
            <a:r>
              <a:rPr sz="2200" b="1" dirty="0">
                <a:latin typeface="Calibri"/>
                <a:cs typeface="Calibri"/>
              </a:rPr>
              <a:t>2.	П</a:t>
            </a:r>
            <a:r>
              <a:rPr sz="2200" b="1" spc="-25" dirty="0">
                <a:latin typeface="Calibri"/>
                <a:cs typeface="Calibri"/>
              </a:rPr>
              <a:t>а</a:t>
            </a:r>
            <a:r>
              <a:rPr sz="2200" b="1" dirty="0">
                <a:latin typeface="Calibri"/>
                <a:cs typeface="Calibri"/>
              </a:rPr>
              <a:t>утинная</a:t>
            </a:r>
            <a:r>
              <a:rPr sz="2200" b="1" spc="-15" dirty="0"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о</a:t>
            </a:r>
            <a:r>
              <a:rPr sz="2200" b="1" spc="5" dirty="0">
                <a:latin typeface="Calibri"/>
                <a:cs typeface="Calibri"/>
              </a:rPr>
              <a:t>б</a:t>
            </a:r>
            <a:r>
              <a:rPr sz="2200" b="1" spc="-45" dirty="0">
                <a:latin typeface="Calibri"/>
                <a:cs typeface="Calibri"/>
              </a:rPr>
              <a:t>о</a:t>
            </a:r>
            <a:r>
              <a:rPr sz="2200" b="1" dirty="0">
                <a:latin typeface="Calibri"/>
                <a:cs typeface="Calibri"/>
              </a:rPr>
              <a:t>лоч</a:t>
            </a:r>
            <a:r>
              <a:rPr sz="2200" b="1" spc="-40" dirty="0">
                <a:latin typeface="Calibri"/>
                <a:cs typeface="Calibri"/>
              </a:rPr>
              <a:t>к</a:t>
            </a:r>
            <a:r>
              <a:rPr sz="2200" b="1" dirty="0">
                <a:latin typeface="Calibri"/>
                <a:cs typeface="Calibri"/>
              </a:rPr>
              <a:t>а</a:t>
            </a:r>
            <a:r>
              <a:rPr sz="2200" b="1" spc="-1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(a</a:t>
            </a:r>
            <a:r>
              <a:rPr sz="2200" spc="-45" dirty="0">
                <a:latin typeface="Calibri"/>
                <a:cs typeface="Calibri"/>
              </a:rPr>
              <a:t>r</a:t>
            </a:r>
            <a:r>
              <a:rPr sz="2200" dirty="0">
                <a:latin typeface="Calibri"/>
                <a:cs typeface="Calibri"/>
              </a:rPr>
              <a:t>achnoidea</a:t>
            </a:r>
            <a:r>
              <a:rPr sz="2200" spc="-2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encephali)</a:t>
            </a:r>
          </a:p>
          <a:p>
            <a:pPr marL="355600" marR="45720" indent="-342900">
              <a:lnSpc>
                <a:spcPts val="2800"/>
              </a:lnSpc>
              <a:spcBef>
                <a:spcPts val="675"/>
              </a:spcBef>
              <a:buFont typeface="Arial"/>
              <a:buChar char="•"/>
              <a:tabLst>
                <a:tab pos="355600" algn="l"/>
              </a:tabLst>
            </a:pPr>
            <a:r>
              <a:rPr sz="2200" dirty="0">
                <a:latin typeface="Calibri"/>
                <a:cs typeface="Calibri"/>
              </a:rPr>
              <a:t>обра</a:t>
            </a:r>
            <a:r>
              <a:rPr sz="2200" spc="-10" dirty="0">
                <a:latin typeface="Calibri"/>
                <a:cs typeface="Calibri"/>
              </a:rPr>
              <a:t>з</a:t>
            </a:r>
            <a:r>
              <a:rPr sz="2200" spc="-30" dirty="0">
                <a:latin typeface="Calibri"/>
                <a:cs typeface="Calibri"/>
              </a:rPr>
              <a:t>у</a:t>
            </a:r>
            <a:r>
              <a:rPr sz="2200" spc="-15" dirty="0">
                <a:latin typeface="Calibri"/>
                <a:cs typeface="Calibri"/>
              </a:rPr>
              <a:t>е</a:t>
            </a:r>
            <a:r>
              <a:rPr sz="2200" dirty="0">
                <a:latin typeface="Calibri"/>
                <a:cs typeface="Calibri"/>
              </a:rPr>
              <a:t>т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с тве</a:t>
            </a:r>
            <a:r>
              <a:rPr sz="2200" spc="-60" dirty="0">
                <a:latin typeface="Calibri"/>
                <a:cs typeface="Calibri"/>
              </a:rPr>
              <a:t>р</a:t>
            </a:r>
            <a:r>
              <a:rPr sz="2200" spc="-30" dirty="0">
                <a:latin typeface="Calibri"/>
                <a:cs typeface="Calibri"/>
              </a:rPr>
              <a:t>д</a:t>
            </a:r>
            <a:r>
              <a:rPr sz="2200" dirty="0">
                <a:latin typeface="Calibri"/>
                <a:cs typeface="Calibri"/>
              </a:rPr>
              <a:t>ой</a:t>
            </a:r>
            <a:r>
              <a:rPr sz="2200" spc="-2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об</a:t>
            </a:r>
            <a:r>
              <a:rPr sz="2200" spc="-55" dirty="0">
                <a:latin typeface="Calibri"/>
                <a:cs typeface="Calibri"/>
              </a:rPr>
              <a:t>о</a:t>
            </a:r>
            <a:r>
              <a:rPr sz="2200" dirty="0">
                <a:latin typeface="Calibri"/>
                <a:cs typeface="Calibri"/>
              </a:rPr>
              <a:t>лоч</a:t>
            </a:r>
            <a:r>
              <a:rPr sz="2200" spc="-30" dirty="0">
                <a:latin typeface="Calibri"/>
                <a:cs typeface="Calibri"/>
              </a:rPr>
              <a:t>к</a:t>
            </a:r>
            <a:r>
              <a:rPr sz="2200" dirty="0">
                <a:latin typeface="Calibri"/>
                <a:cs typeface="Calibri"/>
              </a:rPr>
              <a:t>ой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b="1" i="1" dirty="0">
                <a:latin typeface="Calibri"/>
                <a:cs typeface="Calibri"/>
              </a:rPr>
              <a:t>субдур</a:t>
            </a:r>
            <a:r>
              <a:rPr sz="2200" b="1" i="1" spc="5" dirty="0">
                <a:latin typeface="Calibri"/>
                <a:cs typeface="Calibri"/>
              </a:rPr>
              <a:t>а</a:t>
            </a:r>
            <a:r>
              <a:rPr sz="2200" b="1" i="1" dirty="0">
                <a:latin typeface="Calibri"/>
                <a:cs typeface="Calibri"/>
              </a:rPr>
              <a:t>льн</a:t>
            </a:r>
            <a:r>
              <a:rPr sz="2200" b="1" i="1" spc="-15" dirty="0">
                <a:latin typeface="Calibri"/>
                <a:cs typeface="Calibri"/>
              </a:rPr>
              <a:t>о</a:t>
            </a:r>
            <a:r>
              <a:rPr sz="2200" b="1" i="1" dirty="0">
                <a:latin typeface="Calibri"/>
                <a:cs typeface="Calibri"/>
              </a:rPr>
              <a:t>е прос</a:t>
            </a:r>
            <a:r>
              <a:rPr sz="2200" b="1" i="1" spc="-10" dirty="0">
                <a:latin typeface="Calibri"/>
                <a:cs typeface="Calibri"/>
              </a:rPr>
              <a:t>т</a:t>
            </a:r>
            <a:r>
              <a:rPr sz="2200" b="1" i="1" dirty="0">
                <a:latin typeface="Calibri"/>
                <a:cs typeface="Calibri"/>
              </a:rPr>
              <a:t>р</a:t>
            </a:r>
            <a:r>
              <a:rPr sz="2200" b="1" i="1" spc="5" dirty="0">
                <a:latin typeface="Calibri"/>
                <a:cs typeface="Calibri"/>
              </a:rPr>
              <a:t>а</a:t>
            </a:r>
            <a:r>
              <a:rPr sz="2200" b="1" i="1" dirty="0">
                <a:latin typeface="Calibri"/>
                <a:cs typeface="Calibri"/>
              </a:rPr>
              <a:t>н</a:t>
            </a:r>
            <a:r>
              <a:rPr sz="2200" b="1" i="1" spc="-15" dirty="0">
                <a:latin typeface="Calibri"/>
                <a:cs typeface="Calibri"/>
              </a:rPr>
              <a:t>с</a:t>
            </a:r>
            <a:r>
              <a:rPr sz="2200" b="1" i="1" dirty="0">
                <a:latin typeface="Calibri"/>
                <a:cs typeface="Calibri"/>
              </a:rPr>
              <a:t>т</a:t>
            </a:r>
            <a:r>
              <a:rPr sz="2200" b="1" i="1" spc="-15" dirty="0">
                <a:latin typeface="Calibri"/>
                <a:cs typeface="Calibri"/>
              </a:rPr>
              <a:t>в</a:t>
            </a:r>
            <a:r>
              <a:rPr sz="2200" b="1" i="1" dirty="0">
                <a:latin typeface="Calibri"/>
                <a:cs typeface="Calibri"/>
              </a:rPr>
              <a:t>о</a:t>
            </a:r>
            <a:r>
              <a:rPr sz="2200" spc="-10" dirty="0">
                <a:latin typeface="Calibri"/>
                <a:cs typeface="Calibri"/>
              </a:rPr>
              <a:t>,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зап</a:t>
            </a:r>
            <a:r>
              <a:rPr sz="2200" spc="-50" dirty="0">
                <a:latin typeface="Calibri"/>
                <a:cs typeface="Calibri"/>
              </a:rPr>
              <a:t>о</a:t>
            </a:r>
            <a:r>
              <a:rPr sz="2200" dirty="0">
                <a:latin typeface="Calibri"/>
                <a:cs typeface="Calibri"/>
              </a:rPr>
              <a:t>лненное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РСТ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и т</a:t>
            </a:r>
            <a:r>
              <a:rPr sz="2200" spc="-40" dirty="0">
                <a:latin typeface="Calibri"/>
                <a:cs typeface="Calibri"/>
              </a:rPr>
              <a:t>к</a:t>
            </a:r>
            <a:r>
              <a:rPr sz="2200" dirty="0">
                <a:latin typeface="Calibri"/>
                <a:cs typeface="Calibri"/>
              </a:rPr>
              <a:t>аневой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жид</a:t>
            </a:r>
            <a:r>
              <a:rPr sz="2200" spc="-35" dirty="0">
                <a:latin typeface="Calibri"/>
                <a:cs typeface="Calibri"/>
              </a:rPr>
              <a:t>к</a:t>
            </a:r>
            <a:r>
              <a:rPr sz="2200" dirty="0">
                <a:latin typeface="Calibri"/>
                <a:cs typeface="Calibri"/>
              </a:rPr>
              <a:t>остью</a:t>
            </a:r>
          </a:p>
          <a:p>
            <a:pPr marL="355600" marR="172720" indent="-342900">
              <a:lnSpc>
                <a:spcPct val="89800"/>
              </a:lnSpc>
              <a:spcBef>
                <a:spcPts val="575"/>
              </a:spcBef>
              <a:buFont typeface="Arial"/>
              <a:buChar char="•"/>
              <a:tabLst>
                <a:tab pos="355600" algn="l"/>
              </a:tabLst>
            </a:pPr>
            <a:r>
              <a:rPr sz="2200" dirty="0">
                <a:latin typeface="Calibri"/>
                <a:cs typeface="Calibri"/>
              </a:rPr>
              <a:t>на извил</a:t>
            </a:r>
            <a:r>
              <a:rPr sz="2200" spc="-10" dirty="0">
                <a:latin typeface="Calibri"/>
                <a:cs typeface="Calibri"/>
              </a:rPr>
              <a:t>и</a:t>
            </a:r>
            <a:r>
              <a:rPr sz="2200" dirty="0">
                <a:latin typeface="Calibri"/>
                <a:cs typeface="Calibri"/>
              </a:rPr>
              <a:t>н</a:t>
            </a:r>
            <a:r>
              <a:rPr sz="2200" spc="-15" dirty="0">
                <a:latin typeface="Calibri"/>
                <a:cs typeface="Calibri"/>
              </a:rPr>
              <a:t>а</a:t>
            </a:r>
            <a:r>
              <a:rPr sz="2200" dirty="0">
                <a:latin typeface="Calibri"/>
                <a:cs typeface="Calibri"/>
              </a:rPr>
              <a:t>х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моз</a:t>
            </a:r>
            <a:r>
              <a:rPr sz="2200" spc="-15" dirty="0">
                <a:latin typeface="Calibri"/>
                <a:cs typeface="Calibri"/>
              </a:rPr>
              <a:t>г</a:t>
            </a:r>
            <a:r>
              <a:rPr sz="2200" dirty="0">
                <a:latin typeface="Calibri"/>
                <a:cs typeface="Calibri"/>
              </a:rPr>
              <a:t>а прираста</a:t>
            </a:r>
            <a:r>
              <a:rPr sz="2200" spc="-15" dirty="0">
                <a:latin typeface="Calibri"/>
                <a:cs typeface="Calibri"/>
              </a:rPr>
              <a:t>е</a:t>
            </a:r>
            <a:r>
              <a:rPr sz="2200" dirty="0">
                <a:latin typeface="Calibri"/>
                <a:cs typeface="Calibri"/>
              </a:rPr>
              <a:t>т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к</a:t>
            </a:r>
            <a:r>
              <a:rPr sz="2200" spc="-1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мяг</a:t>
            </a:r>
            <a:r>
              <a:rPr sz="2200" spc="-30" dirty="0">
                <a:latin typeface="Calibri"/>
                <a:cs typeface="Calibri"/>
              </a:rPr>
              <a:t>к</a:t>
            </a:r>
            <a:r>
              <a:rPr sz="2200" dirty="0">
                <a:latin typeface="Calibri"/>
                <a:cs typeface="Calibri"/>
              </a:rPr>
              <a:t>ой</a:t>
            </a:r>
            <a:r>
              <a:rPr sz="2200" spc="-2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об</a:t>
            </a:r>
            <a:r>
              <a:rPr sz="2200" spc="-55" dirty="0">
                <a:latin typeface="Calibri"/>
                <a:cs typeface="Calibri"/>
              </a:rPr>
              <a:t>о</a:t>
            </a:r>
            <a:r>
              <a:rPr sz="2200" dirty="0">
                <a:latin typeface="Calibri"/>
                <a:cs typeface="Calibri"/>
              </a:rPr>
              <a:t>лоч</a:t>
            </a:r>
            <a:r>
              <a:rPr sz="2200" spc="-30" dirty="0">
                <a:latin typeface="Calibri"/>
                <a:cs typeface="Calibri"/>
              </a:rPr>
              <a:t>к</a:t>
            </a:r>
            <a:r>
              <a:rPr sz="2200" dirty="0">
                <a:latin typeface="Calibri"/>
                <a:cs typeface="Calibri"/>
              </a:rPr>
              <a:t>е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- </a:t>
            </a:r>
            <a:r>
              <a:rPr sz="2200" dirty="0">
                <a:solidFill>
                  <a:srgbClr val="A2171E"/>
                </a:solidFill>
                <a:latin typeface="Calibri"/>
                <a:cs typeface="Calibri"/>
              </a:rPr>
              <a:t>субарахн</a:t>
            </a:r>
            <a:r>
              <a:rPr sz="2200" spc="-15" dirty="0">
                <a:solidFill>
                  <a:srgbClr val="A2171E"/>
                </a:solidFill>
                <a:latin typeface="Calibri"/>
                <a:cs typeface="Calibri"/>
              </a:rPr>
              <a:t>о</a:t>
            </a:r>
            <a:r>
              <a:rPr sz="2200" dirty="0">
                <a:solidFill>
                  <a:srgbClr val="A2171E"/>
                </a:solidFill>
                <a:latin typeface="Calibri"/>
                <a:cs typeface="Calibri"/>
              </a:rPr>
              <a:t>идальное</a:t>
            </a:r>
            <a:r>
              <a:rPr sz="2200" spc="-35" dirty="0">
                <a:solidFill>
                  <a:srgbClr val="A2171E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A2171E"/>
                </a:solidFill>
                <a:latin typeface="Calibri"/>
                <a:cs typeface="Calibri"/>
              </a:rPr>
              <a:t>пространство </a:t>
            </a:r>
            <a:r>
              <a:rPr sz="2200" spc="-30" dirty="0">
                <a:solidFill>
                  <a:srgbClr val="A2171E"/>
                </a:solidFill>
                <a:latin typeface="Calibri"/>
                <a:cs typeface="Calibri"/>
              </a:rPr>
              <a:t>т</a:t>
            </a:r>
            <a:r>
              <a:rPr sz="2200" spc="-55" dirty="0">
                <a:solidFill>
                  <a:srgbClr val="A2171E"/>
                </a:solidFill>
                <a:latin typeface="Calibri"/>
                <a:cs typeface="Calibri"/>
              </a:rPr>
              <a:t>о</a:t>
            </a:r>
            <a:r>
              <a:rPr sz="2200" dirty="0">
                <a:solidFill>
                  <a:srgbClr val="A2171E"/>
                </a:solidFill>
                <a:latin typeface="Calibri"/>
                <a:cs typeface="Calibri"/>
              </a:rPr>
              <a:t>ль</a:t>
            </a:r>
            <a:r>
              <a:rPr sz="2200" spc="-30" dirty="0">
                <a:solidFill>
                  <a:srgbClr val="A2171E"/>
                </a:solidFill>
                <a:latin typeface="Calibri"/>
                <a:cs typeface="Calibri"/>
              </a:rPr>
              <a:t>к</a:t>
            </a:r>
            <a:r>
              <a:rPr sz="2200" dirty="0">
                <a:solidFill>
                  <a:srgbClr val="A2171E"/>
                </a:solidFill>
                <a:latin typeface="Calibri"/>
                <a:cs typeface="Calibri"/>
              </a:rPr>
              <a:t>о</a:t>
            </a:r>
            <a:r>
              <a:rPr sz="2200" spc="-15" dirty="0">
                <a:solidFill>
                  <a:srgbClr val="A2171E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A2171E"/>
                </a:solidFill>
                <a:latin typeface="Calibri"/>
                <a:cs typeface="Calibri"/>
              </a:rPr>
              <a:t>над к</a:t>
            </a:r>
            <a:r>
              <a:rPr sz="2200" spc="-25" dirty="0">
                <a:solidFill>
                  <a:srgbClr val="A2171E"/>
                </a:solidFill>
                <a:latin typeface="Calibri"/>
                <a:cs typeface="Calibri"/>
              </a:rPr>
              <a:t>р</a:t>
            </a:r>
            <a:r>
              <a:rPr sz="2200" dirty="0">
                <a:solidFill>
                  <a:srgbClr val="A2171E"/>
                </a:solidFill>
                <a:latin typeface="Calibri"/>
                <a:cs typeface="Calibri"/>
              </a:rPr>
              <a:t>упными </a:t>
            </a:r>
            <a:r>
              <a:rPr sz="2200" spc="-25" dirty="0">
                <a:solidFill>
                  <a:srgbClr val="A2171E"/>
                </a:solidFill>
                <a:latin typeface="Calibri"/>
                <a:cs typeface="Calibri"/>
              </a:rPr>
              <a:t>щ</a:t>
            </a:r>
            <a:r>
              <a:rPr sz="2200" spc="-50" dirty="0">
                <a:solidFill>
                  <a:srgbClr val="A2171E"/>
                </a:solidFill>
                <a:latin typeface="Calibri"/>
                <a:cs typeface="Calibri"/>
              </a:rPr>
              <a:t>е</a:t>
            </a:r>
            <a:r>
              <a:rPr sz="2200" dirty="0">
                <a:solidFill>
                  <a:srgbClr val="A2171E"/>
                </a:solidFill>
                <a:latin typeface="Calibri"/>
                <a:cs typeface="Calibri"/>
              </a:rPr>
              <a:t>лями</a:t>
            </a:r>
            <a:r>
              <a:rPr sz="2200" spc="-25" dirty="0">
                <a:solidFill>
                  <a:srgbClr val="A2171E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A2171E"/>
                </a:solidFill>
                <a:latin typeface="Calibri"/>
                <a:cs typeface="Calibri"/>
              </a:rPr>
              <a:t>и б</a:t>
            </a:r>
            <a:r>
              <a:rPr sz="2200" spc="-15" dirty="0">
                <a:solidFill>
                  <a:srgbClr val="A2171E"/>
                </a:solidFill>
                <a:latin typeface="Calibri"/>
                <a:cs typeface="Calibri"/>
              </a:rPr>
              <a:t>о</a:t>
            </a:r>
            <a:r>
              <a:rPr sz="2200" dirty="0">
                <a:solidFill>
                  <a:srgbClr val="A2171E"/>
                </a:solidFill>
                <a:latin typeface="Calibri"/>
                <a:cs typeface="Calibri"/>
              </a:rPr>
              <a:t>ро</a:t>
            </a:r>
            <a:r>
              <a:rPr sz="2200" spc="-30" dirty="0">
                <a:solidFill>
                  <a:srgbClr val="A2171E"/>
                </a:solidFill>
                <a:latin typeface="Calibri"/>
                <a:cs typeface="Calibri"/>
              </a:rPr>
              <a:t>з</a:t>
            </a:r>
            <a:r>
              <a:rPr sz="2200" dirty="0">
                <a:solidFill>
                  <a:srgbClr val="A2171E"/>
                </a:solidFill>
                <a:latin typeface="Calibri"/>
                <a:cs typeface="Calibri"/>
              </a:rPr>
              <a:t>дами</a:t>
            </a:r>
            <a:r>
              <a:rPr sz="2200" spc="-5" dirty="0">
                <a:solidFill>
                  <a:srgbClr val="A2171E"/>
                </a:solidFill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–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b="1" i="1" dirty="0">
                <a:latin typeface="Calibri"/>
                <a:cs typeface="Calibri"/>
              </a:rPr>
              <a:t>ц</a:t>
            </a:r>
            <a:r>
              <a:rPr sz="2200" b="1" i="1" spc="-15" dirty="0">
                <a:latin typeface="Calibri"/>
                <a:cs typeface="Calibri"/>
              </a:rPr>
              <a:t>и</a:t>
            </a:r>
            <a:r>
              <a:rPr sz="2200" b="1" i="1" dirty="0">
                <a:latin typeface="Calibri"/>
                <a:cs typeface="Calibri"/>
              </a:rPr>
              <a:t>с</a:t>
            </a:r>
            <a:r>
              <a:rPr sz="2200" b="1" i="1" spc="-15" dirty="0">
                <a:latin typeface="Calibri"/>
                <a:cs typeface="Calibri"/>
              </a:rPr>
              <a:t>т</a:t>
            </a:r>
            <a:r>
              <a:rPr sz="2200" b="1" i="1" dirty="0">
                <a:latin typeface="Calibri"/>
                <a:cs typeface="Calibri"/>
              </a:rPr>
              <a:t>е</a:t>
            </a:r>
            <a:r>
              <a:rPr sz="2200" b="1" i="1" spc="5" dirty="0">
                <a:latin typeface="Calibri"/>
                <a:cs typeface="Calibri"/>
              </a:rPr>
              <a:t>р</a:t>
            </a:r>
            <a:r>
              <a:rPr sz="2200" b="1" i="1" dirty="0">
                <a:latin typeface="Calibri"/>
                <a:cs typeface="Calibri"/>
              </a:rPr>
              <a:t>ны</a:t>
            </a:r>
            <a:r>
              <a:rPr sz="2200" b="1" i="1" spc="-2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(с ликвор</a:t>
            </a:r>
            <a:r>
              <a:rPr sz="2200" spc="-15" dirty="0">
                <a:latin typeface="Calibri"/>
                <a:cs typeface="Calibri"/>
              </a:rPr>
              <a:t>о</a:t>
            </a:r>
            <a:r>
              <a:rPr sz="2200" dirty="0">
                <a:latin typeface="Calibri"/>
                <a:cs typeface="Calibri"/>
              </a:rPr>
              <a:t>м)</a:t>
            </a:r>
          </a:p>
          <a:p>
            <a:pPr marL="355600" marR="5080" indent="-342900">
              <a:lnSpc>
                <a:spcPct val="89800"/>
              </a:lnSpc>
              <a:spcBef>
                <a:spcPts val="615"/>
              </a:spcBef>
              <a:buFont typeface="Arial"/>
              <a:buChar char="•"/>
              <a:tabLst>
                <a:tab pos="355600" algn="l"/>
              </a:tabLst>
            </a:pPr>
            <a:r>
              <a:rPr sz="2200" b="1" i="1" dirty="0">
                <a:solidFill>
                  <a:srgbClr val="0000FF"/>
                </a:solidFill>
                <a:latin typeface="Calibri"/>
                <a:cs typeface="Calibri"/>
              </a:rPr>
              <a:t>ли</a:t>
            </a:r>
            <a:r>
              <a:rPr sz="2200" b="1" i="1" spc="-50" dirty="0">
                <a:solidFill>
                  <a:srgbClr val="0000FF"/>
                </a:solidFill>
                <a:latin typeface="Calibri"/>
                <a:cs typeface="Calibri"/>
              </a:rPr>
              <a:t>к</a:t>
            </a:r>
            <a:r>
              <a:rPr sz="2200" b="1" i="1" dirty="0">
                <a:solidFill>
                  <a:srgbClr val="0000FF"/>
                </a:solidFill>
                <a:latin typeface="Calibri"/>
                <a:cs typeface="Calibri"/>
              </a:rPr>
              <a:t>в</a:t>
            </a:r>
            <a:r>
              <a:rPr sz="2200" b="1" i="1" spc="-15" dirty="0">
                <a:solidFill>
                  <a:srgbClr val="0000FF"/>
                </a:solidFill>
                <a:latin typeface="Calibri"/>
                <a:cs typeface="Calibri"/>
              </a:rPr>
              <a:t>о</a:t>
            </a:r>
            <a:r>
              <a:rPr sz="2200" b="1" i="1" dirty="0">
                <a:solidFill>
                  <a:srgbClr val="0000FF"/>
                </a:solidFill>
                <a:latin typeface="Calibri"/>
                <a:cs typeface="Calibri"/>
              </a:rPr>
              <a:t>р</a:t>
            </a:r>
            <a:r>
              <a:rPr sz="2200" b="1" i="1" spc="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обра</a:t>
            </a:r>
            <a:r>
              <a:rPr sz="2200" spc="-10" dirty="0">
                <a:latin typeface="Calibri"/>
                <a:cs typeface="Calibri"/>
              </a:rPr>
              <a:t>з</a:t>
            </a:r>
            <a:r>
              <a:rPr sz="2200" spc="-30" dirty="0">
                <a:latin typeface="Calibri"/>
                <a:cs typeface="Calibri"/>
              </a:rPr>
              <a:t>у</a:t>
            </a:r>
            <a:r>
              <a:rPr sz="2200" spc="-15" dirty="0">
                <a:latin typeface="Calibri"/>
                <a:cs typeface="Calibri"/>
              </a:rPr>
              <a:t>е</a:t>
            </a:r>
            <a:r>
              <a:rPr sz="2200" spc="-25" dirty="0">
                <a:latin typeface="Calibri"/>
                <a:cs typeface="Calibri"/>
              </a:rPr>
              <a:t>т</a:t>
            </a:r>
            <a:r>
              <a:rPr sz="2200" dirty="0">
                <a:latin typeface="Calibri"/>
                <a:cs typeface="Calibri"/>
              </a:rPr>
              <a:t>ся</a:t>
            </a:r>
            <a:r>
              <a:rPr sz="2200" spc="-1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в </a:t>
            </a:r>
            <a:r>
              <a:rPr sz="2200" spc="-35" dirty="0">
                <a:latin typeface="Calibri"/>
                <a:cs typeface="Calibri"/>
              </a:rPr>
              <a:t>ж</a:t>
            </a:r>
            <a:r>
              <a:rPr sz="2200" spc="-50" dirty="0">
                <a:latin typeface="Calibri"/>
                <a:cs typeface="Calibri"/>
              </a:rPr>
              <a:t>е</a:t>
            </a:r>
            <a:r>
              <a:rPr sz="2200" dirty="0">
                <a:latin typeface="Calibri"/>
                <a:cs typeface="Calibri"/>
              </a:rPr>
              <a:t>л</a:t>
            </a:r>
            <a:r>
              <a:rPr sz="2200" spc="-100" dirty="0">
                <a:latin typeface="Calibri"/>
                <a:cs typeface="Calibri"/>
              </a:rPr>
              <a:t>у</a:t>
            </a:r>
            <a:r>
              <a:rPr sz="2200" spc="-30" dirty="0">
                <a:latin typeface="Calibri"/>
                <a:cs typeface="Calibri"/>
              </a:rPr>
              <a:t>д</a:t>
            </a:r>
            <a:r>
              <a:rPr sz="2200" dirty="0">
                <a:latin typeface="Calibri"/>
                <a:cs typeface="Calibri"/>
              </a:rPr>
              <a:t>оч</a:t>
            </a:r>
            <a:r>
              <a:rPr sz="2200" spc="-35" dirty="0">
                <a:latin typeface="Calibri"/>
                <a:cs typeface="Calibri"/>
              </a:rPr>
              <a:t>к</a:t>
            </a:r>
            <a:r>
              <a:rPr sz="2200" spc="-15" dirty="0">
                <a:latin typeface="Calibri"/>
                <a:cs typeface="Calibri"/>
              </a:rPr>
              <a:t>а</a:t>
            </a:r>
            <a:r>
              <a:rPr sz="2200" dirty="0">
                <a:latin typeface="Calibri"/>
                <a:cs typeface="Calibri"/>
              </a:rPr>
              <a:t>х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spc="-30" dirty="0">
                <a:latin typeface="Calibri"/>
                <a:cs typeface="Calibri"/>
              </a:rPr>
              <a:t>г</a:t>
            </a:r>
            <a:r>
              <a:rPr sz="2200" spc="-55" dirty="0">
                <a:latin typeface="Calibri"/>
                <a:cs typeface="Calibri"/>
              </a:rPr>
              <a:t>о</a:t>
            </a:r>
            <a:r>
              <a:rPr sz="2200" dirty="0">
                <a:latin typeface="Calibri"/>
                <a:cs typeface="Calibri"/>
              </a:rPr>
              <a:t>ловно</a:t>
            </a:r>
            <a:r>
              <a:rPr sz="2200" spc="-35" dirty="0">
                <a:latin typeface="Calibri"/>
                <a:cs typeface="Calibri"/>
              </a:rPr>
              <a:t>г</a:t>
            </a:r>
            <a:r>
              <a:rPr sz="2200" dirty="0">
                <a:latin typeface="Calibri"/>
                <a:cs typeface="Calibri"/>
              </a:rPr>
              <a:t>о </a:t>
            </a:r>
            <a:r>
              <a:rPr sz="2200" spc="5" dirty="0">
                <a:latin typeface="Calibri"/>
                <a:cs typeface="Calibri"/>
              </a:rPr>
              <a:t>м</a:t>
            </a:r>
            <a:r>
              <a:rPr sz="2200" dirty="0">
                <a:latin typeface="Calibri"/>
                <a:cs typeface="Calibri"/>
              </a:rPr>
              <a:t>оз</a:t>
            </a:r>
            <a:r>
              <a:rPr sz="2200" spc="-20" dirty="0">
                <a:latin typeface="Calibri"/>
                <a:cs typeface="Calibri"/>
              </a:rPr>
              <a:t>г</a:t>
            </a:r>
            <a:r>
              <a:rPr sz="2200" dirty="0">
                <a:latin typeface="Calibri"/>
                <a:cs typeface="Calibri"/>
              </a:rPr>
              <a:t>а их сос</a:t>
            </a:r>
            <a:r>
              <a:rPr sz="2200" spc="-100" dirty="0">
                <a:latin typeface="Calibri"/>
                <a:cs typeface="Calibri"/>
              </a:rPr>
              <a:t>у</a:t>
            </a:r>
            <a:r>
              <a:rPr sz="2200" dirty="0">
                <a:latin typeface="Calibri"/>
                <a:cs typeface="Calibri"/>
              </a:rPr>
              <a:t>дистыми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спле</a:t>
            </a:r>
            <a:r>
              <a:rPr sz="2200" spc="-35" dirty="0">
                <a:latin typeface="Calibri"/>
                <a:cs typeface="Calibri"/>
              </a:rPr>
              <a:t>т</a:t>
            </a:r>
            <a:r>
              <a:rPr sz="2200" dirty="0">
                <a:latin typeface="Calibri"/>
                <a:cs typeface="Calibri"/>
              </a:rPr>
              <a:t>ениями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(фил</a:t>
            </a:r>
            <a:r>
              <a:rPr sz="2200" spc="-110" dirty="0">
                <a:latin typeface="Calibri"/>
                <a:cs typeface="Calibri"/>
              </a:rPr>
              <a:t>ь</a:t>
            </a:r>
            <a:r>
              <a:rPr sz="2200" dirty="0">
                <a:latin typeface="Calibri"/>
                <a:cs typeface="Calibri"/>
              </a:rPr>
              <a:t>т</a:t>
            </a:r>
            <a:r>
              <a:rPr sz="2200" spc="-25" dirty="0">
                <a:latin typeface="Calibri"/>
                <a:cs typeface="Calibri"/>
              </a:rPr>
              <a:t>р</a:t>
            </a:r>
            <a:r>
              <a:rPr sz="2200" spc="-20" dirty="0">
                <a:latin typeface="Calibri"/>
                <a:cs typeface="Calibri"/>
              </a:rPr>
              <a:t>у</a:t>
            </a:r>
            <a:r>
              <a:rPr sz="2200" dirty="0">
                <a:latin typeface="Calibri"/>
                <a:cs typeface="Calibri"/>
              </a:rPr>
              <a:t>ясь из</a:t>
            </a:r>
            <a:r>
              <a:rPr sz="2200" spc="-1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плаз</a:t>
            </a:r>
            <a:r>
              <a:rPr sz="2200" spc="5" dirty="0">
                <a:latin typeface="Calibri"/>
                <a:cs typeface="Calibri"/>
              </a:rPr>
              <a:t>м</a:t>
            </a:r>
            <a:r>
              <a:rPr sz="2200" dirty="0">
                <a:latin typeface="Calibri"/>
                <a:cs typeface="Calibri"/>
              </a:rPr>
              <a:t>ы кров</a:t>
            </a:r>
            <a:r>
              <a:rPr sz="2200" spc="-15" dirty="0">
                <a:latin typeface="Calibri"/>
                <a:cs typeface="Calibri"/>
              </a:rPr>
              <a:t>и</a:t>
            </a:r>
            <a:r>
              <a:rPr sz="2200" dirty="0">
                <a:latin typeface="Calibri"/>
                <a:cs typeface="Calibri"/>
              </a:rPr>
              <a:t>, через</a:t>
            </a:r>
            <a:r>
              <a:rPr sz="2200" spc="-2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с</a:t>
            </a:r>
            <a:r>
              <a:rPr sz="2200" spc="-25" dirty="0">
                <a:latin typeface="Calibri"/>
                <a:cs typeface="Calibri"/>
              </a:rPr>
              <a:t>т</a:t>
            </a:r>
            <a:r>
              <a:rPr sz="2200" dirty="0">
                <a:latin typeface="Calibri"/>
                <a:cs typeface="Calibri"/>
              </a:rPr>
              <a:t>енки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spc="-35" dirty="0">
                <a:latin typeface="Calibri"/>
                <a:cs typeface="Calibri"/>
              </a:rPr>
              <a:t>к</a:t>
            </a:r>
            <a:r>
              <a:rPr sz="2200" dirty="0">
                <a:latin typeface="Calibri"/>
                <a:cs typeface="Calibri"/>
              </a:rPr>
              <a:t>апилляр</a:t>
            </a:r>
            <a:r>
              <a:rPr sz="2200" spc="-15" dirty="0">
                <a:latin typeface="Calibri"/>
                <a:cs typeface="Calibri"/>
              </a:rPr>
              <a:t>о</a:t>
            </a:r>
            <a:r>
              <a:rPr sz="2200" dirty="0">
                <a:latin typeface="Calibri"/>
                <a:cs typeface="Calibri"/>
              </a:rPr>
              <a:t>в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при</a:t>
            </a:r>
            <a:r>
              <a:rPr sz="2200" spc="-2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участии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6F2F9F"/>
                </a:solidFill>
                <a:latin typeface="Calibri"/>
                <a:cs typeface="Calibri"/>
              </a:rPr>
              <a:t>эпенд</a:t>
            </a:r>
            <a:r>
              <a:rPr sz="2200" spc="-15" dirty="0">
                <a:solidFill>
                  <a:srgbClr val="6F2F9F"/>
                </a:solidFill>
                <a:latin typeface="Calibri"/>
                <a:cs typeface="Calibri"/>
              </a:rPr>
              <a:t>и</a:t>
            </a:r>
            <a:r>
              <a:rPr sz="2200" dirty="0">
                <a:solidFill>
                  <a:srgbClr val="6F2F9F"/>
                </a:solidFill>
                <a:latin typeface="Calibri"/>
                <a:cs typeface="Calibri"/>
              </a:rPr>
              <a:t>м</a:t>
            </a:r>
            <a:r>
              <a:rPr sz="2200" spc="10" dirty="0">
                <a:solidFill>
                  <a:srgbClr val="6F2F9F"/>
                </a:solidFill>
                <a:latin typeface="Calibri"/>
                <a:cs typeface="Calibri"/>
              </a:rPr>
              <a:t>ы</a:t>
            </a:r>
            <a:r>
              <a:rPr sz="2200" dirty="0">
                <a:latin typeface="Calibri"/>
                <a:cs typeface="Calibri"/>
              </a:rPr>
              <a:t>)</a:t>
            </a:r>
          </a:p>
          <a:p>
            <a:pPr marL="355600" marR="662940" indent="-342900">
              <a:lnSpc>
                <a:spcPct val="89800"/>
              </a:lnSpc>
              <a:spcBef>
                <a:spcPts val="620"/>
              </a:spcBef>
              <a:buFont typeface="Arial"/>
              <a:buChar char="•"/>
              <a:tabLst>
                <a:tab pos="355600" algn="l"/>
              </a:tabLst>
            </a:pPr>
            <a:r>
              <a:rPr sz="2200" spc="-30" dirty="0">
                <a:latin typeface="Calibri"/>
                <a:cs typeface="Calibri"/>
              </a:rPr>
              <a:t>о</a:t>
            </a:r>
            <a:r>
              <a:rPr sz="2200" dirty="0">
                <a:latin typeface="Calibri"/>
                <a:cs typeface="Calibri"/>
              </a:rPr>
              <a:t>т</a:t>
            </a:r>
            <a:r>
              <a:rPr sz="2200" spc="-25" dirty="0">
                <a:latin typeface="Calibri"/>
                <a:cs typeface="Calibri"/>
              </a:rPr>
              <a:t>т</a:t>
            </a:r>
            <a:r>
              <a:rPr sz="2200" dirty="0">
                <a:latin typeface="Calibri"/>
                <a:cs typeface="Calibri"/>
              </a:rPr>
              <a:t>ок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ликвора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(и</a:t>
            </a:r>
            <a:r>
              <a:rPr sz="2200" spc="5" dirty="0">
                <a:latin typeface="Calibri"/>
                <a:cs typeface="Calibri"/>
              </a:rPr>
              <a:t>з</a:t>
            </a:r>
            <a:r>
              <a:rPr sz="2200" spc="-10" dirty="0">
                <a:latin typeface="Calibri"/>
                <a:cs typeface="Calibri"/>
              </a:rPr>
              <a:t>-</a:t>
            </a:r>
            <a:r>
              <a:rPr sz="2200" dirty="0">
                <a:latin typeface="Calibri"/>
                <a:cs typeface="Calibri"/>
              </a:rPr>
              <a:t>за разности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да</a:t>
            </a:r>
            <a:r>
              <a:rPr sz="2200" spc="-25" dirty="0">
                <a:latin typeface="Calibri"/>
                <a:cs typeface="Calibri"/>
              </a:rPr>
              <a:t>в</a:t>
            </a:r>
            <a:r>
              <a:rPr sz="2200" dirty="0">
                <a:latin typeface="Calibri"/>
                <a:cs typeface="Calibri"/>
              </a:rPr>
              <a:t>ления)</a:t>
            </a:r>
            <a:r>
              <a:rPr sz="2200" spc="-2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-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через </a:t>
            </a:r>
            <a:r>
              <a:rPr sz="2200" b="1" i="1" dirty="0">
                <a:solidFill>
                  <a:srgbClr val="008000"/>
                </a:solidFill>
                <a:latin typeface="Calibri"/>
                <a:cs typeface="Calibri"/>
              </a:rPr>
              <a:t>а</a:t>
            </a:r>
            <a:r>
              <a:rPr sz="2200" b="1" i="1" spc="5" dirty="0">
                <a:solidFill>
                  <a:srgbClr val="008000"/>
                </a:solidFill>
                <a:latin typeface="Calibri"/>
                <a:cs typeface="Calibri"/>
              </a:rPr>
              <a:t>р</a:t>
            </a:r>
            <a:r>
              <a:rPr sz="2200" b="1" i="1" dirty="0">
                <a:solidFill>
                  <a:srgbClr val="008000"/>
                </a:solidFill>
                <a:latin typeface="Calibri"/>
                <a:cs typeface="Calibri"/>
              </a:rPr>
              <a:t>а</a:t>
            </a:r>
            <a:r>
              <a:rPr sz="2200" b="1" i="1" spc="5" dirty="0">
                <a:solidFill>
                  <a:srgbClr val="008000"/>
                </a:solidFill>
                <a:latin typeface="Calibri"/>
                <a:cs typeface="Calibri"/>
              </a:rPr>
              <a:t>х</a:t>
            </a:r>
            <a:r>
              <a:rPr sz="2200" b="1" i="1" dirty="0">
                <a:solidFill>
                  <a:srgbClr val="008000"/>
                </a:solidFill>
                <a:latin typeface="Calibri"/>
                <a:cs typeface="Calibri"/>
              </a:rPr>
              <a:t>н</a:t>
            </a:r>
            <a:r>
              <a:rPr sz="2200" b="1" i="1" spc="-10" dirty="0">
                <a:solidFill>
                  <a:srgbClr val="008000"/>
                </a:solidFill>
                <a:latin typeface="Calibri"/>
                <a:cs typeface="Calibri"/>
              </a:rPr>
              <a:t>о</a:t>
            </a:r>
            <a:r>
              <a:rPr sz="2200" b="1" i="1" dirty="0">
                <a:solidFill>
                  <a:srgbClr val="008000"/>
                </a:solidFill>
                <a:latin typeface="Calibri"/>
                <a:cs typeface="Calibri"/>
              </a:rPr>
              <a:t>идальн</a:t>
            </a:r>
            <a:r>
              <a:rPr sz="2200" b="1" i="1" spc="-15" dirty="0">
                <a:solidFill>
                  <a:srgbClr val="008000"/>
                </a:solidFill>
                <a:latin typeface="Calibri"/>
                <a:cs typeface="Calibri"/>
              </a:rPr>
              <a:t>ы</a:t>
            </a:r>
            <a:r>
              <a:rPr sz="2200" b="1" i="1" dirty="0">
                <a:solidFill>
                  <a:srgbClr val="008000"/>
                </a:solidFill>
                <a:latin typeface="Calibri"/>
                <a:cs typeface="Calibri"/>
              </a:rPr>
              <a:t>е</a:t>
            </a:r>
            <a:r>
              <a:rPr sz="2200" b="1" i="1" spc="-25" dirty="0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sz="2200" b="1" i="1" dirty="0">
                <a:solidFill>
                  <a:srgbClr val="008000"/>
                </a:solidFill>
                <a:latin typeface="Calibri"/>
                <a:cs typeface="Calibri"/>
              </a:rPr>
              <a:t>гран</a:t>
            </a:r>
            <a:r>
              <a:rPr sz="2200" b="1" i="1" spc="-50" dirty="0">
                <a:solidFill>
                  <a:srgbClr val="008000"/>
                </a:solidFill>
                <a:latin typeface="Calibri"/>
                <a:cs typeface="Calibri"/>
              </a:rPr>
              <a:t>у</a:t>
            </a:r>
            <a:r>
              <a:rPr sz="2200" b="1" i="1" dirty="0">
                <a:solidFill>
                  <a:srgbClr val="008000"/>
                </a:solidFill>
                <a:latin typeface="Calibri"/>
                <a:cs typeface="Calibri"/>
              </a:rPr>
              <a:t>ляц</a:t>
            </a:r>
            <a:r>
              <a:rPr sz="2200" b="1" i="1" spc="-15" dirty="0">
                <a:solidFill>
                  <a:srgbClr val="008000"/>
                </a:solidFill>
                <a:latin typeface="Calibri"/>
                <a:cs typeface="Calibri"/>
              </a:rPr>
              <a:t>и</a:t>
            </a:r>
            <a:r>
              <a:rPr sz="2200" b="1" i="1" dirty="0">
                <a:solidFill>
                  <a:srgbClr val="008000"/>
                </a:solidFill>
                <a:latin typeface="Calibri"/>
                <a:cs typeface="Calibri"/>
              </a:rPr>
              <a:t>и</a:t>
            </a:r>
            <a:r>
              <a:rPr sz="2200" b="1" i="1" spc="-5" dirty="0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/п</a:t>
            </a:r>
            <a:r>
              <a:rPr sz="2200" spc="-15" dirty="0">
                <a:latin typeface="Calibri"/>
                <a:cs typeface="Calibri"/>
              </a:rPr>
              <a:t>а</a:t>
            </a:r>
            <a:r>
              <a:rPr sz="2200" dirty="0">
                <a:latin typeface="Calibri"/>
                <a:cs typeface="Calibri"/>
              </a:rPr>
              <a:t>хи</a:t>
            </a:r>
            <a:r>
              <a:rPr sz="2200" spc="-10" dirty="0">
                <a:latin typeface="Calibri"/>
                <a:cs typeface="Calibri"/>
              </a:rPr>
              <a:t>о</a:t>
            </a:r>
            <a:r>
              <a:rPr sz="2200" dirty="0">
                <a:latin typeface="Calibri"/>
                <a:cs typeface="Calibri"/>
              </a:rPr>
              <a:t>новы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гран</a:t>
            </a:r>
            <a:r>
              <a:rPr sz="2200" spc="-90" dirty="0">
                <a:latin typeface="Calibri"/>
                <a:cs typeface="Calibri"/>
              </a:rPr>
              <a:t>у</a:t>
            </a:r>
            <a:r>
              <a:rPr sz="2200" dirty="0">
                <a:latin typeface="Calibri"/>
                <a:cs typeface="Calibri"/>
              </a:rPr>
              <a:t>л</a:t>
            </a:r>
            <a:r>
              <a:rPr sz="2200" spc="5" dirty="0">
                <a:latin typeface="Calibri"/>
                <a:cs typeface="Calibri"/>
              </a:rPr>
              <a:t>ы</a:t>
            </a:r>
            <a:r>
              <a:rPr sz="2200" dirty="0">
                <a:latin typeface="Calibri"/>
                <a:cs typeface="Calibri"/>
              </a:rPr>
              <a:t>/, прон</a:t>
            </a:r>
            <a:r>
              <a:rPr sz="2200" spc="-15" dirty="0">
                <a:latin typeface="Calibri"/>
                <a:cs typeface="Calibri"/>
              </a:rPr>
              <a:t>и</a:t>
            </a:r>
            <a:r>
              <a:rPr sz="2200" spc="-35" dirty="0">
                <a:latin typeface="Calibri"/>
                <a:cs typeface="Calibri"/>
              </a:rPr>
              <a:t>к</a:t>
            </a:r>
            <a:r>
              <a:rPr sz="2200" dirty="0">
                <a:latin typeface="Calibri"/>
                <a:cs typeface="Calibri"/>
              </a:rPr>
              <a:t>аю</a:t>
            </a:r>
            <a:r>
              <a:rPr sz="2200" spc="5" dirty="0">
                <a:latin typeface="Calibri"/>
                <a:cs typeface="Calibri"/>
              </a:rPr>
              <a:t>щ</a:t>
            </a:r>
            <a:r>
              <a:rPr sz="2200" spc="-20" dirty="0">
                <a:latin typeface="Calibri"/>
                <a:cs typeface="Calibri"/>
              </a:rPr>
              <a:t>и</a:t>
            </a:r>
            <a:r>
              <a:rPr sz="2200" dirty="0">
                <a:latin typeface="Calibri"/>
                <a:cs typeface="Calibri"/>
              </a:rPr>
              <a:t>е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в просв</a:t>
            </a:r>
            <a:r>
              <a:rPr sz="2200" spc="-15" dirty="0">
                <a:latin typeface="Calibri"/>
                <a:cs typeface="Calibri"/>
              </a:rPr>
              <a:t>е</a:t>
            </a:r>
            <a:r>
              <a:rPr sz="2200" dirty="0">
                <a:latin typeface="Calibri"/>
                <a:cs typeface="Calibri"/>
              </a:rPr>
              <a:t>т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син</a:t>
            </a:r>
            <a:r>
              <a:rPr sz="2200" spc="-20" dirty="0">
                <a:latin typeface="Calibri"/>
                <a:cs typeface="Calibri"/>
              </a:rPr>
              <a:t>у</a:t>
            </a:r>
            <a:r>
              <a:rPr sz="2200" dirty="0">
                <a:latin typeface="Calibri"/>
                <a:cs typeface="Calibri"/>
              </a:rPr>
              <a:t>сов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тве</a:t>
            </a:r>
            <a:r>
              <a:rPr sz="2200" spc="-60" dirty="0">
                <a:latin typeface="Calibri"/>
                <a:cs typeface="Calibri"/>
              </a:rPr>
              <a:t>р</a:t>
            </a:r>
            <a:r>
              <a:rPr sz="2200" spc="-30" dirty="0">
                <a:latin typeface="Calibri"/>
                <a:cs typeface="Calibri"/>
              </a:rPr>
              <a:t>д</a:t>
            </a:r>
            <a:r>
              <a:rPr sz="2200" dirty="0">
                <a:latin typeface="Calibri"/>
                <a:cs typeface="Calibri"/>
              </a:rPr>
              <a:t>ой</a:t>
            </a:r>
            <a:r>
              <a:rPr sz="2200" spc="-2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об</a:t>
            </a:r>
            <a:r>
              <a:rPr sz="2200" spc="-55" dirty="0">
                <a:latin typeface="Calibri"/>
                <a:cs typeface="Calibri"/>
              </a:rPr>
              <a:t>о</a:t>
            </a:r>
            <a:r>
              <a:rPr sz="2200" dirty="0">
                <a:latin typeface="Calibri"/>
                <a:cs typeface="Calibri"/>
              </a:rPr>
              <a:t>лочки</a:t>
            </a:r>
          </a:p>
          <a:p>
            <a:pPr marL="12700">
              <a:lnSpc>
                <a:spcPct val="100000"/>
              </a:lnSpc>
              <a:spcBef>
                <a:spcPts val="300"/>
              </a:spcBef>
              <a:tabLst>
                <a:tab pos="527685" algn="l"/>
              </a:tabLst>
            </a:pPr>
            <a:r>
              <a:rPr sz="2200" b="1" spc="-5" dirty="0">
                <a:latin typeface="Calibri"/>
                <a:cs typeface="Calibri"/>
              </a:rPr>
              <a:t>3</a:t>
            </a:r>
            <a:r>
              <a:rPr sz="2200" b="1" dirty="0">
                <a:latin typeface="Calibri"/>
                <a:cs typeface="Calibri"/>
              </a:rPr>
              <a:t>.	Мяг</a:t>
            </a:r>
            <a:r>
              <a:rPr sz="2200" b="1" spc="-45" dirty="0">
                <a:latin typeface="Calibri"/>
                <a:cs typeface="Calibri"/>
              </a:rPr>
              <a:t>к</a:t>
            </a:r>
            <a:r>
              <a:rPr sz="2200" b="1" dirty="0">
                <a:latin typeface="Calibri"/>
                <a:cs typeface="Calibri"/>
              </a:rPr>
              <a:t>ая о</a:t>
            </a:r>
            <a:r>
              <a:rPr sz="2200" b="1" spc="10" dirty="0">
                <a:latin typeface="Calibri"/>
                <a:cs typeface="Calibri"/>
              </a:rPr>
              <a:t>б</a:t>
            </a:r>
            <a:r>
              <a:rPr sz="2200" b="1" spc="-50" dirty="0">
                <a:latin typeface="Calibri"/>
                <a:cs typeface="Calibri"/>
              </a:rPr>
              <a:t>о</a:t>
            </a:r>
            <a:r>
              <a:rPr sz="2200" b="1" dirty="0">
                <a:latin typeface="Calibri"/>
                <a:cs typeface="Calibri"/>
              </a:rPr>
              <a:t>лоч</a:t>
            </a:r>
            <a:r>
              <a:rPr sz="2200" b="1" spc="-45" dirty="0">
                <a:latin typeface="Calibri"/>
                <a:cs typeface="Calibri"/>
              </a:rPr>
              <a:t>к</a:t>
            </a:r>
            <a:r>
              <a:rPr sz="2200" b="1" dirty="0">
                <a:latin typeface="Calibri"/>
                <a:cs typeface="Calibri"/>
              </a:rPr>
              <a:t>а</a:t>
            </a:r>
            <a:r>
              <a:rPr sz="2200" b="1" spc="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(</a:t>
            </a:r>
            <a:r>
              <a:rPr sz="2200" spc="-5" dirty="0">
                <a:latin typeface="Calibri"/>
                <a:cs typeface="Calibri"/>
              </a:rPr>
              <a:t>pi</a:t>
            </a:r>
            <a:r>
              <a:rPr sz="2200" dirty="0">
                <a:latin typeface="Calibri"/>
                <a:cs typeface="Calibri"/>
              </a:rPr>
              <a:t>a</a:t>
            </a:r>
            <a:r>
              <a:rPr sz="2200" spc="-1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m</a:t>
            </a:r>
            <a:r>
              <a:rPr sz="2200" spc="-35" dirty="0">
                <a:latin typeface="Calibri"/>
                <a:cs typeface="Calibri"/>
              </a:rPr>
              <a:t>a</a:t>
            </a:r>
            <a:r>
              <a:rPr sz="2200" spc="-25" dirty="0">
                <a:latin typeface="Calibri"/>
                <a:cs typeface="Calibri"/>
              </a:rPr>
              <a:t>t</a:t>
            </a:r>
            <a:r>
              <a:rPr sz="2200" dirty="0">
                <a:latin typeface="Calibri"/>
                <a:cs typeface="Calibri"/>
              </a:rPr>
              <a:t>er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encephal</a:t>
            </a:r>
            <a:r>
              <a:rPr sz="2200" spc="-10" dirty="0">
                <a:latin typeface="Calibri"/>
                <a:cs typeface="Calibri"/>
              </a:rPr>
              <a:t>i</a:t>
            </a:r>
            <a:r>
              <a:rPr sz="2200" dirty="0">
                <a:latin typeface="Calibri"/>
                <a:cs typeface="Calibri"/>
              </a:rPr>
              <a:t>)</a:t>
            </a:r>
          </a:p>
          <a:p>
            <a:pPr marL="355600" marR="345440" indent="-342900" algn="just">
              <a:lnSpc>
                <a:spcPts val="2800"/>
              </a:lnSpc>
              <a:spcBef>
                <a:spcPts val="670"/>
              </a:spcBef>
              <a:buFont typeface="Arial"/>
              <a:buChar char="•"/>
              <a:tabLst>
                <a:tab pos="355600" algn="l"/>
              </a:tabLst>
            </a:pPr>
            <a:r>
              <a:rPr sz="2200" dirty="0">
                <a:latin typeface="Calibri"/>
                <a:cs typeface="Calibri"/>
              </a:rPr>
              <a:t>пл</a:t>
            </a:r>
            <a:r>
              <a:rPr sz="2200" spc="-30" dirty="0">
                <a:latin typeface="Calibri"/>
                <a:cs typeface="Calibri"/>
              </a:rPr>
              <a:t>о</a:t>
            </a:r>
            <a:r>
              <a:rPr sz="2200" dirty="0">
                <a:latin typeface="Calibri"/>
                <a:cs typeface="Calibri"/>
              </a:rPr>
              <a:t>тно пр</a:t>
            </a:r>
            <a:r>
              <a:rPr sz="2200" spc="-15" dirty="0">
                <a:latin typeface="Calibri"/>
                <a:cs typeface="Calibri"/>
              </a:rPr>
              <a:t>и</a:t>
            </a:r>
            <a:r>
              <a:rPr sz="2200" dirty="0">
                <a:latin typeface="Calibri"/>
                <a:cs typeface="Calibri"/>
              </a:rPr>
              <a:t>л</a:t>
            </a:r>
            <a:r>
              <a:rPr sz="2200" spc="-35" dirty="0">
                <a:latin typeface="Calibri"/>
                <a:cs typeface="Calibri"/>
              </a:rPr>
              <a:t>е</a:t>
            </a:r>
            <a:r>
              <a:rPr sz="2200" dirty="0">
                <a:latin typeface="Calibri"/>
                <a:cs typeface="Calibri"/>
              </a:rPr>
              <a:t>ж</a:t>
            </a:r>
            <a:r>
              <a:rPr sz="2200" spc="-15" dirty="0">
                <a:latin typeface="Calibri"/>
                <a:cs typeface="Calibri"/>
              </a:rPr>
              <a:t>и</a:t>
            </a:r>
            <a:r>
              <a:rPr sz="2200" dirty="0">
                <a:latin typeface="Calibri"/>
                <a:cs typeface="Calibri"/>
              </a:rPr>
              <a:t>т 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к</a:t>
            </a:r>
            <a:r>
              <a:rPr sz="2200" spc="-1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мозгу и</a:t>
            </a:r>
            <a:r>
              <a:rPr sz="2200" spc="-2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заворачива</a:t>
            </a:r>
            <a:r>
              <a:rPr sz="2200" spc="-15" dirty="0">
                <a:latin typeface="Calibri"/>
                <a:cs typeface="Calibri"/>
              </a:rPr>
              <a:t>е</a:t>
            </a:r>
            <a:r>
              <a:rPr sz="2200" spc="-25" dirty="0">
                <a:latin typeface="Calibri"/>
                <a:cs typeface="Calibri"/>
              </a:rPr>
              <a:t>т</a:t>
            </a:r>
            <a:r>
              <a:rPr sz="2200" dirty="0">
                <a:latin typeface="Calibri"/>
                <a:cs typeface="Calibri"/>
              </a:rPr>
              <a:t>ся внутрь е</a:t>
            </a:r>
            <a:r>
              <a:rPr sz="2200" spc="-30" dirty="0">
                <a:latin typeface="Calibri"/>
                <a:cs typeface="Calibri"/>
              </a:rPr>
              <a:t>г</a:t>
            </a:r>
            <a:r>
              <a:rPr sz="2200" dirty="0">
                <a:latin typeface="Calibri"/>
                <a:cs typeface="Calibri"/>
              </a:rPr>
              <a:t>о п</a:t>
            </a:r>
            <a:r>
              <a:rPr sz="2200" spc="-55" dirty="0">
                <a:latin typeface="Calibri"/>
                <a:cs typeface="Calibri"/>
              </a:rPr>
              <a:t>о</a:t>
            </a:r>
            <a:r>
              <a:rPr sz="2200" dirty="0">
                <a:latin typeface="Calibri"/>
                <a:cs typeface="Calibri"/>
              </a:rPr>
              <a:t>лос</a:t>
            </a:r>
            <a:r>
              <a:rPr sz="2200" spc="-25" dirty="0">
                <a:latin typeface="Calibri"/>
                <a:cs typeface="Calibri"/>
              </a:rPr>
              <a:t>т</a:t>
            </a:r>
            <a:r>
              <a:rPr sz="2200" dirty="0">
                <a:latin typeface="Calibri"/>
                <a:cs typeface="Calibri"/>
              </a:rPr>
              <a:t>ей</a:t>
            </a:r>
            <a:r>
              <a:rPr sz="2200" spc="-2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(</a:t>
            </a:r>
            <a:r>
              <a:rPr sz="2200" spc="-30" dirty="0">
                <a:latin typeface="Calibri"/>
                <a:cs typeface="Calibri"/>
              </a:rPr>
              <a:t>ж</a:t>
            </a:r>
            <a:r>
              <a:rPr sz="2200" spc="-50" dirty="0">
                <a:latin typeface="Calibri"/>
                <a:cs typeface="Calibri"/>
              </a:rPr>
              <a:t>е</a:t>
            </a:r>
            <a:r>
              <a:rPr sz="2200" dirty="0">
                <a:latin typeface="Calibri"/>
                <a:cs typeface="Calibri"/>
              </a:rPr>
              <a:t>л</a:t>
            </a:r>
            <a:r>
              <a:rPr sz="2200" spc="-100" dirty="0">
                <a:latin typeface="Calibri"/>
                <a:cs typeface="Calibri"/>
              </a:rPr>
              <a:t>у</a:t>
            </a:r>
            <a:r>
              <a:rPr sz="2200" spc="-30" dirty="0">
                <a:latin typeface="Calibri"/>
                <a:cs typeface="Calibri"/>
              </a:rPr>
              <a:t>д</a:t>
            </a:r>
            <a:r>
              <a:rPr sz="2200" dirty="0">
                <a:latin typeface="Calibri"/>
                <a:cs typeface="Calibri"/>
              </a:rPr>
              <a:t>оч</a:t>
            </a:r>
            <a:r>
              <a:rPr sz="2200" spc="-35" dirty="0">
                <a:latin typeface="Calibri"/>
                <a:cs typeface="Calibri"/>
              </a:rPr>
              <a:t>к</a:t>
            </a:r>
            <a:r>
              <a:rPr sz="2200" dirty="0">
                <a:latin typeface="Calibri"/>
                <a:cs typeface="Calibri"/>
              </a:rPr>
              <a:t>ов),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обра</a:t>
            </a:r>
            <a:r>
              <a:rPr sz="2200" spc="-10" dirty="0">
                <a:latin typeface="Calibri"/>
                <a:cs typeface="Calibri"/>
              </a:rPr>
              <a:t>з</a:t>
            </a:r>
            <a:r>
              <a:rPr sz="2200" spc="-20" dirty="0">
                <a:latin typeface="Calibri"/>
                <a:cs typeface="Calibri"/>
              </a:rPr>
              <a:t>у</a:t>
            </a:r>
            <a:r>
              <a:rPr sz="2200" dirty="0">
                <a:latin typeface="Calibri"/>
                <a:cs typeface="Calibri"/>
              </a:rPr>
              <a:t>я</a:t>
            </a:r>
            <a:r>
              <a:rPr sz="2200" spc="-1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ск</a:t>
            </a:r>
            <a:r>
              <a:rPr sz="2200" spc="5" dirty="0">
                <a:latin typeface="Calibri"/>
                <a:cs typeface="Calibri"/>
              </a:rPr>
              <a:t>л</a:t>
            </a:r>
            <a:r>
              <a:rPr sz="2200" dirty="0">
                <a:latin typeface="Calibri"/>
                <a:cs typeface="Calibri"/>
              </a:rPr>
              <a:t>адки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-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b="1" i="1" dirty="0">
                <a:solidFill>
                  <a:srgbClr val="6F2F9F"/>
                </a:solidFill>
                <a:latin typeface="Calibri"/>
                <a:cs typeface="Calibri"/>
              </a:rPr>
              <a:t>с</a:t>
            </a:r>
            <a:r>
              <a:rPr sz="2200" b="1" i="1" spc="-15" dirty="0">
                <a:solidFill>
                  <a:srgbClr val="6F2F9F"/>
                </a:solidFill>
                <a:latin typeface="Calibri"/>
                <a:cs typeface="Calibri"/>
              </a:rPr>
              <a:t>о</a:t>
            </a:r>
            <a:r>
              <a:rPr sz="2200" b="1" i="1" dirty="0">
                <a:solidFill>
                  <a:srgbClr val="6F2F9F"/>
                </a:solidFill>
                <a:latin typeface="Calibri"/>
                <a:cs typeface="Calibri"/>
              </a:rPr>
              <a:t>суд</a:t>
            </a:r>
            <a:r>
              <a:rPr sz="2200" b="1" i="1" spc="-15" dirty="0">
                <a:solidFill>
                  <a:srgbClr val="6F2F9F"/>
                </a:solidFill>
                <a:latin typeface="Calibri"/>
                <a:cs typeface="Calibri"/>
              </a:rPr>
              <a:t>и</a:t>
            </a:r>
            <a:r>
              <a:rPr sz="2200" b="1" i="1" dirty="0">
                <a:solidFill>
                  <a:srgbClr val="6F2F9F"/>
                </a:solidFill>
                <a:latin typeface="Calibri"/>
                <a:cs typeface="Calibri"/>
              </a:rPr>
              <a:t>с</a:t>
            </a:r>
            <a:r>
              <a:rPr sz="2200" b="1" i="1" spc="-15" dirty="0">
                <a:solidFill>
                  <a:srgbClr val="6F2F9F"/>
                </a:solidFill>
                <a:latin typeface="Calibri"/>
                <a:cs typeface="Calibri"/>
              </a:rPr>
              <a:t>т</a:t>
            </a:r>
            <a:r>
              <a:rPr sz="2200" b="1" i="1" dirty="0">
                <a:solidFill>
                  <a:srgbClr val="6F2F9F"/>
                </a:solidFill>
                <a:latin typeface="Calibri"/>
                <a:cs typeface="Calibri"/>
              </a:rPr>
              <a:t>ые сплетен</a:t>
            </a:r>
            <a:r>
              <a:rPr sz="2200" b="1" i="1" spc="-10" dirty="0">
                <a:solidFill>
                  <a:srgbClr val="6F2F9F"/>
                </a:solidFill>
                <a:latin typeface="Calibri"/>
                <a:cs typeface="Calibri"/>
              </a:rPr>
              <a:t>и</a:t>
            </a:r>
            <a:r>
              <a:rPr sz="2200" b="1" i="1" dirty="0">
                <a:solidFill>
                  <a:srgbClr val="6F2F9F"/>
                </a:solidFill>
                <a:latin typeface="Calibri"/>
                <a:cs typeface="Calibri"/>
              </a:rPr>
              <a:t>я</a:t>
            </a:r>
            <a:endParaRPr sz="22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20368" y="685800"/>
            <a:ext cx="8229600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99310">
              <a:lnSpc>
                <a:spcPct val="100000"/>
              </a:lnSpc>
            </a:pPr>
            <a:r>
              <a:rPr sz="3200" b="1" dirty="0"/>
              <a:t>Об</a:t>
            </a:r>
            <a:r>
              <a:rPr sz="3200" b="1" spc="-55" dirty="0"/>
              <a:t>о</a:t>
            </a:r>
            <a:r>
              <a:rPr sz="3200" b="1" dirty="0"/>
              <a:t>лочки </a:t>
            </a:r>
            <a:r>
              <a:rPr sz="3200" b="1" spc="-30" dirty="0"/>
              <a:t>г</a:t>
            </a:r>
            <a:r>
              <a:rPr sz="3200" b="1" spc="-55" dirty="0"/>
              <a:t>о</a:t>
            </a:r>
            <a:r>
              <a:rPr sz="3200" b="1" dirty="0"/>
              <a:t>ловно</a:t>
            </a:r>
            <a:r>
              <a:rPr sz="3200" b="1" spc="-15" dirty="0"/>
              <a:t>г</a:t>
            </a:r>
            <a:r>
              <a:rPr sz="3200" b="1" dirty="0"/>
              <a:t>о мозга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38225">
              <a:lnSpc>
                <a:spcPct val="100000"/>
              </a:lnSpc>
            </a:pPr>
            <a:r>
              <a:rPr dirty="0"/>
              <a:t>взаимоотношен</a:t>
            </a:r>
            <a:r>
              <a:rPr spc="5" dirty="0"/>
              <a:t>и</a:t>
            </a:r>
            <a:r>
              <a:rPr dirty="0"/>
              <a:t>е</a:t>
            </a:r>
            <a:r>
              <a:rPr spc="-20" dirty="0"/>
              <a:t> </a:t>
            </a:r>
            <a:r>
              <a:rPr dirty="0"/>
              <a:t>моз</a:t>
            </a:r>
            <a:r>
              <a:rPr spc="-25" dirty="0"/>
              <a:t>г</a:t>
            </a:r>
            <a:r>
              <a:rPr dirty="0"/>
              <a:t>овых</a:t>
            </a:r>
            <a:r>
              <a:rPr spc="-10" dirty="0"/>
              <a:t> </a:t>
            </a:r>
            <a:r>
              <a:rPr dirty="0"/>
              <a:t>об</a:t>
            </a:r>
            <a:r>
              <a:rPr spc="-55" dirty="0"/>
              <a:t>о</a:t>
            </a:r>
            <a:r>
              <a:rPr dirty="0"/>
              <a:t>лочек</a:t>
            </a:r>
          </a:p>
        </p:txBody>
      </p:sp>
      <p:sp>
        <p:nvSpPr>
          <p:cNvPr id="3" name="object 3"/>
          <p:cNvSpPr/>
          <p:nvPr/>
        </p:nvSpPr>
        <p:spPr>
          <a:xfrm>
            <a:off x="587375" y="631824"/>
            <a:ext cx="7985125" cy="622617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Прямоугольник 3"/>
          <p:cNvSpPr/>
          <p:nvPr/>
        </p:nvSpPr>
        <p:spPr>
          <a:xfrm>
            <a:off x="990600" y="2514600"/>
            <a:ext cx="13716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Твёрдая оболочка</a:t>
            </a:r>
            <a:endParaRPr lang="ru-RU" sz="1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6200" y="4800600"/>
            <a:ext cx="12954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Паутинная оболочка</a:t>
            </a:r>
            <a:endParaRPr lang="ru-RU" sz="1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6200" y="4094018"/>
            <a:ext cx="1295400" cy="4017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Мягкая оболочка</a:t>
            </a:r>
            <a:endParaRPr lang="ru-RU" sz="1400" dirty="0"/>
          </a:p>
        </p:txBody>
      </p:sp>
      <p:cxnSp>
        <p:nvCxnSpPr>
          <p:cNvPr id="12" name="Прямая со стрелкой 11"/>
          <p:cNvCxnSpPr/>
          <p:nvPr/>
        </p:nvCxnSpPr>
        <p:spPr>
          <a:xfrm>
            <a:off x="2286000" y="3124200"/>
            <a:ext cx="228600" cy="1524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1371600" y="4294908"/>
            <a:ext cx="1676400" cy="65809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1371600" y="5143500"/>
            <a:ext cx="2286000" cy="3429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499</TotalTime>
  <Words>2090</Words>
  <Application>Microsoft Office PowerPoint</Application>
  <PresentationFormat>Экран (4:3)</PresentationFormat>
  <Paragraphs>467</Paragraphs>
  <Slides>64</Slides>
  <Notes>63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64</vt:i4>
      </vt:variant>
    </vt:vector>
  </HeadingPairs>
  <TitlesOfParts>
    <vt:vector size="65" baseType="lpstr">
      <vt:lpstr>Поток</vt:lpstr>
      <vt:lpstr>Презентация PowerPoint</vt:lpstr>
      <vt:lpstr>Вопрос 1</vt:lpstr>
      <vt:lpstr>Головной мозг – encephalon</vt:lpstr>
      <vt:lpstr>Масса головного мозга</vt:lpstr>
      <vt:lpstr>Размеры мозга</vt:lpstr>
      <vt:lpstr>Оболочки головного мозга</vt:lpstr>
      <vt:lpstr>венозные синусы твёрдой мозговой оболочки</vt:lpstr>
      <vt:lpstr>Оболочки головного мозга</vt:lpstr>
      <vt:lpstr>взаимоотношение мозговых оболочек</vt:lpstr>
      <vt:lpstr>подпаутинное пространство</vt:lpstr>
      <vt:lpstr>Строение головного мозга</vt:lpstr>
      <vt:lpstr>кора головного мозга</vt:lpstr>
      <vt:lpstr>Кровоснабжение головного мозга</vt:lpstr>
      <vt:lpstr>Презентация PowerPoint</vt:lpstr>
      <vt:lpstr>кровоснабжение головного мозга собаки</vt:lpstr>
      <vt:lpstr>Презентация PowerPoint</vt:lpstr>
      <vt:lpstr>схемы деления головного мозга на отделы</vt:lpstr>
      <vt:lpstr>Презентация PowerPoint</vt:lpstr>
      <vt:lpstr>отделы головного мозга</vt:lpstr>
      <vt:lpstr>Презентация PowerPoint</vt:lpstr>
      <vt:lpstr>3 крупных отдела головного мозга</vt:lpstr>
      <vt:lpstr>проекция черепномозговых нервов на мозговой ствол</vt:lpstr>
      <vt:lpstr>Презентация PowerPoint</vt:lpstr>
      <vt:lpstr>Презентация PowerPoint</vt:lpstr>
      <vt:lpstr>вид с базальной (вентральной) поверхности</vt:lpstr>
      <vt:lpstr>вентральная поверхность продолговатого мозга</vt:lpstr>
      <vt:lpstr>вид с дорсальной поверхности</vt:lpstr>
      <vt:lpstr>дорсальная поверхность продолговатого мозга</vt:lpstr>
      <vt:lpstr>Презентация PowerPoint</vt:lpstr>
      <vt:lpstr>Строение продолговатого мозга</vt:lpstr>
      <vt:lpstr>ядра и проводящие пути продолговатого мозга</vt:lpstr>
      <vt:lpstr>Строение продолговатого мозга</vt:lpstr>
      <vt:lpstr>Презентация PowerPoint</vt:lpstr>
      <vt:lpstr>задний мозг</vt:lpstr>
      <vt:lpstr>функции мозжечка:</vt:lpstr>
      <vt:lpstr>Презентация PowerPoint</vt:lpstr>
      <vt:lpstr>анатомические части мозжечка</vt:lpstr>
      <vt:lpstr>анатомические части мозжечка</vt:lpstr>
      <vt:lpstr>доли червя мозжечка</vt:lpstr>
      <vt:lpstr>ножки мозжечка</vt:lpstr>
      <vt:lpstr>эволюция и значение частей мозжечка</vt:lpstr>
      <vt:lpstr>Строение мозжечка</vt:lpstr>
      <vt:lpstr>строение мозжечка</vt:lpstr>
      <vt:lpstr>ядра мозжечка</vt:lpstr>
      <vt:lpstr>Строение мозжечка</vt:lpstr>
      <vt:lpstr>Патология мозжечка</vt:lpstr>
      <vt:lpstr>4 мозговой желудочек</vt:lpstr>
      <vt:lpstr>дно и боковые стенки 4 мозгового желудочка</vt:lpstr>
      <vt:lpstr>4 мозговой желудочек</vt:lpstr>
      <vt:lpstr>сосудистое сплетение 4 мозгового желудочка</vt:lpstr>
      <vt:lpstr>Мозговой (Варолиев) мост – pons cerebri (Varolius)</vt:lpstr>
      <vt:lpstr>мозговой мост</vt:lpstr>
      <vt:lpstr>Средний мозг – mesencephalon</vt:lpstr>
      <vt:lpstr>Анатомические части среднего мозга</vt:lpstr>
      <vt:lpstr>анатомические части среднего мозга</vt:lpstr>
      <vt:lpstr>Крыша среднего мозга – четверохолмие</vt:lpstr>
      <vt:lpstr>крыша среднего мозга /пластинка четверохолмия/</vt:lpstr>
      <vt:lpstr>коленчатые тела</vt:lpstr>
      <vt:lpstr>Ножки большого мозга</vt:lpstr>
      <vt:lpstr>ножки большого мозга</vt:lpstr>
      <vt:lpstr>Ядра покрышки ножек</vt:lpstr>
      <vt:lpstr>Водопровод среднего мозга</vt:lpstr>
      <vt:lpstr>строение среднего мозга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серега</cp:lastModifiedBy>
  <cp:revision>17</cp:revision>
  <dcterms:created xsi:type="dcterms:W3CDTF">2020-05-17T14:40:52Z</dcterms:created>
  <dcterms:modified xsi:type="dcterms:W3CDTF">2020-05-18T16:26:28Z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2013-10-04T00:00:00Z</vt:filetime>
  </property>
  <property fmtid="{D5CDD505-2E9C-101B-9397-08002B2CF9AE}" pid="3" name="LastSaved">
    <vt:filetime>2020-05-17T00:00:00Z</vt:filetime>
  </property>
</Properties>
</file>