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4" r:id="rId17"/>
    <p:sldId id="271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3DDA-C24E-4B39-9DB6-F9397D113DD8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5559A-14EA-4790-B413-DDFA5E44ED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Элементы </a:t>
            </a:r>
            <a:r>
              <a:rPr lang="ru-RU" dirty="0" smtClean="0"/>
              <a:t>термодинамики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Внутренняя энергия тела.</a:t>
            </a:r>
            <a:br>
              <a:rPr lang="ru-RU" dirty="0"/>
            </a:br>
            <a:r>
              <a:rPr lang="ru-RU" dirty="0"/>
              <a:t>2. Теплообмен и количество теплоты.</a:t>
            </a:r>
            <a:br>
              <a:rPr lang="ru-RU" dirty="0"/>
            </a:br>
            <a:r>
              <a:rPr lang="ru-RU" dirty="0"/>
              <a:t>3. </a:t>
            </a:r>
            <a:r>
              <a:rPr lang="ru-RU" dirty="0" smtClean="0"/>
              <a:t>Теплоемкость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4. Работа.</a:t>
            </a:r>
            <a:br>
              <a:rPr lang="ru-RU" dirty="0"/>
            </a:br>
            <a:r>
              <a:rPr lang="ru-RU" dirty="0"/>
              <a:t>5. Первый закон термодинамики.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1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Характеристикой интенсивности передачи теплоты системе является теплоемкость.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Вова\Desktop\img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3999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136217509_155155905.pdf-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slide-3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slide-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0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Вова\Desktop\slide-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sz="3600" b="1" dirty="0"/>
              <a:t>Внутренняя энергия идеального газа</a:t>
            </a:r>
            <a:r>
              <a:rPr lang="ru-RU" sz="3600" dirty="0"/>
              <a:t>  это сумма кинетических энергий движения молекул. Потенциальные энергии не учитываются, потому что газ является идеальным (не учитывается взаимодействие молекул).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Уравнение теплового баланса.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Если в изолированной системе происходит теплообмен между несколькими телами, то</a:t>
            </a:r>
          </a:p>
          <a:p>
            <a:r>
              <a:rPr lang="ru-RU" sz="3600" dirty="0"/>
              <a:t>Q</a:t>
            </a:r>
            <a:r>
              <a:rPr lang="ru-RU" sz="3600" baseline="-25000" dirty="0"/>
              <a:t>1</a:t>
            </a:r>
            <a:r>
              <a:rPr lang="ru-RU" sz="3600" dirty="0"/>
              <a:t> + Q</a:t>
            </a:r>
            <a:r>
              <a:rPr lang="ru-RU" sz="3600" baseline="-25000" dirty="0"/>
              <a:t>2</a:t>
            </a:r>
            <a:r>
              <a:rPr lang="ru-RU" sz="3600" dirty="0"/>
              <a:t> + Q</a:t>
            </a:r>
            <a:r>
              <a:rPr lang="ru-RU" sz="3600" baseline="-25000" dirty="0"/>
              <a:t>3</a:t>
            </a:r>
            <a:r>
              <a:rPr lang="ru-RU" sz="3600" dirty="0"/>
              <a:t> + ... = </a:t>
            </a:r>
            <a:r>
              <a:rPr lang="ru-RU" sz="3600" dirty="0" smtClean="0"/>
              <a:t>0</a:t>
            </a:r>
          </a:p>
          <a:p>
            <a:endParaRPr lang="ru-RU" sz="3600" dirty="0"/>
          </a:p>
          <a:p>
            <a:r>
              <a:rPr lang="ru-RU" sz="3600" dirty="0"/>
              <a:t>Q</a:t>
            </a:r>
            <a:r>
              <a:rPr lang="ru-RU" sz="3600" baseline="-25000" dirty="0"/>
              <a:t>1</a:t>
            </a:r>
            <a:r>
              <a:rPr lang="ru-RU" sz="3600" dirty="0"/>
              <a:t>, Q</a:t>
            </a:r>
            <a:r>
              <a:rPr lang="ru-RU" sz="3600" baseline="-25000" dirty="0"/>
              <a:t>2</a:t>
            </a:r>
            <a:r>
              <a:rPr lang="ru-RU" sz="3600" dirty="0"/>
              <a:t>, Q</a:t>
            </a:r>
            <a:r>
              <a:rPr lang="ru-RU" sz="3600" baseline="-25000" dirty="0"/>
              <a:t>3</a:t>
            </a:r>
            <a:r>
              <a:rPr lang="ru-RU" sz="3600" dirty="0"/>
              <a:t> — количества теплоты, полученной или отданной телами.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Работу совершает газ или работу совершают внешние силы над газом. При этом признаком работ является изменение объема, поскольку работа всегда связана с механическим перемещением, которое происходит под действием сил.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dc294d69611da521fbf62ff70eb5422b-800x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Элементарная работа А – физическая скалярная величина, характеризует элементарную энергию, передаваемую (отнятую)ТС (газу) в результате действия механических сил (</a:t>
            </a:r>
            <a:r>
              <a:rPr lang="ru-RU" dirty="0" err="1"/>
              <a:t>сил</a:t>
            </a:r>
            <a:r>
              <a:rPr lang="ru-RU" dirty="0"/>
              <a:t> давления), в отсутствии теплового обмена. Численно равная </a:t>
            </a:r>
            <a:r>
              <a:rPr lang="ru-RU" dirty="0">
                <a:sym typeface="Symbol"/>
              </a:rPr>
              <a:t></a:t>
            </a:r>
            <a:r>
              <a:rPr lang="ru-RU" dirty="0"/>
              <a:t>А = </a:t>
            </a:r>
            <a:r>
              <a:rPr lang="ru-RU" dirty="0" err="1"/>
              <a:t>РdV</a:t>
            </a:r>
            <a:endParaRPr lang="ru-RU" dirty="0"/>
          </a:p>
          <a:p>
            <a:r>
              <a:rPr lang="ru-RU" dirty="0"/>
              <a:t>Работа А - физическая скалярная величина, характеризует  энергию, передаваемую (отнятую</a:t>
            </a:r>
            <a:r>
              <a:rPr lang="ru-RU" dirty="0" smtClean="0"/>
              <a:t>) ТС </a:t>
            </a:r>
            <a:r>
              <a:rPr lang="ru-RU" dirty="0"/>
              <a:t>(газу) в результате действия механических сил (</a:t>
            </a:r>
            <a:r>
              <a:rPr lang="ru-RU" dirty="0" err="1"/>
              <a:t>сил</a:t>
            </a:r>
            <a:r>
              <a:rPr lang="ru-RU" dirty="0"/>
              <a:t> давления), в отсутствии теплового обмена.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407652443_446871336.pdf-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slide-6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2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применение-термодинамики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Числом</a:t>
            </a:r>
            <a:r>
              <a:rPr lang="ru-RU" dirty="0"/>
              <a:t> </a:t>
            </a:r>
            <a:r>
              <a:rPr lang="ru-RU" b="1" dirty="0" smtClean="0"/>
              <a:t>степеней</a:t>
            </a:r>
            <a:r>
              <a:rPr lang="ru-RU" dirty="0" smtClean="0"/>
              <a:t> </a:t>
            </a:r>
            <a:r>
              <a:rPr lang="ru-RU" b="1" dirty="0" smtClean="0"/>
              <a:t>свободы</a:t>
            </a:r>
            <a:r>
              <a:rPr lang="ru-RU" dirty="0" smtClean="0"/>
              <a:t> </a:t>
            </a:r>
            <a:r>
              <a:rPr lang="ru-RU" dirty="0" err="1" smtClean="0"/>
              <a:t>i</a:t>
            </a:r>
            <a:r>
              <a:rPr lang="ru-RU" dirty="0" smtClean="0"/>
              <a:t> молекулы (любого тела) называется </a:t>
            </a:r>
            <a:r>
              <a:rPr lang="ru-RU" b="1" dirty="0" smtClean="0"/>
              <a:t>число</a:t>
            </a:r>
            <a:r>
              <a:rPr lang="ru-RU" dirty="0"/>
              <a:t> </a:t>
            </a:r>
            <a:r>
              <a:rPr lang="ru-RU" dirty="0" smtClean="0"/>
              <a:t>независимых координат, определяющих положение молекулы (тела) в пространстве при её движении.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slide-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4602675_437439678.pdf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240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slide-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Теплообменом или теплопередачей называется процесс передачи внутренней энергии от одного тела к другому (количества теплоты или энергии) без совершения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Вова\Desktop\0078-078-Kolichestvo-teplot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157</Words>
  <Application>Microsoft Office PowerPoint</Application>
  <PresentationFormat>Экран (4:3)</PresentationFormat>
  <Paragraphs>13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Элементы термодинамики  1. Внутренняя энергия тела. 2. Теплообмен и количество теплоты. 3. Теплоемкость. 4. Работа. 5. Первый закон термодинамики.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Уравнение теплового баланса. 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термодинамики  1. Внутренняя энергия тела. 2. Теплообмен и количество теплоты. 3. Теплоемкость. 4. Работа. 5. Первый закон термодинамики.</dc:title>
  <dc:creator>Вова</dc:creator>
  <cp:lastModifiedBy>Вова</cp:lastModifiedBy>
  <cp:revision>4</cp:revision>
  <dcterms:created xsi:type="dcterms:W3CDTF">2021-02-24T21:08:19Z</dcterms:created>
  <dcterms:modified xsi:type="dcterms:W3CDTF">2021-02-24T21:43:28Z</dcterms:modified>
</cp:coreProperties>
</file>