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C00BF-2EAE-46ED-A1AE-99EA449D9F8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8070E-A9DD-4614-9120-76A4A2A4F8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1372-C136-47CC-82DF-DF6ED354E45C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1256-D5C5-478A-9C8F-BFB9805A9DD1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FDA-64C7-4DD4-8EC9-77B048A0A945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26AF-9376-44E6-A755-C3270484A851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F100-E765-4C49-BFE7-045CEEEE87D1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88BD-5E0F-419C-8EFF-E1BEBD93416C}" type="datetime1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270C-D0B4-49E6-95AD-FC96092838E9}" type="datetime1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E85D-24D4-4D01-B26A-C3E568D39300}" type="datetime1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F1E4-6E23-4CC4-83CE-0991516B17B4}" type="datetime1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AB40-A44E-479B-A5F8-400845D050C5}" type="datetime1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EBE54-1E02-4D3E-A552-F7B1913E69C7}" type="datetime1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7B51-21A0-4389-8127-0F3DC6D2A549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547500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1.5. Имитационное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Подражание и имитация, использование инстинктивного подражания в дрессировке.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340768"/>
            <a:ext cx="86054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 важно проводить занятия без отвлекающих раздражителей, мешающих наблюдению за показательной собакой и отвлекающих щенка.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также, чтобы особь-зритель наблюдала не только последовательность действий, но и их результат (подкрепление), при этом потребность в получении такого же подкрепления должна быть очень выражена.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0"/>
            <a:ext cx="86054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Значение имитационного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научения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ранний период жизни огромно. Лишение возможности подражания животным своего вида приводит к необратимым изменениям поведения, так как подражание у животных является "социальным" способом передачи информации.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4578" name="Picture 2" descr="https://avatars.mds.yandex.net/i?id=577845d46e51a268d0969c7065007810_l-4593412-images-thumbs&amp;ref=rim&amp;n=13&amp;w=640&amp;h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348880"/>
            <a:ext cx="4248472" cy="4248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92286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Подражание используется при дрессировке собак таким навыкам, как преодоление препятствий, захват за одежду помощника дрессировщика, агрессивное нападение на постороннего человека, подача голоса и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 часто рефлекс подражания применяют при осуществлении воспитательной дрессировки собак и щенков.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3555" name="Picture 3" descr="https://sun9-31.userapi.com/nmesNkbmnVSlfOcI1GziI1hBIdjI5mR6KLjaRQ/Epcx5JauD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589340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Общеизвестно, что именно на подражании основывается групповая дрессировка собак на дрессировочной площадке, когда несколько собак одновременно осваивают команды общего курса. Замечено, что молодые собаки лучше запоминают и быстрее обучаются всем приемам, если на площадке «работает» взрослая собака, знающая весь курс «на зубок».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zoodik.ru/images/new/dressirovka_shen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5256584" cy="3495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60648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Имитационным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подражанием называют особую форму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животных в условиях общения, когда одно животное следует примеру другого.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7" name="Picture 3" descr="https://www.shared.com/content/images/2017/11/5f0b6e076d5d736d96e4cb29d8ed3cb3_GH_content_145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4096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260648"/>
            <a:ext cx="831641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Различают следующие формы имитационного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Инстинктивное подражание у животных (взаимную стимуляцию)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присоединение животных к кормящимся особям, бегство, реакция следования и т.п.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Т.е. инстинктивное подражание воспроизводится тогда, когда действие животного-актера вызывает наследственную реакцию у животного-зрителя. Другими словами, действие животного-актера является раздражителем, вызывающим наследственную реакцию.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собак инстинктивное подражание можно наблюдать при групповых занятиях по развитию злобы и недоверчивости к посторонним, исполнению команды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Гуляй!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Таким же образом одна собака может научить другую подбирать пищу с земли или играть с предметом.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Социальное облегчение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облегчение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воспроизведения, имеющегося поведения в группе.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Настоящее имитационное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происходит тогда, когда расширяется и обогащается врожденный репертуар поведения путем заимствования чужого опыта, чаще всего подражания детенышей действиям взрослых особей.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Чаще всего имитационное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научение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используют для натаски охотничьих собак.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7410" name="Picture 2" descr="http://barbos.my1.ru/89/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480720" cy="5079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188640"/>
            <a:ext cx="87129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обучения методом подражания используют хорошо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отдрессированную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послушную собаку. Лучшие результаты достигаются при использовании собаки более старшего возраста, живущей совместно с молодой, что связано с доминированием. Например, у обезьян подражание более вероятно, если инициатива исходит от доминирующих особей.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5363" name="Picture 3" descr="https://pp.userapi.com/c824604/v824604900/131afd/NIyPg1nx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572184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1124744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Необходимые условия для использования имитационного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1.Животное-зритель должно входить в состав стаи животного-актера.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(Можно так же использовать знакомую для щенка собаку, спокойную и доброжелательную по отношению к нему.)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2.Животное-актер должно быть доминантным по отношению к животному-зрителю.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3.Животное-зритель должно испытывать такую же потребность, как и животное-актер.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0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Применяя имитационное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можно отработать у щенка исполнительные команды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 МНЕ!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ГУЛЯЙ!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информационную команду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ЧУЖОЙ!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преследование нарушителя, легче отработать команду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навыки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аппортировки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предмета, плавания и преодоления препятствий.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1509" name="Picture 5" descr="https://avatars.mds.yandex.net/i?id=c77b72bb2e6a20ef8d86c7f46ce2bc24_l-4267159-images-thumbs&amp;ref=rim&amp;n=13&amp;w=1080&amp;h=7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192688" cy="413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75982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эту форму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воспитании и дрессировке, в качестве примера подражания желательно использовать знакомую для щенка собаку, спокойную и доброжелательную по отношению к нему. Лучше, если щенок будет демонстрировать по отношению к ней позу подчинения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Picture 3" descr="https://kot-pes.com/wp-content/uploads/2015/04/Americanskiy-pitbulterier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976664" cy="398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265919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Замечено, если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свой поступок получила поощрение, то ей подражают охотнее, чем в том случае, если она была наказана.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483" name="Picture 3" descr="https://gas-kvas.com/uploads/posts/2022-06/1655802894_32-gas-kvas-com-p-foto-dve-sobaki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833302"/>
            <a:ext cx="6912768" cy="4332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580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4</cp:revision>
  <dcterms:created xsi:type="dcterms:W3CDTF">2022-12-20T16:03:59Z</dcterms:created>
  <dcterms:modified xsi:type="dcterms:W3CDTF">2022-12-20T16:36:58Z</dcterms:modified>
</cp:coreProperties>
</file>