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8" r:id="rId4"/>
    <p:sldId id="265" r:id="rId5"/>
    <p:sldId id="269" r:id="rId6"/>
    <p:sldId id="266" r:id="rId7"/>
    <p:sldId id="270" r:id="rId8"/>
    <p:sldId id="271" r:id="rId9"/>
    <p:sldId id="257" r:id="rId10"/>
    <p:sldId id="261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4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78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4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0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7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6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5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6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F0B9A-DF91-4A76-8A48-2A72203D2E62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580C67-BAF5-4691-B914-DFE1979DA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ZCI5J-XNA&amp;ab_channel=%D0%9A%D0%A3%D0%9B%D0%AC%D0%A2%D0%98%D0%92%D0%90%D0%A2%D0%9E%D0%A0" TargetMode="External"/><Relationship Id="rId2" Type="http://schemas.openxmlformats.org/officeDocument/2006/relationships/hyperlink" Target="https://www.youtube.com/watch?v=QUUT-51X9r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h-ack.ru/wp-content/gallery/molochnaya_ferma/vid_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9" y="0"/>
            <a:ext cx="11873552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74075"/>
              </p:ext>
            </p:extLst>
          </p:nvPr>
        </p:nvGraphicFramePr>
        <p:xfrm>
          <a:off x="2366750" y="6031284"/>
          <a:ext cx="7964606" cy="60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64606">
                  <a:extLst>
                    <a:ext uri="{9D8B030D-6E8A-4147-A177-3AD203B41FA5}">
                      <a16:colId xmlns:a16="http://schemas.microsoft.com/office/drawing/2014/main" val="37412763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2730" algn="l"/>
                        </a:tabLs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содержания животных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809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92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82" y="738188"/>
            <a:ext cx="83534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5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5557bfe4e7dc540a1cb81deaedd42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89" y="0"/>
            <a:ext cx="9806503" cy="678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3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027" y="2225547"/>
            <a:ext cx="11071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Система подготовки вымени коров к доению </a:t>
            </a:r>
            <a:r>
              <a:rPr lang="ru-RU" dirty="0" err="1"/>
              <a:t>FutureCow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www.youtube.com/watch?v=QUUT-51X9rw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получают качественное молоко | Молочное животноводство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://www.youtube.com/watch?v=fDZCI5J-XNA&amp;ab_channel=%</a:t>
            </a:r>
            <a:r>
              <a:rPr lang="en-US" dirty="0" smtClean="0">
                <a:hlinkClick r:id="rId3"/>
              </a:rPr>
              <a:t>D0%9A%D0%A3%D0%9B%D0%AC%D0%A2%D0%98%D0%92%D0%90%D0%A2%D0%9E%D0%A0</a:t>
            </a:r>
            <a:endParaRPr lang="ru-RU" dirty="0"/>
          </a:p>
          <a:p>
            <a:endParaRPr lang="ru-RU" dirty="0" smtClean="0"/>
          </a:p>
          <a:p>
            <a:r>
              <a:rPr lang="ru-RU" b="1" dirty="0"/>
              <a:t>Гигиена вымени коров. Как очищать вымя до и после доения. Профилактика мастита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027" y="823531"/>
            <a:ext cx="1043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беспривязного содержания коров. Фермерское хозяйство "Деметра-2010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https://www.youtube.com/watch?v=HeroTAuOJNU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3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951" y="204571"/>
            <a:ext cx="991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и способы содержания животных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0130" y="1201006"/>
            <a:ext cx="11244648" cy="513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системой животноводства принято понимать: Обусловленные производственной специализацией хозяйства состав и размеры животноводческих отраслей, а также совокупность взаимосвязанных и взаимообусловленных, научно обоснованных зоотехнических, ветеринарных, технических и организационно-экономических мероприятий по их ведению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2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03" y="416001"/>
            <a:ext cx="11022227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системы содержания животных: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стойловая (зимняя) и пастбищная (летняя)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03" y="2745736"/>
            <a:ext cx="1131878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примере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крупного рогатого скота.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стойловый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применяют два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способа содержания скота: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привязное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беспривязное.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687680" y="507700"/>
            <a:ext cx="6572250" cy="431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ПРИВЯЗНЫЙ СПОСОБ СОДЕРЖАНИЯ</a:t>
            </a:r>
          </a:p>
        </p:txBody>
      </p:sp>
      <p:pic>
        <p:nvPicPr>
          <p:cNvPr id="25604" name="Picture 2" descr="https://www.gea.com/ru/binaries/DairyFarming_Tie-Stall%20Barn_1_tcm27-14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" y="939500"/>
            <a:ext cx="11442357" cy="590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1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http://www.milktechno.com/images/Agrotechnologi/Vodopoenoe/1_Vodopoi_kor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349501"/>
            <a:ext cx="4427537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703388" y="188914"/>
            <a:ext cx="76327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 водопотребления литров в сутки для: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 – 70;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бычков – 45;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молодых коров до 2-х лет – 35;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телят до полугода – 25.</a:t>
            </a:r>
          </a:p>
        </p:txBody>
      </p:sp>
    </p:spTree>
    <p:extLst>
      <p:ext uri="{BB962C8B-B14F-4D97-AF65-F5344CB8AC3E}">
        <p14:creationId xmlns:p14="http://schemas.microsoft.com/office/powerpoint/2010/main" val="150828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stromechevo.by/images/thumbnails/images/skotovodstvo/DSCN4818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809875" y="330200"/>
            <a:ext cx="6572250" cy="431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БЕСПРИВЯЗНЫЙ СПОСОБ СОДЕРЖАНИЯ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 descr="https://fermer.blog/media/res/2/3/6/0/2360.pdwvhc.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9" y="0"/>
            <a:ext cx="11195221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978" y="6408738"/>
            <a:ext cx="1119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Площадь логова в помещении для отдыха отводят из расчета 4-5 м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корову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156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 descr="http://www.milktechno.com/images/Agrotechnologi/Vodopoenoe/10_Vodopoi_poilka-v-korovn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63007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337752" y="4000351"/>
            <a:ext cx="450056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Поилки устанавливают не выше 80 см от поверхности, на которой стоит корова. Так она может, не касаясь гортанью края поилки и не перегибая шеи, пить свободно и большими глотками.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6" name="Рисунок 4" descr="https://butik-valentina.ru/wp-content/uploads/poenie-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41" y="2924175"/>
            <a:ext cx="46370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43537" y="328140"/>
            <a:ext cx="5539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Фронт кормления должен быть не менее 0,4 м на голову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376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ermeragronom.ru/wp-content/uploads/2021/07/kormlenie-korovy-1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" b="23054"/>
          <a:stretch/>
        </p:blipFill>
        <p:spPr bwMode="auto">
          <a:xfrm>
            <a:off x="395417" y="974470"/>
            <a:ext cx="10979635" cy="58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4481" y="328139"/>
            <a:ext cx="5090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Пастбищное содержание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33053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2898</TotalTime>
  <Words>225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Гусева</dc:creator>
  <cp:lastModifiedBy>Гусева</cp:lastModifiedBy>
  <cp:revision>11</cp:revision>
  <dcterms:created xsi:type="dcterms:W3CDTF">2022-04-22T11:11:28Z</dcterms:created>
  <dcterms:modified xsi:type="dcterms:W3CDTF">2022-04-24T11:29:52Z</dcterms:modified>
</cp:coreProperties>
</file>