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71" r:id="rId3"/>
    <p:sldId id="272" r:id="rId4"/>
    <p:sldId id="288" r:id="rId5"/>
    <p:sldId id="275" r:id="rId6"/>
    <p:sldId id="276" r:id="rId7"/>
    <p:sldId id="274" r:id="rId8"/>
    <p:sldId id="284" r:id="rId9"/>
    <p:sldId id="277" r:id="rId10"/>
    <p:sldId id="285" r:id="rId11"/>
    <p:sldId id="286" r:id="rId12"/>
    <p:sldId id="287" r:id="rId13"/>
    <p:sldId id="280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300" r:id="rId25"/>
    <p:sldId id="301" r:id="rId26"/>
    <p:sldId id="302" r:id="rId27"/>
    <p:sldId id="303" r:id="rId28"/>
    <p:sldId id="304" r:id="rId29"/>
    <p:sldId id="307" r:id="rId30"/>
    <p:sldId id="305" r:id="rId31"/>
    <p:sldId id="308" r:id="rId32"/>
    <p:sldId id="309" r:id="rId33"/>
    <p:sldId id="306" r:id="rId34"/>
    <p:sldId id="310" r:id="rId35"/>
    <p:sldId id="315" r:id="rId36"/>
    <p:sldId id="320" r:id="rId37"/>
    <p:sldId id="321" r:id="rId38"/>
    <p:sldId id="317" r:id="rId39"/>
    <p:sldId id="322" r:id="rId40"/>
    <p:sldId id="316" r:id="rId41"/>
    <p:sldId id="313" r:id="rId42"/>
    <p:sldId id="314" r:id="rId43"/>
    <p:sldId id="311" r:id="rId44"/>
    <p:sldId id="312" r:id="rId4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8" autoAdjust="0"/>
    <p:restoredTop sz="94660"/>
  </p:normalViewPr>
  <p:slideViewPr>
    <p:cSldViewPr>
      <p:cViewPr varScale="1">
        <p:scale>
          <a:sx n="75" d="100"/>
          <a:sy n="75" d="100"/>
        </p:scale>
        <p:origin x="-108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3B0EC-E7D7-4280-BFD4-09AD2D06CD00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B561-2A86-44DC-9B84-17151E22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4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FE5B2-8C5B-439D-AC7D-4E1B696391FE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27968-3685-45F0-A79B-3523E55A0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10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8D1DFB-F41F-49A0-B948-353AC2A57A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FD55A6-985E-4A18-BC03-E9ACE8483F45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620688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и содержание теории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170173"/>
            <a:ext cx="445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Наличие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ясной цели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044025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Здравый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смысл в организации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980129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Квалифицированный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844225"/>
            <a:ext cx="2763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Дисциплина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780329"/>
            <a:ext cx="3938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Честное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728046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Быстрая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систематическая проверка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476672"/>
            <a:ext cx="3457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Порядок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Наличие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существование норм и образцов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204864"/>
            <a:ext cx="7692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Соответствующие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условия работы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303" y="2996952"/>
            <a:ext cx="81371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Разработанные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обоснованные методы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221088"/>
            <a:ext cx="7209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 Точный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конкретный инструктаж работы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5445224"/>
            <a:ext cx="7364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12. Система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поощрения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32656"/>
            <a:ext cx="7497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Административного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</p:txBody>
      </p:sp>
      <p:pic>
        <p:nvPicPr>
          <p:cNvPr id="5" name="Picture 2" descr="C:\Users\Absit\Desktop\4512db07a34571b2b1fd7307ca6_html_a9c9b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34898"/>
            <a:ext cx="2736304" cy="36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4869160"/>
            <a:ext cx="4320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Анри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Файоль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( 1841 – 1925 )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07504" y="44624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Принцип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Принцип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полномочия и ответственности, что означает право отдавать приказ, а ответственность есть ее составляющая часть. Где даются полномочия там возникает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ответственность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Дисциплина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предполагает послушание и уважение к достигнутым соглашениям между фирмой и 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работниками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Единоначалие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означает, что работник долен получать приказы только от одного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Подчиненность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личных интересов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общим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Единство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направления - означает, что каждая группа, действуя в рамках единой цели должна быть объединена единым планом и иметь одного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85140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Вознаграждения персонала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Централизация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Скалярная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 - означает, что это ряд лиц, стоящих на руководящих должностях: от самой высокой должности вниз до самого низа по существу это иерархический ряд в структуре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Порядок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Справедливость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Стабильность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рабочего места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профессионала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 Инициатива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Корпоративный дух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3. С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позиции человеческих отношений и психологии 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72816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Управление - это целенаправленное воздействие на коллективы людей или отдельных исполнителей на основе познанных и объективно действующих законов и закономерностей для достижения заранее поставленных целей. </a:t>
            </a:r>
          </a:p>
        </p:txBody>
      </p:sp>
    </p:spTree>
    <p:extLst>
      <p:ext uri="{BB962C8B-B14F-4D97-AF65-F5344CB8AC3E}">
        <p14:creationId xmlns:p14="http://schemas.microsoft.com/office/powerpoint/2010/main" val="6380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Основоположниками этой концепции считаются Мэри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Фоллет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Мэлтон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Мэйо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считали, что даже четко разработанные рабочие операции и высокая зарплата не всегда ведут к повышению производительности труда.</a:t>
            </a:r>
          </a:p>
        </p:txBody>
      </p:sp>
    </p:spTree>
    <p:extLst>
      <p:ext uri="{BB962C8B-B14F-4D97-AF65-F5344CB8AC3E}">
        <p14:creationId xmlns:p14="http://schemas.microsoft.com/office/powerpoint/2010/main" val="19806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4. С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позиции поведения человека в производстве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44824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поведенческих наук значительно отошла от школы человеческих отношений и формировалась в самостоятельное научное направление. Если первая (человеческих отношений) базировалась в основном на методах налаживания межличностных отношений, то вторая стремится оказать помощь работнику в осознании собственных возможностей на основе применения концепций поведенческих наук, а также построения управления организации.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самых общих чертах основной целью этой школы является повышение эффективности организации за счет повышения эффективности ее человеческих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24824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12845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Исследование таких отраслей как психология и социология. Школа поведенческих наук значительно отошла от школы человеческих отношений и формировалась в самостоятельное научное направление. Если первая (человеческих отношений) базировалась в основном на методах налаживания межличностных отношений, то вторая стремится оказать помощь работнику в осознании собственных возможностей на основе применения концепций поведенческих наук, а также построения управления организации. В самых общих чертах основной целью этой школы является повышение эффективности организации за счет повышения эффективности ее человеческих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20469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4918" y="620688"/>
            <a:ext cx="5655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5. Количественный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подход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52835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Основными направлениями и приемами данного подхода является исследование операций и моделей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73016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это форма представления реальности. Обычно модель упрощает реальность, а иногда представляет её абстрактно.</a:t>
            </a:r>
          </a:p>
        </p:txBody>
      </p:sp>
    </p:spTree>
    <p:extLst>
      <p:ext uri="{BB962C8B-B14F-4D97-AF65-F5344CB8AC3E}">
        <p14:creationId xmlns:p14="http://schemas.microsoft.com/office/powerpoint/2010/main" val="364359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92896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3.1 Эволюция теорий управления, современные теории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3.2 Принципы современного управления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32527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Сущность и содержание теории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836712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После создания модели задается количественная оценка. Отличительными признаками является замена словесных рассуждений и описание некоторыми символами и количественными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значениями.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Системный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Современная научная концепция предполагает рассматривать управление как непрерывный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процесс т.к.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не единичное и не единовременное действие, а непрерывно повторяющиеся операции и процедуры, которые выполняют в определенной последовательности взаимосвязанные между собой и которые имеют свои специфические направления.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24723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64704"/>
            <a:ext cx="51125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169988" lvl="0" indent="-546100">
              <a:buFont typeface="Arial" pitchFamily="34" charset="0"/>
              <a:buChar char="•"/>
              <a:tabLst>
                <a:tab pos="13446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pPr marL="1169988" lvl="0" indent="-546100">
              <a:buFont typeface="Arial" pitchFamily="34" charset="0"/>
              <a:buChar char="•"/>
              <a:tabLst>
                <a:tab pos="1344613" algn="l"/>
              </a:tabLst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1169988" lvl="0" indent="-546100">
              <a:buFont typeface="Arial" pitchFamily="34" charset="0"/>
              <a:buChar char="•"/>
              <a:tabLst>
                <a:tab pos="13446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</a:p>
          <a:p>
            <a:pPr marL="1169988" lvl="0" indent="-546100">
              <a:buFont typeface="Arial" pitchFamily="34" charset="0"/>
              <a:buChar char="•"/>
              <a:tabLst>
                <a:tab pos="1344613" algn="l"/>
              </a:tabLst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1169988" lvl="0" indent="-546100">
              <a:buFont typeface="Arial" pitchFamily="34" charset="0"/>
              <a:buChar char="•"/>
              <a:tabLst>
                <a:tab pos="13446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marL="1169988" lvl="0" indent="-546100">
              <a:buFont typeface="Arial" pitchFamily="34" charset="0"/>
              <a:buChar char="•"/>
              <a:tabLst>
                <a:tab pos="1344613" algn="l"/>
              </a:tabLst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1169988" lvl="0" indent="-546100">
              <a:buFont typeface="Arial" pitchFamily="34" charset="0"/>
              <a:buChar char="•"/>
              <a:tabLst>
                <a:tab pos="13446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1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17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Подход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 управлению как к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процессу</a:t>
            </a:r>
            <a:endParaRPr lang="ru-RU" sz="3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4343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руководители должны рассматривать организацию как совокупность взаимосвязанных элементов. А именно: люди, структура, задачи и технологии, которые ориентированы на достижение различных целей в условиях меняющейся внешней среды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95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391238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Ситуационный подход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Предполагает, что пригодность различных методов управления определяется ситуацией. Это обосновывается тем, что из-за обилия факторов внешних и внутренних не существует единого какого-то лучшего способа управления организации. Самый лучшим будет тот, который соответствует данной ситуации. Центральным моментом является ситуация, т.е. конкретный набор обстоятельств, которые сильно влияют на организацию в данное конкретное время. Эта концепция предполагает выработку у менеджера ситуационного подхода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6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45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3.2 Принципы современного управления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7" y="1484784"/>
            <a:ext cx="84170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виде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принципы управления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можно определить как изначальные по отношению к процессу управления нормы, правила и закономерности, вытекающие из сущности и уровня развития общества и его производительных сил, соблюдение которых (норм, правил и закономерностей) способствует достижению поставленных перед обществом целей и решению задач.</a:t>
            </a:r>
          </a:p>
        </p:txBody>
      </p:sp>
    </p:spTree>
    <p:extLst>
      <p:ext uri="{BB962C8B-B14F-4D97-AF65-F5344CB8AC3E}">
        <p14:creationId xmlns:p14="http://schemas.microsoft.com/office/powerpoint/2010/main" val="36177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 числу основных принципов управления могут быть отнесены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научность;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системность и комплексность;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3) единоначалие и коллегиальность;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4) демократический централизм;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5) сочетание отраслевого и территориального подхода в управлении.</a:t>
            </a:r>
          </a:p>
        </p:txBody>
      </p:sp>
    </p:spTree>
    <p:extLst>
      <p:ext uri="{BB962C8B-B14F-4D97-AF65-F5344CB8AC3E}">
        <p14:creationId xmlns:p14="http://schemas.microsoft.com/office/powerpoint/2010/main" val="17162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1. Научность</a:t>
            </a:r>
            <a:endParaRPr lang="ru-RU" sz="36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95244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Этот принцип требует построения системы управления и ее деятельности на строго научных основаниях.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711822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Одно из противоречий принципа научности — противоречие теории и практики.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16359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Другое важное противоречие принципа научности — единство и противоречие объективного и субъективного.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3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462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2. Принцип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системности и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комплексности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116" y="126876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Системность означает необходимость использования элементов теории больших систем, системного анализа в каждом управленческом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решении.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764085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Комплексность в управлении означает необходимость всестороннего охвата всей управляемой системы, учета всех сторон, всех направлений, всех свойств.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437112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Таким образом, системность означает попытки структурировать проблемы и решения по вертикали, комплексность — развернуть их по горизонтали.</a:t>
            </a:r>
          </a:p>
        </p:txBody>
      </p:sp>
    </p:spTree>
    <p:extLst>
      <p:ext uri="{BB962C8B-B14F-4D97-AF65-F5344CB8AC3E}">
        <p14:creationId xmlns:p14="http://schemas.microsoft.com/office/powerpoint/2010/main" val="280659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528" y="260648"/>
            <a:ext cx="86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3. Принцип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единоначалия в управлении и коллегиальности в выработке решений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528" y="1412776"/>
            <a:ext cx="86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Любое принимаемое решение должно разрабатываться коллегиально (или коллективно). Это означает всесторонность (комплексность) его разработки, учет мнений многих специалистов по различным вопросам. Принятое коллегиально (коллективно) решение проводится в жизнь под персональную ответственность руководителя фирмы (совета директоров, акционеров и т.д.). Для каждого должностного лица устанавливается точная ответственность за выполнение определенных и точно очерченных работ.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248" y="188640"/>
            <a:ext cx="8569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3.1 Эволюция теорий управления, современные теории управления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67" y="1340768"/>
            <a:ext cx="3535445" cy="53732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23928" y="1340768"/>
            <a:ext cx="47525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«Правильная организация труда на заводе с устаревшим оборудованием обеспечит лучшие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чем работа современного предприятия с плохой организацией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Фредерик Тейлор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864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4. Принцип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демократического централизма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747861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Этот принцип означает необходимость разумного, рационального сочетания централизованного и децентрализованного начал в управлении.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116013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При недостаточно благоприятных социально-экономических условиях и жесткости управления преобладая централизм.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47487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Демократизм в управлении тем выше, чем выше уровень квалификации работников, чем более творчески является содержание труда, чем более стабильным и эволюционным является развитие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общества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301208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Наиболее предпочтительным в управлении социально-экономической системой является равновесие между централизмом и демократией.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80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5. Принцип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единства отраслевого и территориального управления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Отраслевое управление характеризует необходимость углубления специализаций, повышения концентрации производства.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83592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Территориальное же управление исходит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необходимости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рационального размещения и развития производительных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производства, учета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требований экологии, эффективности использования рабочей силы занятости населения, развития социально-бытовой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инфраструктуры и т.д.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1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Частные принципы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управления не должны перечить общим, но могут существенно от них отличаться. Частные принципы управления вправе отражать характеристику управления как отдельной отрасли, организации или подразделения, так и отдельного руководителя.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708920"/>
            <a:ext cx="8568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Условно выделить две подгруппы: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429000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Первая подгруппа включает в себя принципы, касающиеся осуществления отдельных функций управления. Сюда входят принципы планирования, организации, учета, контроля, принципы проведения маркетинговых исследований мероприятий и т.п.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368" y="40466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 второй группе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относятся управленческие принципы, связанные с отдельными сторонами управления, например социальной, экономической, организационно-технической т.д., а также с уровнями управления (структурное подразделение, организация, отрасль, национальная экономика).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55158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Построение организации на основании следующих принципов:</a:t>
            </a:r>
            <a:endParaRPr lang="ru-RU" sz="3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086977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 algn="just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преимущественная направленность на достижение поставленной цели, а не на устранение внутренних и внешних возмущающих воздействий;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307612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комплексный подход к изучению управляемых и неуправляемых факторов, влияющих на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процесс организации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643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50912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соответствие свойств процесса техническим, экономическим, социальным и организационным ресурсам организации.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14096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жесткая регламентация операций и процедур всех этапов проектируемого процесса;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4482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 algn="just"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наиболее оптимальное и полное информационное обеспечение процесса;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7667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объективности протекания процесса;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5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25144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преемственность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многократное использование первичной и промежуточной информации в целях управления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принципам организации и осуществления управленческого учета относятся:</a:t>
            </a:r>
            <a:endParaRPr lang="ru-RU" sz="3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95933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непрерывность деятельности предприятия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114853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использование единых для планирования и учета единиц измерения;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140968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оценка результатов деятельности как предприятия в целом, так и каждого его структурного подразделения в отдельности;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системы показателей внутренней отчетности организации как основы коммуникационных связей между разными уровнями управления и отдельными структурными подразделениями, находящимися на одном уровне управления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941168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периодичность, отражающая производственный и коммерческий циклы предприятия, установленные учетной политикой.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86104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полнота и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аналитичность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обеспечивающие исчерпывающую информацию об объектах учета;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85293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 algn="just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применение бюджетного (сметного) метода управления затратами и запасами;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4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03845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характеристики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второй группы частных принципов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управления рассмотрим принципы кадровой политики.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488" y="234888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построения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управления персоналом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группа принципов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подбора кадров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персоналом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основании следующих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принципов: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адекватности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функций управления персоналом целям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функционирования;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первичности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функций управления персоналом оптимального соотношения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интра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инфрафункций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управления персоналом;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оперативного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реагирования на изменения специфики функционирования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организации;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потенциальных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имитаций.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7733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Эволюция теорий управления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251520" y="765175"/>
            <a:ext cx="8424936" cy="536098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Возникновение научной школы управления (1911 г.)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Появление административной школы управления (1920 г.)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Зарождение и развитие школы человеческих отношений (1930 г.) Достижения в области психологии и социологии, которые и определили роль человека в системе управления. (1940-1960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Применение количественных методов обоснования управленческих решений. (1950 г.)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Новый подход в развитии теории управления, основанный на том, что организация – это открытая система, которая должна приспосабливаться к внешней среде. (1970-1980 гг.)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Появление новых подвидов управления (1980 г.)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Осознание на новом уровне значения материально-технической базы производства, демократизация методов управления и усиление международного характера управления в рамках открытой экономики большинства развитых стран Запада. (1990 г.) </a:t>
            </a:r>
          </a:p>
        </p:txBody>
      </p:sp>
    </p:spTree>
    <p:extLst>
      <p:ext uri="{BB962C8B-B14F-4D97-AF65-F5344CB8AC3E}">
        <p14:creationId xmlns:p14="http://schemas.microsoft.com/office/powerpoint/2010/main" val="16610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92494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ситуации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заключается в том, что в процессе подбора кадров необходимо не только учитывать общее соответствие характеристик кандидата требованиям конкретной должности, но и принимать во внимание конкретную сложившуюся ситуацию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77014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подбора кадров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необходимо учитывать следующие основные принципы: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принцип ситуации, принцип совместимости, принцип сочетания, принцип компенсации и принцип динамизма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413338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совместимости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подборе работников со стороны и внутренней ротации кадров. Данный принцип указывает на то, что при замещении вакантных должностей руководителю организации необходимо учитывать ряд особенностей.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сочетания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Его смысл состоит в обеспечении оптимальной интеграции совместных усилий "старых" и "молодых" работников. Если первые являются своего рода носителями жизненного и трудового опыта, то вторые более активны и менее консервативны, а зачастую обладают более современными, прогрессивными знаниями. Рациональное сочетание во всех структурных подразделениях организации работников того и другого типа является неотъемлемым условием эффективного функционировании организации.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49022"/>
            <a:ext cx="8568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Принцип компенсации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рекомендует подбирать кадры таким образом, чтобы отрицательные качества одного работника компенсировались положительными качествам другого.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840737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динамизма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устанавливает необходимость сочетания мобильности и стабильности. Мобильность позволяет своевременно проводить мероприятия по выдвижению и ротации кадров в соответствии с изменениями во внешней среде и потребностями самой организации. Стабильность необходима для осуществления долгосрочных программ.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74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340768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 существования любого бизнеса и создания любой фирмы - привести фирму к вершине Успеха, закрепить ее там и дать ей возможность смело смотреть в будущее, видя там новые перспективы ее развития. Сущность бизнеса состоит в постоянном совершенствовании самой фирмы, ее стратегии и тактики в борьбе за место на рынке, в стремлении к совершенству.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28923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Принципы достижения успеха.</a:t>
            </a:r>
            <a:endParaRPr lang="ru-RU" sz="3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3645024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позиции поведения человека в производстве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60574"/>
            <a:ext cx="8496944" cy="7921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Школы управления (менеджмента) 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188041"/>
            <a:ext cx="4373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Научного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44824"/>
            <a:ext cx="62644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Административного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492896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позиции человеческих отношений и психологии человека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4797152"/>
            <a:ext cx="48594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Количественный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подход</a:t>
            </a:r>
          </a:p>
        </p:txBody>
      </p:sp>
    </p:spTree>
    <p:extLst>
      <p:ext uri="{BB962C8B-B14F-4D97-AF65-F5344CB8AC3E}">
        <p14:creationId xmlns:p14="http://schemas.microsoft.com/office/powerpoint/2010/main" val="376780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8112" y="980728"/>
            <a:ext cx="8068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Последнее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время сложились 3 научных подхода к исследованию науки и практики управления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60574"/>
            <a:ext cx="8496944" cy="7921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Школы управления (менеджмента) 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844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647926"/>
            <a:ext cx="73385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подход к управлению как 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процессу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5811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ситуационный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260648"/>
            <a:ext cx="5003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1. Научного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71580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Эта система предполагала новые роли, как для управляющего персонала, так и для рабочих, выдвигая идеи: более высокий выход продукции, более низкая себестоимость, более высокие заработные платы, достижение сотрудничества между руководством и рабочими, а также разграничение деятельности по управлению производством и чисто производственной деятельностью.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Однако в учении Тейлора было заложено ряд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ошибок: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достижения цели достаточно лишь создать экономическую заинтересованность для работника и делал упор на, так называемого, экономического человека, целью которого якобы является стремление в получении большей выгоды от своего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Вторая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ошибка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заключается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том, что он полагался чрезмерно на подчинение человека воле управляющего в процессе труда.</a:t>
            </a:r>
          </a:p>
        </p:txBody>
      </p:sp>
    </p:spTree>
    <p:extLst>
      <p:ext uri="{BB962C8B-B14F-4D97-AF65-F5344CB8AC3E}">
        <p14:creationId xmlns:p14="http://schemas.microsoft.com/office/powerpoint/2010/main" val="4671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5656"/>
            <a:ext cx="4392488" cy="31833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62146" y="3573016"/>
            <a:ext cx="53619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Гаррингтон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Эмерсон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1853-1931)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6122" y="4725144"/>
            <a:ext cx="86023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Он разработал 12 принципов правильной организации управления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7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</TotalTime>
  <Words>2081</Words>
  <Application>Microsoft Office PowerPoint</Application>
  <PresentationFormat>Экран (4:3)</PresentationFormat>
  <Paragraphs>161</Paragraphs>
  <Slides>44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Эркер</vt:lpstr>
      <vt:lpstr>Презентация PowerPoint</vt:lpstr>
      <vt:lpstr>Презентация PowerPoint</vt:lpstr>
      <vt:lpstr>Презентация PowerPoint</vt:lpstr>
      <vt:lpstr>Эволюция теорий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Voran &amp; C'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Рынки факторов производства.  Рынок труда.</dc:title>
  <dc:creator>Admin</dc:creator>
  <cp:lastModifiedBy>Пользователь Windows</cp:lastModifiedBy>
  <cp:revision>109</cp:revision>
  <cp:lastPrinted>2016-10-23T21:14:26Z</cp:lastPrinted>
  <dcterms:created xsi:type="dcterms:W3CDTF">2011-12-07T16:59:13Z</dcterms:created>
  <dcterms:modified xsi:type="dcterms:W3CDTF">2016-10-23T21:19:44Z</dcterms:modified>
</cp:coreProperties>
</file>