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0" r:id="rId2"/>
    <p:sldId id="26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72" r:id="rId22"/>
    <p:sldId id="273" r:id="rId23"/>
    <p:sldId id="274" r:id="rId24"/>
    <p:sldId id="275" r:id="rId25"/>
    <p:sldId id="300" r:id="rId26"/>
    <p:sldId id="30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o-bios.ru/upload/photos/a7ec74c96a7242feecbbc7965990c4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Технология производства мяса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sovremennaja.ru/wp-content/uploads/2016/05/govyadina-dlya-otbivny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92888" cy="5105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Мясо телят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ljplus.ru/img4/_/e/_espoir_/DSC03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416824" cy="51572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303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Мясо взрослого скота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породы КРС мясного направления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3009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Герефордская порода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s://mnogo-krolikov.ru/wp-content/uploads/2017/09/gerefordskaya_poroda_korov_2_25063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8824"/>
            <a:ext cx="9144000" cy="482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2718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Абердин-ангусская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https://mnogo-krolikov.ru/wp-content/uploads/2017/09/korovy_porody_aberdin-angus_2_2606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147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Шаролезская порода (шароле)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4" name="Picture 4" descr="http://vselhoz.ru/images/animal/meet_cow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2656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Калмыцкая порода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s://pro-selhoz.ru/wp-content/uploads/2017/09/kalmyckaya_poroda_korov_9_14132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4141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Казахская белоголовая порода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http://absorbine.com/wp-content/uploads/2013/07/blog_herefor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2905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Лимузинская порода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http://ferma-nasele.ru/wp-content/uploads/2017/07/1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552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Побочная продукция скотоводства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После убоя крупного рогатого скота получают тушу, жир-сырец, субпродукты, эндокринно-ферментное и техническое сырье.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Туша - это туловище убитого животного без шкуры, головы, внутренностей, внутреннего жира и конечностей (передних - до запястного сустава, задних до скакательного). Мясо - это скелетная мускулатура убойных животных; в состав мяса, кроме того, входит соединительная и жировая ткань.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К жиру-сырцу относят сальник (жировое отложение, выстилающее брюшную полость), околопочечный и оточный (получаемый при обработке кишок) жир. Основную часть жира-сырца дает сальник.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Субпродукты - второстепенные продукты (съедобные внутренние органы, голова, хвост, нижние части конечностей, вымя), получаемые от убитого животного.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 техническому сырью относятся шкуры, рога, копыта, волос, кости и железы внутренней секреции, которые используются для лечебных целей.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Виды хозяйств и технологий производства. В настоящее время в мясном скотоводстве России распространены следующие виды хозяйств: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специализированные мясные хозяйства, полностью обеспечивающие животноводство кормами собственного производства, с большим поголовьем мясного скота и законченным оборотом стада;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специализированные мясные хозяйства-репродукторы, создаваемые в зонах с большими площадями естественных кормовых угодий и ограниченными возможностями полевого кормопроизводства. Эти хозяйства занимаются воспроизводством мясного скота, выращивают для себя только ремонтный молодняк, а остальное поголовье передают на интенсивный откорм в другие предприятия, которые имеют запас стойловых кормов, или в специализированные откормочные хозяйства;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хозяйства, специализирующиеся на выращивании и откорме молодняка, поступающего после отъема из хозяйств-репродукторов. Их создают в зерновых районах, где можно организовать интенсивное кормопроизводство на пашне, а также вблизи предприятий пищевой промышленности с тем, чтобы использовать отходы для откорма скота.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3529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продукция, получаемая при убое крупного рогатого скота -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говядина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 продукт питания она отличается от мяса животных других видов невысоким содержанием жира, большим удельным весом белка.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Говядина имеет диетические свойства и усваивается человеком на 82-83 %, а содержание минеральных веществ, необходимых человеку, почти в 2 раза выше, чем в свинине.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количеству легкоусвояемых аминокислот приближается к мясу птицы. В говядине содержатся большое количество ферментов и другие жизненно важные вещества, необходимые человеку.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Технологии мясного скотоводства следующие: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Пастбищно-стойловая технология -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производства традиционно распространена в степных, полустепных, горных и лесостепных зонах. Применяют в этом случае преимущественно пастбищное содержание. Зимне-весенние отелы проводят в помещениях легкой конструкции (тепляках), а при их отсутствии - весной в загонах, оборудованных трехстенными навесами. Размеры гурта 120...150 коров.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Гурты располагают на сенокосно-пастбищных участках с необходимыми производственными постройками и оборудованием по уходу за животными. Отъем телят проводят осенью в возрасте 7...9 мес. Используют скот преимущественно калмыцкой, казахской белоголовой и гере-фордской пород, а также их помесей со скотом молочных и молочно-мясных пород, разводимых в данных зонах.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2068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зонах с продолжительным стойловым периодом содержания (Западная и Восточная Сибирь, Алтайский и Красноярский края) чаще применяют стойлово-пастбищную технологию производства с концентрацией животных на зимне-стойловый период на крупных фермах, где есть необходимые производственные помещения, построенные по типовым проектам.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фермы могут иметь родильные отделения и помещения для содержания коров с телятами до наступления пастбищного периода или помещения, в которых осуществляются отел и последующее содержание коров с телятами. При технологии с цеховой организацией производства стойловый период длится 210...230 дней, пастбищный - 135...155 дней.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5134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зонах с большой распаханностью земель и интенсивным кормопроизводством распространена технология стойлового содержания крупного рогатого скота с ограниченным пастбищным содержанием маточного поголовья преимущественно на выгульно-кормовых дворах и в помещениях облегченного типа с комплексной механизацией трудоемких процессов.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Производственной единицей является постоянный гурт из 100... 120 коров и 100... 120 телят.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Отелы, как правило, круглогодовые; телят отнимают в возрасте 6...8 мес. Особенности технологии - четкая внутрихозяйственная специализация по репродукции телят, выращиванию ремонтных телок и нетелей, интенсивному доращиванию и откорму сверхремонтного молодняка.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8820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районах с интенсивным земледелием, высокой распаханностью земель, ограниченными площадями пастбищ применяют также круглогодовое беспастбищное свободно-выгульное содержание коров с телятами. При такой технологии содержания скота затраты труда и материальных средств увеличиваются. Это связано с транспортировкой кормов, навоза, большим расходом электроэнергии, топлива, подготовкой кормов к скармливанию.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Интенсивно-пастбищная технология производства предусматривает продление пастбищного периода путем создания специальных позднее осенних и зимних пастбищ. Для пастьбы поздней осенью и зимой выделяют участки с высокостебельным травостоем. На таких пастбищах в хорошую погоду животных пасут обычно весь световой день, возвращая на ночь на ферму.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Технология мясного скотоводства включает три основных элемента: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воспроизводство, подсосное выращивание телят под коровами до 6...8-месячного возраста, сезонные зимне-весенние или весенне-летние отелы и соответственно сезонная случка коров и телок;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выращивание достаточного количества молодняка для ремонта;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доращивание и интенсивный откорм сверхремонтного молодняка и выбракованного взрослого скота.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Наряду с подсосным выращиванием телят в мясном скотоводстве существуют и другие методы, в частности подсосно-поддойный, групповое выращивание телят под коровами-кормилицами, раздельное содержание телят и коров в течение всего подсосного периода.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404664"/>
            <a:ext cx="84249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целом процесс выращивание молодняка на мясо отвечает стандартам производства.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Выдержана средняя продолжительность периодов выращивания (6 месяцев -180 дней), доращивания (7 месяцев - 210 дней) и откорма бычков ( 5 месяцев - 150 дней), среднесуточные привесы (705 г), живая масса к концу откорма (410 кг), прирост за отдельные периоды и в целом за время производства отвечают нормативам.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ryazagro.ru/upload/iblock/6a8/m_pr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0821"/>
            <a:ext cx="9144000" cy="49271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620688"/>
            <a:ext cx="6760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Мясом - принято называть тушу убитого животного, состоящую из совокупности тканей: мышечной, соединительной, жировой и костной.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Содержание мышц в туше крупного рогатого скота составляет 57-62 %, соединительной ткани - 10-14, жировой – 10-15, костной – 15-22% (у животных скороспелого мясного типа – 15-17 %, у молочного скота - 18-22%).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crimea9.ru/wp-content/uploads/2014/11/Tushi-my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460432" cy="51301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1169" y="188640"/>
            <a:ext cx="1980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Тушки КРС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Закономерности роста мышечной ткани аналогичны особенностям роста костяка.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Причем при обильном и полноценном кормлении наиболее интенсивный рост мышц происходит в первые 12-18мес. жизни.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После 1,5 лет скорость снижается. Быстрый рост мышц при одновременном замедленном росте костяка приводит к увеличению с возрастом выхода съедобных частей туши.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Отложение жира связано с изменением обмена веществ в организме в процессе его развития. При обильном кормлении отложение жира начинается раньше и в большем количестве. У крупного рогатого скота различают три категории жира: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 - подкожный жир. Наибольшее скопление его имеется в области тазовой части, поясницы, последних ребер. Он защищает мышцы от высыхания. Очень большие отложения нежелательны;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II - межмышечный жир. Откладывается в виде скоплений между мышцами, походу кровеносных сосудов, нервов и в местах сильно развитой рыхлой соединительной ткани;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III - внутримышечный жир. Располагается между мышечными пучками и волокнами (обусловливает «мраморность» мяса). Содержание его значительно колеблется в отдельных мышцах и частях туши, что определяет их питательную ценность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alexsolor.ru/wp-content/uploads/2014/07/18495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830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605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Мясную продуктивность оценивают при жизни животных и после их убоя. К основным показателям мясной продуктивности скота при жизни относят живую массу, среднесуточный прирост, упитанность и оплату корма продукцией.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Более объективную оценку мясной продуктивности скота дают после его убоя. При этом учитывают следующие показатели: убойную массу, массу жира-сырца и других продуктов убоя, убойный выход, морфологический состав туши, химический состав мякотной части туши, мышечно-костное отношение. Убойная масса - это масса туши с внутренним жиром, но без головы, шкуры, ног, хвоста, внутренностей. Убойный выход - это отношение убоиной массы к предубойной массе, выраженное в процентах. Убойный выход хорошо откормленного мясного скота оставляет 60-65 %, молочного 50-55 %.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533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оценке качества мяса учитывают цвет мышечной ткани, показатель рН, влагоемкость и др. Мышцы телят имеют бледно-розовую окраску, а взрослого скота - темно-красную. У коров, телок и кастратов мышцы светлее, чем у быков.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Уровень мясной продуктивности крупного рогатого скота, а также качество говядины зависят от наследственности, физиологического состояния, условий кормления, содержания и использования животных.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140</TotalTime>
  <Words>1418</Words>
  <Application>Microsoft Office PowerPoint</Application>
  <PresentationFormat>Экран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Блохина</cp:lastModifiedBy>
  <cp:revision>17</cp:revision>
  <dcterms:created xsi:type="dcterms:W3CDTF">2018-01-09T14:54:25Z</dcterms:created>
  <dcterms:modified xsi:type="dcterms:W3CDTF">2020-04-20T10:00:49Z</dcterms:modified>
</cp:coreProperties>
</file>