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7" r:id="rId5"/>
    <p:sldId id="259" r:id="rId6"/>
    <p:sldId id="268" r:id="rId7"/>
    <p:sldId id="263" r:id="rId8"/>
    <p:sldId id="269" r:id="rId9"/>
    <p:sldId id="261" r:id="rId10"/>
    <p:sldId id="260" r:id="rId11"/>
    <p:sldId id="270" r:id="rId12"/>
    <p:sldId id="262" r:id="rId13"/>
    <p:sldId id="271" r:id="rId14"/>
    <p:sldId id="264" r:id="rId15"/>
    <p:sldId id="265" r:id="rId16"/>
    <p:sldId id="266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3" y="188640"/>
            <a:ext cx="7406208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На тему «Условия получения здорового молодняка и его сохранение. Структура и оборот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стада»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208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548680"/>
            <a:ext cx="7543800" cy="5242520"/>
          </a:xfrm>
        </p:spPr>
        <p:txBody>
          <a:bodyPr/>
          <a:lstStyle/>
          <a:p>
            <a:pPr algn="ctr"/>
            <a:r>
              <a:rPr lang="ru-RU" sz="1800" b="1" dirty="0" smtClean="0"/>
              <a:t>Кормление и содержание </a:t>
            </a:r>
            <a:r>
              <a:rPr lang="ru-RU" sz="1800" b="1" dirty="0"/>
              <a:t>стельных </a:t>
            </a:r>
            <a:r>
              <a:rPr lang="ru-RU" sz="1800" b="1" dirty="0" smtClean="0"/>
              <a:t>коров</a:t>
            </a:r>
            <a:br>
              <a:rPr lang="ru-RU" sz="1800" b="1" dirty="0" smtClean="0"/>
            </a:br>
            <a:r>
              <a:rPr lang="ru-RU" sz="1800" dirty="0" smtClean="0"/>
              <a:t>-в </a:t>
            </a:r>
            <a:r>
              <a:rPr lang="ru-RU" sz="1800" dirty="0"/>
              <a:t>течение сухостойного периода следует тщательно проверять  вымя, его состояние и при необходимости  назначать необходимое лечение;</a:t>
            </a:r>
            <a:br>
              <a:rPr lang="ru-RU" sz="1800" dirty="0"/>
            </a:br>
            <a:r>
              <a:rPr lang="ru-RU" sz="1800" dirty="0" smtClean="0"/>
              <a:t>-стельным </a:t>
            </a:r>
            <a:r>
              <a:rPr lang="ru-RU" sz="1800" dirty="0"/>
              <a:t>коровам  желательно представлять моцион - это 2-3 часа выпускать на баз или на 2-3 км обеспечивать принудительную прогулку;</a:t>
            </a:r>
            <a:br>
              <a:rPr lang="ru-RU" sz="1800" dirty="0"/>
            </a:br>
            <a:r>
              <a:rPr lang="ru-RU" sz="1800" dirty="0" smtClean="0"/>
              <a:t>-в </a:t>
            </a:r>
            <a:r>
              <a:rPr lang="ru-RU" sz="1800" dirty="0"/>
              <a:t>стойловый  период положительное влияние на физиологическое состояние новорожденных  телят оказывает облучение стельных сухостойных коров ультрафиолетовыми  лучами. </a:t>
            </a:r>
            <a:br>
              <a:rPr lang="ru-RU" sz="1800" dirty="0"/>
            </a:br>
            <a:r>
              <a:rPr lang="ru-RU" sz="1800" dirty="0" smtClean="0"/>
              <a:t>-перед </a:t>
            </a:r>
            <a:r>
              <a:rPr lang="ru-RU" sz="1800" dirty="0"/>
              <a:t>самым  отелом заднюю часть туловища коровы обмывают -3 %-</a:t>
            </a:r>
            <a:r>
              <a:rPr lang="ru-RU" sz="1800" dirty="0" err="1"/>
              <a:t>ным</a:t>
            </a:r>
            <a:r>
              <a:rPr lang="ru-RU" sz="1800" dirty="0"/>
              <a:t> раствором лизола, наружные половые органы 0,1 %-</a:t>
            </a:r>
            <a:r>
              <a:rPr lang="ru-RU" sz="1800" dirty="0" err="1"/>
              <a:t>ным</a:t>
            </a:r>
            <a:r>
              <a:rPr lang="ru-RU" sz="1800" dirty="0"/>
              <a:t> раствором марганцовокислого калия. Пол, стойло, кормушки, </a:t>
            </a:r>
            <a:r>
              <a:rPr lang="ru-RU" sz="1800" dirty="0" err="1"/>
              <a:t>жижестоки</a:t>
            </a:r>
            <a:r>
              <a:rPr lang="ru-RU" sz="1800" dirty="0"/>
              <a:t> дезинфицируют горячим щелоком (раствор хлорной извести 10-20 %-</a:t>
            </a:r>
            <a:r>
              <a:rPr lang="ru-RU" sz="1800" dirty="0" err="1"/>
              <a:t>ным</a:t>
            </a:r>
            <a:r>
              <a:rPr lang="ru-RU" sz="1800" dirty="0"/>
              <a:t> (известковое молоко) - СаОС12), после чего пол застилает чистой, сухой соломой.</a:t>
            </a:r>
          </a:p>
        </p:txBody>
      </p:sp>
    </p:spTree>
    <p:extLst>
      <p:ext uri="{BB962C8B-B14F-4D97-AF65-F5344CB8AC3E}">
        <p14:creationId xmlns:p14="http://schemas.microsoft.com/office/powerpoint/2010/main" xmlns="" val="1952341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2740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88640"/>
            <a:ext cx="7543800" cy="5602560"/>
          </a:xfrm>
        </p:spPr>
        <p:txBody>
          <a:bodyPr/>
          <a:lstStyle/>
          <a:p>
            <a:pPr algn="ctr"/>
            <a:r>
              <a:rPr lang="ru-RU" sz="2400" b="1" dirty="0"/>
              <a:t>Технология выращивания ремонтных телок и нетелей в специализированных комплексах</a:t>
            </a:r>
            <a:br>
              <a:rPr lang="ru-RU" sz="2400" b="1" dirty="0"/>
            </a:br>
            <a:r>
              <a:rPr lang="ru-RU" sz="2400" dirty="0"/>
              <a:t>В настоящее время все более широкое распространение получает выращивание ремонтных телок и нетелей в специализированных хозяйствах. При этом основными элементами технологии являются следующие: цикличное комплектование специализированного хозяйства одновозрастными животными по заранее установленному графику</a:t>
            </a:r>
            <a:r>
              <a:rPr lang="ru-RU" sz="2400" dirty="0" smtClean="0"/>
              <a:t>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292999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864424" cy="514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6542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5386536"/>
          </a:xfrm>
        </p:spPr>
        <p:txBody>
          <a:bodyPr/>
          <a:lstStyle/>
          <a:p>
            <a:pPr algn="ctr"/>
            <a:r>
              <a:rPr lang="ru-RU" sz="2400" b="1" dirty="0" smtClean="0"/>
              <a:t>Примерные рационы (комбинированный тип кормления) для ремонтных телок </a:t>
            </a:r>
            <a:r>
              <a:rPr lang="ru-RU" sz="2400" b="1" dirty="0"/>
              <a:t>при </a:t>
            </a:r>
            <a:r>
              <a:rPr lang="ru-RU" sz="2400" b="1" dirty="0" smtClean="0"/>
              <a:t>выращивании коров живой </a:t>
            </a:r>
            <a:r>
              <a:rPr lang="ru-RU" sz="2400" b="1" dirty="0"/>
              <a:t>массой  </a:t>
            </a:r>
            <a:r>
              <a:rPr lang="ru-RU" sz="2400" b="1" dirty="0" smtClean="0"/>
              <a:t>500-550 кг на голову в сутки ( по А. П. Калашникову и др., 2003)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882" y="2636912"/>
            <a:ext cx="63531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2263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5530552"/>
          </a:xfrm>
        </p:spPr>
        <p:txBody>
          <a:bodyPr/>
          <a:lstStyle/>
          <a:p>
            <a:pPr algn="ctr"/>
            <a:r>
              <a:rPr lang="ru-RU" sz="2400" b="1" dirty="0"/>
              <a:t>Структура и оборот стада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Важное направление интенсификации животноводства - рациональная структура стада. </a:t>
            </a:r>
            <a:r>
              <a:rPr lang="ru-RU" sz="2400" dirty="0" smtClean="0"/>
              <a:t> </a:t>
            </a:r>
            <a:r>
              <a:rPr lang="ru-RU" sz="2400" dirty="0"/>
              <a:t>Для оптимизации структуры стада широко используют экономико-математические методы</a:t>
            </a:r>
            <a:r>
              <a:rPr lang="ru-RU" sz="2400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Оборот и структура стада - две стороны процесса воспроизводства. </a:t>
            </a:r>
            <a:br>
              <a:rPr lang="ru-RU" sz="2400" dirty="0"/>
            </a:br>
            <a:r>
              <a:rPr lang="ru-RU" sz="2400" dirty="0"/>
              <a:t>Оборот стада служит основой для обоснования объемов производства продукции, потребности в кормах, производственных построек, </a:t>
            </a:r>
            <a:r>
              <a:rPr lang="ru-RU" sz="2400" dirty="0" smtClean="0"/>
              <a:t>оборудования.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84848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5530552"/>
          </a:xfrm>
        </p:spPr>
        <p:txBody>
          <a:bodyPr/>
          <a:lstStyle/>
          <a:p>
            <a:pPr algn="ctr"/>
            <a:r>
              <a:rPr lang="ru-RU" sz="2000" b="1" dirty="0" smtClean="0"/>
              <a:t>Вывод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Подведя итоги можно сказать, что для получения определенного поголовья скота необходимо проводить комплекс зооветеринарных мероприятий, направленных на создание оптимальных условий для </a:t>
            </a:r>
            <a:r>
              <a:rPr lang="ru-RU" sz="2000" dirty="0" err="1"/>
              <a:t>оплодотворяемости</a:t>
            </a:r>
            <a:r>
              <a:rPr lang="ru-RU" sz="2000" dirty="0"/>
              <a:t> коров и телок. Помимо этого следует учитывать, что выращивание молодняка должно быть направлено на формирование хорошо развитых животных с крепкой конституцией и высокой продуктивностью.</a:t>
            </a:r>
            <a:br>
              <a:rPr lang="ru-RU" sz="2000" dirty="0"/>
            </a:br>
            <a:r>
              <a:rPr lang="ru-RU" sz="2000" dirty="0"/>
              <a:t>Также в обороте стада отражаются количественные и качественные показатели производства продукции, выполнение договорных обязательств, естественные и организационно-хозяйственные показатели воспроизводства стада. Интенсификация животноводства зависит от того, насколько правильно их учитывают организаторы производства</a:t>
            </a:r>
            <a:r>
              <a:rPr lang="ru-RU" sz="20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4525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692696"/>
            <a:ext cx="7543800" cy="576064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внимание!!!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4138"/>
            <a:ext cx="799288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3818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190184" cy="5328592"/>
          </a:xfrm>
        </p:spPr>
        <p:txBody>
          <a:bodyPr/>
          <a:lstStyle/>
          <a:p>
            <a:r>
              <a:rPr lang="ru-RU" sz="2400" dirty="0" smtClean="0"/>
              <a:t>                                      </a:t>
            </a:r>
            <a:r>
              <a:rPr lang="ru-RU" sz="2800" b="1" dirty="0" smtClean="0"/>
              <a:t>План: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Введение 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/>
              <a:t>2. </a:t>
            </a:r>
            <a:r>
              <a:rPr lang="ru-RU" sz="2400" dirty="0" smtClean="0"/>
              <a:t>Условия </a:t>
            </a:r>
            <a:r>
              <a:rPr lang="ru-RU" sz="2400" dirty="0"/>
              <a:t>получения здорового молодняка и его сохранение</a:t>
            </a:r>
            <a:br>
              <a:rPr lang="ru-RU" sz="2400" dirty="0"/>
            </a:br>
            <a:r>
              <a:rPr lang="ru-RU" sz="2400" b="1" dirty="0" smtClean="0"/>
              <a:t>3. </a:t>
            </a:r>
            <a:r>
              <a:rPr lang="ru-RU" sz="2400" dirty="0" smtClean="0"/>
              <a:t>Выращивание </a:t>
            </a:r>
            <a:r>
              <a:rPr lang="ru-RU" sz="2400" dirty="0"/>
              <a:t>телок  в молочный период  и на подсосе</a:t>
            </a:r>
            <a:br>
              <a:rPr lang="ru-RU" sz="2400" dirty="0"/>
            </a:br>
            <a:r>
              <a:rPr lang="ru-RU" sz="2400" b="1" dirty="0" smtClean="0"/>
              <a:t>4. </a:t>
            </a:r>
            <a:r>
              <a:rPr lang="ru-RU" sz="2400" dirty="0" smtClean="0"/>
              <a:t>Кормление </a:t>
            </a:r>
            <a:r>
              <a:rPr lang="ru-RU" sz="2400" dirty="0"/>
              <a:t>и содержание  телок в </a:t>
            </a:r>
            <a:r>
              <a:rPr lang="ru-RU" sz="2400" dirty="0" err="1"/>
              <a:t>послемолочный</a:t>
            </a:r>
            <a:r>
              <a:rPr lang="ru-RU" sz="2400" dirty="0"/>
              <a:t> период</a:t>
            </a:r>
            <a:br>
              <a:rPr lang="ru-RU" sz="2400" dirty="0"/>
            </a:br>
            <a:r>
              <a:rPr lang="ru-RU" sz="2400" b="1" dirty="0" smtClean="0"/>
              <a:t>5. </a:t>
            </a:r>
            <a:r>
              <a:rPr lang="ru-RU" sz="2400" dirty="0" smtClean="0"/>
              <a:t>Кормление </a:t>
            </a:r>
            <a:r>
              <a:rPr lang="ru-RU" sz="2400" dirty="0"/>
              <a:t>и содержание стельных коров</a:t>
            </a:r>
            <a:br>
              <a:rPr lang="ru-RU" sz="2400" dirty="0"/>
            </a:br>
            <a:r>
              <a:rPr lang="ru-RU" sz="2400" b="1" dirty="0" smtClean="0"/>
              <a:t>6. </a:t>
            </a:r>
            <a:r>
              <a:rPr lang="ru-RU" sz="2400" dirty="0" smtClean="0"/>
              <a:t>Технология </a:t>
            </a:r>
            <a:r>
              <a:rPr lang="ru-RU" sz="2400" dirty="0"/>
              <a:t>выращивания ремонтных телок и нетелей в специализированных комплексах</a:t>
            </a:r>
            <a:br>
              <a:rPr lang="ru-RU" sz="2400" dirty="0"/>
            </a:br>
            <a:r>
              <a:rPr lang="ru-RU" sz="2400" b="1" dirty="0" smtClean="0"/>
              <a:t>7. </a:t>
            </a:r>
            <a:r>
              <a:rPr lang="ru-RU" sz="2400" dirty="0" smtClean="0"/>
              <a:t>Структура </a:t>
            </a:r>
            <a:r>
              <a:rPr lang="ru-RU" sz="2400" dirty="0"/>
              <a:t>и оборот </a:t>
            </a:r>
            <a:r>
              <a:rPr lang="ru-RU" sz="2400" dirty="0" smtClean="0"/>
              <a:t>стада</a:t>
            </a:r>
            <a:br>
              <a:rPr lang="ru-RU" sz="2400" dirty="0" smtClean="0"/>
            </a:br>
            <a:r>
              <a:rPr lang="ru-RU" sz="2400" b="1" dirty="0" smtClean="0"/>
              <a:t>8. </a:t>
            </a:r>
            <a:r>
              <a:rPr lang="ru-RU" sz="2400" dirty="0" smtClean="0"/>
              <a:t>Вывод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96552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3" cy="6120680"/>
          </a:xfrm>
        </p:spPr>
        <p:txBody>
          <a:bodyPr/>
          <a:lstStyle/>
          <a:p>
            <a:pPr algn="ctr"/>
            <a:r>
              <a:rPr lang="ru-RU" sz="2400" b="1" dirty="0"/>
              <a:t>Введение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Главными </a:t>
            </a:r>
            <a:r>
              <a:rPr lang="ru-RU" sz="2400" dirty="0"/>
              <a:t>условиями рационального выращивания молочного скота являются нормальное развитие организма в эмбриональный период и постнатальное выращивание ремонтного молодняка в условиях оптимального уровня и типа кормления и надлежащего содержания и ухода. </a:t>
            </a:r>
            <a:br>
              <a:rPr lang="ru-RU" sz="2400" dirty="0"/>
            </a:br>
            <a:r>
              <a:rPr lang="ru-RU" sz="2400" dirty="0" smtClean="0"/>
              <a:t>Одновременно </a:t>
            </a:r>
            <a:r>
              <a:rPr lang="ru-RU" sz="2400" dirty="0"/>
              <a:t>с этим рациональная система выращивания ремонтных телок и нетелей должна быть экономически эффективной и обеспечивать высокую производительность труда, как в условиях фермерских хозяйств, так и производства на крупных фермах и промышленных комплексах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10047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798378" cy="46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4827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5386536"/>
          </a:xfrm>
        </p:spPr>
        <p:txBody>
          <a:bodyPr/>
          <a:lstStyle/>
          <a:p>
            <a:pPr algn="ctr"/>
            <a:r>
              <a:rPr lang="ru-RU" sz="2400" b="1" dirty="0"/>
              <a:t>Условия получения здорового молодняка и его сохранение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Развитие и стойкость новорожденного молодняка в большей степени зависят от условий содержания, ухода и уровня кормления коров-матерей в период их стельности, особенно в последние 2-3 месяца перед отелом.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018488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883" y="836712"/>
            <a:ext cx="742741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7853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5314528"/>
          </a:xfrm>
        </p:spPr>
        <p:txBody>
          <a:bodyPr/>
          <a:lstStyle/>
          <a:p>
            <a:pPr algn="ctr"/>
            <a:r>
              <a:rPr lang="ru-RU" sz="2400" b="1" dirty="0"/>
              <a:t>Выращивание телок  в молочный период  и на </a:t>
            </a:r>
            <a:r>
              <a:rPr lang="ru-RU" sz="2400" b="1" dirty="0" smtClean="0"/>
              <a:t>подсосе</a:t>
            </a:r>
            <a:br>
              <a:rPr lang="ru-RU" sz="2400" b="1" dirty="0" smtClean="0"/>
            </a:br>
            <a:r>
              <a:rPr lang="ru-RU" sz="2400" b="1" dirty="0" smtClean="0"/>
              <a:t>Годовые нормы для молодняка молочного скота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50263"/>
            <a:ext cx="63341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3996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139174" cy="470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5474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548680"/>
            <a:ext cx="7543800" cy="5242520"/>
          </a:xfrm>
        </p:spPr>
        <p:txBody>
          <a:bodyPr/>
          <a:lstStyle/>
          <a:p>
            <a:pPr algn="ctr"/>
            <a:r>
              <a:rPr lang="ru-RU" sz="2400" b="1" dirty="0"/>
              <a:t>Кормление и содержание  телок в </a:t>
            </a:r>
            <a:r>
              <a:rPr lang="ru-RU" sz="2400" b="1" dirty="0" err="1"/>
              <a:t>послемолочный</a:t>
            </a:r>
            <a:r>
              <a:rPr lang="ru-RU" sz="2400" b="1" dirty="0"/>
              <a:t> </a:t>
            </a:r>
            <a:r>
              <a:rPr lang="ru-RU" sz="2400" b="1" dirty="0" smtClean="0"/>
              <a:t>период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Основная </a:t>
            </a:r>
            <a:r>
              <a:rPr lang="ru-RU" sz="2400" dirty="0"/>
              <a:t>задача в этот период (с 3-6 до 24-месячного  возраста)-обеспечение нормального роста и развития телок, своевременное оплодотворение и формирование у них высокой молочной продуктивности.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Телки </a:t>
            </a:r>
            <a:r>
              <a:rPr lang="ru-RU" sz="2400" dirty="0"/>
              <a:t>выращиваются по группам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от 6 до 9 месяцев (40-50 телок);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9 до 12 месяцев (100-120 телок),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12 до 18 (120-150) </a:t>
            </a:r>
            <a:br>
              <a:rPr lang="ru-RU" sz="2400" dirty="0"/>
            </a:br>
            <a:r>
              <a:rPr lang="ru-RU" sz="2400" dirty="0" smtClean="0"/>
              <a:t>от </a:t>
            </a:r>
            <a:r>
              <a:rPr lang="ru-RU" sz="2400" dirty="0"/>
              <a:t>18 до 24 (120-150).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22370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113</TotalTime>
  <Words>82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 ПРЕЗЕНТАЦИЯ На тему «Условия получения здорового молодняка и его сохранение. Структура и оборот стада» </vt:lpstr>
      <vt:lpstr>                                      План: 1. Введение   2. Условия получения здорового молодняка и его сохранение 3. Выращивание телок  в молочный период  и на подсосе 4. Кормление и содержание  телок в послемолочный период 5. Кормление и содержание стельных коров 6. Технология выращивания ремонтных телок и нетелей в специализированных комплексах 7. Структура и оборот стада 8. Вывод </vt:lpstr>
      <vt:lpstr>Введение Главными условиями рационального выращивания молочного скота являются нормальное развитие организма в эмбриональный период и постнатальное выращивание ремонтного молодняка в условиях оптимального уровня и типа кормления и надлежащего содержания и ухода.  Одновременно с этим рациональная система выращивания ремонтных телок и нетелей должна быть экономически эффективной и обеспечивать высокую производительность труда, как в условиях фермерских хозяйств, так и производства на крупных фермах и промышленных комплексах.  </vt:lpstr>
      <vt:lpstr>Слайд 4</vt:lpstr>
      <vt:lpstr>Условия получения здорового молодняка и его сохранение Развитие и стойкость новорожденного молодняка в большей степени зависят от условий содержания, ухода и уровня кормления коров-матерей в период их стельности, особенно в последние 2-3 месяца перед отелом.        </vt:lpstr>
      <vt:lpstr>Слайд 6</vt:lpstr>
      <vt:lpstr>Выращивание телок  в молочный период  и на подсосе Годовые нормы для молодняка молочного скота          </vt:lpstr>
      <vt:lpstr>Слайд 8</vt:lpstr>
      <vt:lpstr>Кормление и содержание  телок в послемолочный период Основная задача в этот период (с 3-6 до 24-месячного  возраста)-обеспечение нормального роста и развития телок, своевременное оплодотворение и формирование у них высокой молочной продуктивности.  Телки выращиваются по группам:  от 6 до 9 месяцев (40-50 телок);  от 9 до 12 месяцев (100-120 телок),  от 12 до 18 (120-150)  от 18 до 24 (120-150).  </vt:lpstr>
      <vt:lpstr>Кормление и содержание стельных коров -в течение сухостойного периода следует тщательно проверять  вымя, его состояние и при необходимости  назначать необходимое лечение; -стельным коровам  желательно представлять моцион - это 2-3 часа выпускать на баз или на 2-3 км обеспечивать принудительную прогулку; -в стойловый  период положительное влияние на физиологическое состояние новорожденных  телят оказывает облучение стельных сухостойных коров ультрафиолетовыми  лучами.  -перед самым  отелом заднюю часть туловища коровы обмывают -3 %-ным раствором лизола, наружные половые органы 0,1 %-ным раствором марганцовокислого калия. Пол, стойло, кормушки, жижестоки дезинфицируют горячим щелоком (раствор хлорной извести 10-20 %-ным (известковое молоко) - СаОС12), после чего пол застилает чистой, сухой соломой.</vt:lpstr>
      <vt:lpstr>Слайд 11</vt:lpstr>
      <vt:lpstr>Технология выращивания ремонтных телок и нетелей в специализированных комплексах В настоящее время все более широкое распространение получает выращивание ремонтных телок и нетелей в специализированных хозяйствах. При этом основными элементами технологии являются следующие: цикличное комплектование специализированного хозяйства одновозрастными животными по заранее установленному графику.   </vt:lpstr>
      <vt:lpstr>Слайд 13</vt:lpstr>
      <vt:lpstr>Примерные рационы (комбинированный тип кормления) для ремонтных телок при выращивании коров живой массой  500-550 кг на голову в сутки ( по А. П. Калашникову и др., 2003)         </vt:lpstr>
      <vt:lpstr>Структура и оборот стада Важное направление интенсификации животноводства - рациональная структура стада.  Для оптимизации структуры стада широко используют экономико-математические методы. Оборот и структура стада - две стороны процесса воспроизводства.  Оборот стада служит основой для обоснования объемов производства продукции, потребности в кормах, производственных построек, оборудования.  </vt:lpstr>
      <vt:lpstr>Вывод  Подведя итоги можно сказать, что для получения определенного поголовья скота необходимо проводить комплекс зооветеринарных мероприятий, направленных на создание оптимальных условий для оплодотворяемости коров и телок. Помимо этого следует учитывать, что выращивание молодняка должно быть направлено на формирование хорошо развитых животных с крепкой конституцией и высокой продуктивностью. Также в обороте стада отражаются количественные и качественные показатели производства продукции, выполнение договорных обязательств, естественные и организационно-хозяйственные показатели воспроизводства стада. Интенсификация животноводства зависит от того, насколько правильно их учитывают организаторы производства.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СЕЛЬСКОГО ХОЗЯЙСТВА РФ ДЕПАРТАМЕНТ НАУЧНО-ТЕХНОЛОГИЧЕСКОЙ ПОЛИТИКИ И ОБРАЗОВАНИЯ ФГБОУ ВО КОСТРОМСКАЯ ГСХА   Факультет ветеринарной медицины и зоотехнии Кафедра «Частной зоотехнии, разведения и генетики» Дисциплина «Разведение с основами частной зоотехнии»    ПРЕЗЕНТАЦИЯ На тему «Условия получения здорового молодняка и его сохранение. Структура и оборот стада»                                             Выполнила студент 2 курса 522 группы                          Шкильнюк Мария Андреевна                                                Преподаватель: Блохина Вера Анатольевна кандидат сельскохозяйственных наук, доцент               Оценка: ___________    Караваево Костромская ГСХА 2017г.</dc:title>
  <dc:creator>Admin</dc:creator>
  <cp:lastModifiedBy>Блохина</cp:lastModifiedBy>
  <cp:revision>9</cp:revision>
  <dcterms:created xsi:type="dcterms:W3CDTF">2017-12-18T18:33:27Z</dcterms:created>
  <dcterms:modified xsi:type="dcterms:W3CDTF">2020-04-20T10:14:19Z</dcterms:modified>
</cp:coreProperties>
</file>