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A5E9ED-3961-4C46-B6F6-54E19DF48A02}">
          <p14:sldIdLst>
            <p14:sldId id="256"/>
            <p14:sldId id="257"/>
            <p14:sldId id="262"/>
            <p14:sldId id="263"/>
            <p14:sldId id="264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C93B5-0F5C-490A-8BEA-FFCEEA2B5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37E4C9-FABD-400F-896E-8717DB9AA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B5AF89-45DA-4568-8E87-17E9F2A1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010802-EEA4-4563-ABC3-9BFFD6D7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1524BF-F57C-4DF2-96AD-8BAF9ED6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1FFBD-B19D-4E03-B453-7EF9BADE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70507D-6CA9-4E7A-AD1E-7C6B5B0B8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60E77E-82BD-44F0-A689-F4B37906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5A4745-E49B-4191-9763-3334A16D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762F3D-0CE8-44B6-8CDE-3F1C5C2C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5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C77801-4F77-4285-ABA6-7911DF5EF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8A4A38-69A4-45B0-94F7-264D82116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CA68D9-BD84-4EC2-AD00-8811DFD7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72804C-DC19-4FEF-A19D-0C029942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1F2886-C710-4FCC-9332-D3325AA6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5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A5B0-0388-4F97-A55E-03A2C283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B36B56-994E-41F2-8EA7-84B59839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A5DF62-637B-4039-99F9-470E6E17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B21977-C3C4-4C40-9D89-537806BE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FFC9D3-97CC-4428-94C1-1FFD69E6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34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D3F7F-CBC7-47A6-9F8F-295FE710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0DD4FD-96EB-4E4C-86CC-9021B6051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C615F-6186-461F-AB3C-EC35F80C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65A50-028C-46CD-A1C1-DA1A844B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4266CC-C904-4F53-8A87-DA493600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7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9FB1A-6D41-44B2-A1BD-C3B040FE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275D7-83B2-4FA0-8BAB-C11E33515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63FE71-4A73-4A25-AB72-B06EB4FE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68793-1B10-476D-874C-C6CCCB34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65A2D8-FB22-47FC-A70A-106BC51F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C4D4A8-B421-4A4A-91B5-B9443A1C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6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C46E6-F3F6-4DA5-B264-E8D726D7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D8C0D1-2A21-4021-8F03-402BB7902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B8C80C-0858-46A3-91E5-D665C5BDF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60BAF2-3B43-4D66-A575-21521C040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5022E62-0BC3-4D86-88C8-A2A93032E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7B5933-F5C3-42AF-A054-03C9DF7D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D3CFB3-6886-4D12-9B9D-4542D78AA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4413A3-93CE-49E4-B387-447AF71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8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CC10E-C3E0-4CA1-A1C6-9E3477A85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74FF6D-8E70-4A44-B2F6-B45AAA15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5FFFDA-9DC3-48CD-96E6-C4C4687B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B16BA7-9B89-4A85-956A-0B66A1C2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7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E6B419-AAA6-4BCF-84D6-CDFE2613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DF26A8-3352-48D3-8928-13D471B7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4C328E-C95F-456E-81B1-E0FCACB9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7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5385D-0327-469A-93C5-396E8194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3128F-1BFE-4EB8-B422-600D5B8C2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BC5215-1DDE-4CEA-90C9-AA56E4E4F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09B5CE-2925-42DD-B1D5-321A3ACC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69F2CE-9CFE-42B6-933D-2207AD87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FC8D99-E156-418A-85F9-98A8ED14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2EAE8-15DF-4E91-AB59-55B74A499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081D56-2565-4FEC-A5CB-6F36E36F5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8730B8-58D3-4574-9670-F3D37D02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429218-52B2-446A-9B11-FCEF0987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DED1CE-D422-4517-8092-D3BB1C50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D6A30F-BC86-4ED6-97D4-D4A41740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57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F67CB-B1B2-450F-AA43-3D68215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DF8C01-81DD-4C53-9012-529107A0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1A57B9-02E2-4976-92D8-73DAAC198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5A69-5BD5-4785-B84D-CEFC942FED2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A6DD8-0548-4796-89A5-15906AA3B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3CDBC-FB6B-4AF3-BB57-F53C1B6C5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B0E0-CD0D-4E28-9635-0773A804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77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E03D2-A693-44B9-BF00-C99DD968C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2546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/>
              <a:t>Формула изобретения </a:t>
            </a:r>
            <a:r>
              <a:rPr lang="ru-RU" dirty="0">
                <a:solidFill>
                  <a:srgbClr val="FF0000"/>
                </a:solidFill>
              </a:rPr>
              <a:t>название изобретения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7A2CCA-F81C-4357-9199-C518DEE6A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3992"/>
            <a:ext cx="9144000" cy="253371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Презентация на конкурс </a:t>
            </a:r>
          </a:p>
          <a:p>
            <a:r>
              <a:rPr lang="ru-RU" sz="3200" dirty="0"/>
              <a:t>подготовлена студентом группы </a:t>
            </a:r>
            <a:r>
              <a:rPr lang="ru-RU" sz="3200" dirty="0">
                <a:solidFill>
                  <a:srgbClr val="FF0000"/>
                </a:solidFill>
              </a:rPr>
              <a:t>***</a:t>
            </a:r>
          </a:p>
          <a:p>
            <a:r>
              <a:rPr lang="ru-RU" sz="3200" dirty="0">
                <a:solidFill>
                  <a:srgbClr val="FF0000"/>
                </a:solidFill>
              </a:rPr>
              <a:t>ФИО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Костромская ГСХА</a:t>
            </a:r>
          </a:p>
          <a:p>
            <a:r>
              <a:rPr lang="ru-RU"/>
              <a:t>20__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9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293DB-2C45-4B30-B571-F23E0E32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информации в патенте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32AC9-4071-4F56-B6ED-39698E5D3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На слайде приводится краткое описание структуры информации в патенте. Для подготовки этого слайда необходимо проанализировать содержание 3-4 патентов, а также можно изучить специальные материалы, помогающие составлять описание патента.</a:t>
            </a:r>
          </a:p>
        </p:txBody>
      </p:sp>
    </p:spTree>
    <p:extLst>
      <p:ext uri="{BB962C8B-B14F-4D97-AF65-F5344CB8AC3E}">
        <p14:creationId xmlns:p14="http://schemas.microsoft.com/office/powerpoint/2010/main" val="30036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A15C8-763E-4C2D-BD08-5AF6DA74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Формула изобретения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название устройства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51D9-5BA6-471A-9BF3-998B967A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3,4,5 слайдах может быть приведено краткое описание структуры информации, представляемой изобретателем в формуле изобретения. Кроме этого, на слайдах необходимо отразить формулу рассматриваемого изобретения и год изобретения. А также в содержании слайдов могут быть даны пояснения к формуле изобретения, например, кратко отражен физический или технический эффект, приведена схема технического решения (устройства), отражена проблема, разрешаемая с помощью данного изобретения. Для подготовки этих слайдов рекомендуется проанализировать содержание 3-4 патентов, изучить содержание выбранного патента, рассмотреть аналоги изобретения, представленные в списке источников, при необходимости изучить физический или технический эффект, используемый в изобретении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9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A15C8-763E-4C2D-BD08-5AF6DA74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Формула изобретения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название устройства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51D9-5BA6-471A-9BF3-998B967A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4,5,6 слайдах может быть приведено краткое описание структуры информации, представляемой изобретателем в формуле изобретения. Кроме этого, на слайдах необходимо отразить формулу рассматриваемого изобретения и год изобретения. А также в содержании слайдов могут быть даны пояснения к формуле изобретения, например, кратко отражен физический или технический эффект, приведена схема технического решения (устройства), отражена проблема, разрешаемая с помощью данного изобретения. Для подготовки этих слайдов рекомендуется проанализировать содержание 3-4 патентов, изучить содержание выбранного патента, рассмотреть аналоги изобретения, представленные в списке источников, при необходимости изучить физический или технический эффект, используемый в изобретении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1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A15C8-763E-4C2D-BD08-5AF6DA74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Формула изобретения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название устройства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51D9-5BA6-471A-9BF3-998B967A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4,5,6 слайдах может быть приведено краткое описание структуры информации, представляемой изобретателем в формуле изобретения. Кроме этого, на слайдах необходимо отразить формулу рассматриваемого изобретения и год изобретения. А также в содержании слайдов могут быть даны пояснения к формуле изобретения, например, кратко отражен физический или технический эффект, приведена схема технического решения (устройства), отражена проблема, разрешаемая с помощью данного изобретения. Для подготовки этих слайдов рекомендуется проанализировать содержание 3-4 патентов, изучить содержание выбранного патента, рассмотреть аналоги изобретения, представленные в списке источников, при необходимости изучить физический или технический эффект, используемый в изобретении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8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A15C8-763E-4C2D-BD08-5AF6DA74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Аналоги изобретения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51D9-5BA6-471A-9BF3-998B967A5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303"/>
            <a:ext cx="10515600" cy="297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Приводится список ссылок на аналоги изобретения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(копируется из патента).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8A15C8-763E-4C2D-BD08-5AF6DA74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Область применения изобретения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51D9-5BA6-471A-9BF3-998B967A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область применения изобретения.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85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401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Формула изобретения название изобретения</vt:lpstr>
      <vt:lpstr>Структура информации в патенте</vt:lpstr>
      <vt:lpstr>Формула изобретения  название устройства</vt:lpstr>
      <vt:lpstr>Формула изобретения  название устройства</vt:lpstr>
      <vt:lpstr>Формула изобретения  название устройства</vt:lpstr>
      <vt:lpstr>Аналоги изобретения</vt:lpstr>
      <vt:lpstr>Область применения изобретения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Алексеевна Мамаева</dc:creator>
  <cp:lastModifiedBy>Irina</cp:lastModifiedBy>
  <cp:revision>12</cp:revision>
  <dcterms:created xsi:type="dcterms:W3CDTF">2022-04-27T16:22:02Z</dcterms:created>
  <dcterms:modified xsi:type="dcterms:W3CDTF">2023-11-23T11:53:44Z</dcterms:modified>
</cp:coreProperties>
</file>