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6" r:id="rId7"/>
    <p:sldId id="265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9A5E9ED-3961-4C46-B6F6-54E19DF48A02}">
          <p14:sldIdLst>
            <p14:sldId id="256"/>
            <p14:sldId id="257"/>
            <p14:sldId id="262"/>
            <p14:sldId id="263"/>
            <p14:sldId id="264"/>
            <p14:sldId id="266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DC93B5-0F5C-490A-8BEA-FFCEEA2B5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A37E4C9-FABD-400F-896E-8717DB9AA0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B5AF89-45DA-4568-8E87-17E9F2A19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5A69-5BD5-4785-B84D-CEFC942FED2E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010802-EEA4-4563-ABC3-9BFFD6D73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1524BF-F57C-4DF2-96AD-8BAF9ED69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B0E0-CD0D-4E28-9635-0773A804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85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11FFBD-B19D-4E03-B453-7EF9BADE8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B70507D-6CA9-4E7A-AD1E-7C6B5B0B8D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60E77E-82BD-44F0-A689-F4B37906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5A69-5BD5-4785-B84D-CEFC942FED2E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5A4745-E49B-4191-9763-3334A16D3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762F3D-0CE8-44B6-8CDE-3F1C5C2C3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B0E0-CD0D-4E28-9635-0773A804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15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4C77801-4F77-4285-ABA6-7911DF5EF8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E8A4A38-69A4-45B0-94F7-264D82116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CA68D9-BD84-4EC2-AD00-8811DFD7C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5A69-5BD5-4785-B84D-CEFC942FED2E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72804C-DC19-4FEF-A19D-0C0299425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1F2886-C710-4FCC-9332-D3325AA6A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B0E0-CD0D-4E28-9635-0773A804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957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6AA5B0-0388-4F97-A55E-03A2C2838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B36B56-994E-41F2-8EA7-84B598398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A5DF62-637B-4039-99F9-470E6E177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5A69-5BD5-4785-B84D-CEFC942FED2E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0B21977-C3C4-4C40-9D89-537806BEB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FFC9D3-97CC-4428-94C1-1FFD69E60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B0E0-CD0D-4E28-9635-0773A804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348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ED3F7F-CBC7-47A6-9F8F-295FE710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70DD4FD-96EB-4E4C-86CC-9021B6051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DC615F-6186-461F-AB3C-EC35F80C6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5A69-5BD5-4785-B84D-CEFC942FED2E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F65A50-028C-46CD-A1C1-DA1A844BA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4266CC-C904-4F53-8A87-DA4936003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B0E0-CD0D-4E28-9635-0773A804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273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F9FB1A-6D41-44B2-A1BD-C3B040FE3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B275D7-83B2-4FA0-8BAB-C11E335150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B63FE71-4A73-4A25-AB72-B06EB4FE8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3268793-1B10-476D-874C-C6CCCB344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5A69-5BD5-4785-B84D-CEFC942FED2E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065A2D8-FB22-47FC-A70A-106BC51F0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6C4D4A8-B421-4A4A-91B5-B9443A1C9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B0E0-CD0D-4E28-9635-0773A804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26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DC46E6-F3F6-4DA5-B264-E8D726D7F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DD8C0D1-2A21-4021-8F03-402BB7902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4B8C80C-0858-46A3-91E5-D665C5BDF9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F60BAF2-3B43-4D66-A575-21521C0408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5022E62-0BC3-4D86-88C8-A2A93032EE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F7B5933-F5C3-42AF-A054-03C9DF7DB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5A69-5BD5-4785-B84D-CEFC942FED2E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7D3CFB3-6886-4D12-9B9D-4542D78AA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74413A3-93CE-49E4-B387-447AF711A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B0E0-CD0D-4E28-9635-0773A804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68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7CC10E-C3E0-4CA1-A1C6-9E3477A85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174FF6D-8E70-4A44-B2F6-B45AAA154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5A69-5BD5-4785-B84D-CEFC942FED2E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F5FFFDA-9DC3-48CD-96E6-C4C4687BB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EB16BA7-9B89-4A85-956A-0B66A1C26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B0E0-CD0D-4E28-9635-0773A804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270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8E6B419-AAA6-4BCF-84D6-CDFE2613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5A69-5BD5-4785-B84D-CEFC942FED2E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DDF26A8-3352-48D3-8928-13D471B7F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24C328E-C95F-456E-81B1-E0FCACB9A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B0E0-CD0D-4E28-9635-0773A804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971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F5385D-0327-469A-93C5-396E8194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B3128F-1BFE-4EB8-B422-600D5B8C2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3BC5215-1DDE-4CEA-90C9-AA56E4E4FB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309B5CE-2925-42DD-B1D5-321A3ACC9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5A69-5BD5-4785-B84D-CEFC942FED2E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469F2CE-9CFE-42B6-933D-2207AD873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8FC8D99-E156-418A-85F9-98A8ED149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B0E0-CD0D-4E28-9635-0773A804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52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52EAE8-15DF-4E91-AB59-55B74A499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E081D56-2565-4FEC-A5CB-6F36E36F5B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68730B8-58D3-4574-9670-F3D37D0240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2429218-52B2-446A-9B11-FCEF09879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5A69-5BD5-4785-B84D-CEFC942FED2E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DED1CE-D422-4517-8092-D3BB1C50D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3D6A30F-BC86-4ED6-97D4-D4A41740A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B0E0-CD0D-4E28-9635-0773A804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574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5F67CB-B1B2-450F-AA43-3D68215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0DF8C01-81DD-4C53-9012-529107A04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1A57B9-02E2-4976-92D8-73DAAC1981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B5A69-5BD5-4785-B84D-CEFC942FED2E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BA6DD8-0548-4796-89A5-15906AA3B0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13CDBC-FB6B-4AF3-BB57-F53C1B6C57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9B0E0-CD0D-4E28-9635-0773A804EEE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773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FE03D2-A693-44B9-BF00-C99DD968CC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2546"/>
            <a:ext cx="9144000" cy="2387600"/>
          </a:xfrm>
        </p:spPr>
        <p:txBody>
          <a:bodyPr>
            <a:normAutofit/>
          </a:bodyPr>
          <a:lstStyle/>
          <a:p>
            <a:r>
              <a:rPr lang="ru-RU" dirty="0"/>
              <a:t>Формула изобретения </a:t>
            </a:r>
            <a:r>
              <a:rPr lang="ru-RU" dirty="0">
                <a:solidFill>
                  <a:srgbClr val="FF0000"/>
                </a:solidFill>
              </a:rPr>
              <a:t>название изобретения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67A2CCA-F81C-4357-9199-C518DEE6A0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93992"/>
            <a:ext cx="9144000" cy="2533719"/>
          </a:xfrm>
        </p:spPr>
        <p:txBody>
          <a:bodyPr>
            <a:normAutofit fontScale="92500" lnSpcReduction="20000"/>
          </a:bodyPr>
          <a:lstStyle/>
          <a:p>
            <a:r>
              <a:rPr lang="ru-RU" sz="3200" dirty="0"/>
              <a:t>Презентация на конкурс </a:t>
            </a:r>
          </a:p>
          <a:p>
            <a:r>
              <a:rPr lang="ru-RU" sz="3200" dirty="0"/>
              <a:t>подготовлена студентом группы </a:t>
            </a:r>
            <a:r>
              <a:rPr lang="ru-RU" sz="3200" dirty="0">
                <a:solidFill>
                  <a:srgbClr val="FF0000"/>
                </a:solidFill>
              </a:rPr>
              <a:t>***</a:t>
            </a:r>
          </a:p>
          <a:p>
            <a:r>
              <a:rPr lang="ru-RU" sz="3200" dirty="0">
                <a:solidFill>
                  <a:srgbClr val="FF0000"/>
                </a:solidFill>
              </a:rPr>
              <a:t>ФИО</a:t>
            </a:r>
          </a:p>
          <a:p>
            <a:endParaRPr lang="ru-RU" dirty="0">
              <a:solidFill>
                <a:srgbClr val="FF0000"/>
              </a:solidFill>
            </a:endParaRPr>
          </a:p>
          <a:p>
            <a:r>
              <a:rPr lang="ru-RU" dirty="0"/>
              <a:t>Костромская ГСХА</a:t>
            </a:r>
          </a:p>
          <a:p>
            <a:r>
              <a:rPr lang="ru-RU"/>
              <a:t>20__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293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5293DB-2C45-4B30-B571-F23E0E32E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Структура информации в патенте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332AC9-4071-4F56-B6ED-39698E5D33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На слайде приводится краткое описание структуры информации в патенте. Для подготовки этого слайда необходимо проанализировать содержание 3-4 патентов, а также можно изучить специальные материалы, помогающие составлять описание патента.</a:t>
            </a:r>
          </a:p>
        </p:txBody>
      </p:sp>
    </p:spTree>
    <p:extLst>
      <p:ext uri="{BB962C8B-B14F-4D97-AF65-F5344CB8AC3E}">
        <p14:creationId xmlns:p14="http://schemas.microsoft.com/office/powerpoint/2010/main" val="300367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8A15C8-763E-4C2D-BD08-5AF6DA747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Формула изобретения 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название устройства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FF51D9-5BA6-471A-9BF3-998B967A5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3,4,5 слайдах может быть приведено краткое описание структуры информации, представляемой изобретателем в формуле изобретения. Кроме этого, на слайдах необходимо отразить формулу рассматриваемого изобретения и год изобретения. А также в содержании слайдов могут быть даны пояснения к формуле изобретения, например, кратко отражен физический или технический эффект, приведена схема технического решения (устройства), отражена проблема, разрешаемая с помощью данного изобретения. Для подготовки этих слайдов рекомендуется проанализировать содержание 3-4 патентов, изучить содержание выбранного патента, рассмотреть аналоги изобретения, представленные в списке источников, при необходимости изучить физический или технический эффект, используемый в изобретении</a:t>
            </a:r>
            <a:endParaRPr lang="ru-RU" sz="3200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398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8A15C8-763E-4C2D-BD08-5AF6DA747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Формула изобретения 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название устройства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FF51D9-5BA6-471A-9BF3-998B967A5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4,5,6 слайдах может быть приведено краткое описание структуры информации, представляемой изобретателем в формуле изобретения. Кроме этого, на слайдах необходимо отразить формулу рассматриваемого изобретения и год изобретения. А также в содержании слайдов могут быть даны пояснения к формуле изобретения, например, кратко отражен физический или технический эффект, приведена схема технического решения (устройства), отражена проблема, разрешаемая с помощью данного изобретения. Для подготовки этих слайдов рекомендуется проанализировать содержание 3-4 патентов, изучить содержание выбранного патента, рассмотреть аналоги изобретения, представленные в списке источников, при необходимости изучить физический или технический эффект, используемый в изобретении</a:t>
            </a:r>
            <a:endParaRPr lang="ru-RU" sz="3200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117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8A15C8-763E-4C2D-BD08-5AF6DA747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Формула изобретения 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название устройства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FF51D9-5BA6-471A-9BF3-998B967A5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4,5,6 слайдах может быть приведено краткое описание структуры информации, представляемой изобретателем в формуле изобретения. Кроме этого, на слайдах необходимо отразить формулу рассматриваемого изобретения и год изобретения. А также в содержании слайдов могут быть даны пояснения к формуле изобретения, например, кратко отражен физический или технический эффект, приведена схема технического решения (устройства), отражена проблема, разрешаемая с помощью данного изобретения. Для подготовки этих слайдов рекомендуется проанализировать содержание 3-4 патентов, изучить содержание выбранного патента, рассмотреть аналоги изобретения, представленные в списке источников, при необходимости изучить физический или технический эффект, используемый в изобретении</a:t>
            </a:r>
            <a:endParaRPr lang="ru-RU" sz="3200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781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8A15C8-763E-4C2D-BD08-5AF6DA747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Аналоги изобретения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FF51D9-5BA6-471A-9BF3-998B967A5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8303"/>
            <a:ext cx="10515600" cy="2971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Приводится список ссылок на аналоги изобретения </a:t>
            </a:r>
          </a:p>
          <a:p>
            <a:pPr marL="0" indent="0">
              <a:buNone/>
            </a:pPr>
            <a:r>
              <a:rPr lang="ru-RU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(копируется из патента).</a:t>
            </a:r>
            <a:endParaRPr lang="ru-RU" sz="3200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574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8A15C8-763E-4C2D-BD08-5AF6DA747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Область применения изобретения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FF51D9-5BA6-471A-9BF3-998B967A5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Раскрывается область применения изобретения.</a:t>
            </a:r>
            <a:endParaRPr lang="ru-RU" sz="3200" dirty="0">
              <a:solidFill>
                <a:schemeClr val="bg1">
                  <a:lumMod val="6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2851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401</Words>
  <Application>Microsoft Office PowerPoint</Application>
  <PresentationFormat>Широкоэкранный</PresentationFormat>
  <Paragraphs>20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Формула изобретения название изобретения</vt:lpstr>
      <vt:lpstr>Структура информации в патенте</vt:lpstr>
      <vt:lpstr>Формула изобретения  название устройства</vt:lpstr>
      <vt:lpstr>Формула изобретения  название устройства</vt:lpstr>
      <vt:lpstr>Формула изобретения  название устройства</vt:lpstr>
      <vt:lpstr>Аналоги изобретения</vt:lpstr>
      <vt:lpstr>Область применения изобретения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 Алексеевна Мамаева</dc:creator>
  <cp:lastModifiedBy>Irina</cp:lastModifiedBy>
  <cp:revision>12</cp:revision>
  <dcterms:created xsi:type="dcterms:W3CDTF">2022-04-27T16:22:02Z</dcterms:created>
  <dcterms:modified xsi:type="dcterms:W3CDTF">2023-11-23T11:53:44Z</dcterms:modified>
</cp:coreProperties>
</file>