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8" r:id="rId3"/>
    <p:sldId id="274" r:id="rId4"/>
    <p:sldId id="299" r:id="rId5"/>
    <p:sldId id="300" r:id="rId6"/>
    <p:sldId id="301" r:id="rId7"/>
    <p:sldId id="302" r:id="rId8"/>
    <p:sldId id="276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279" r:id="rId22"/>
    <p:sldId id="315" r:id="rId23"/>
    <p:sldId id="316" r:id="rId24"/>
    <p:sldId id="317" r:id="rId25"/>
    <p:sldId id="318" r:id="rId26"/>
    <p:sldId id="319" r:id="rId27"/>
    <p:sldId id="283" r:id="rId28"/>
    <p:sldId id="320" r:id="rId29"/>
    <p:sldId id="321" r:id="rId3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73C7B7"/>
    <a:srgbClr val="B4B882"/>
    <a:srgbClr val="66CCFF"/>
    <a:srgbClr val="FFCCCC"/>
    <a:srgbClr val="99CCFF"/>
    <a:srgbClr val="CCFFCC"/>
    <a:srgbClr val="FFFFCC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F78C5-BBB6-48FE-A7B9-0E63F113F8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D016B77-BB7D-400F-98B1-0A6C2C1F13E5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2400" dirty="0" smtClean="0"/>
            <a:t> факты хозяйственной жизни;</a:t>
          </a:r>
          <a:endParaRPr lang="ru-RU" sz="2400" dirty="0"/>
        </a:p>
      </dgm:t>
    </dgm:pt>
    <dgm:pt modelId="{7B92B036-D050-41DE-A3B8-8B7C82B3976A}" type="parTrans" cxnId="{DD1F8966-F167-407D-92B1-826C9633DAC7}">
      <dgm:prSet/>
      <dgm:spPr/>
      <dgm:t>
        <a:bodyPr/>
        <a:lstStyle/>
        <a:p>
          <a:endParaRPr lang="ru-RU" sz="2400"/>
        </a:p>
      </dgm:t>
    </dgm:pt>
    <dgm:pt modelId="{4215C24F-FFC2-44A9-BF5A-2B32E61C286A}" type="sibTrans" cxnId="{DD1F8966-F167-407D-92B1-826C9633DAC7}">
      <dgm:prSet/>
      <dgm:spPr/>
      <dgm:t>
        <a:bodyPr/>
        <a:lstStyle/>
        <a:p>
          <a:endParaRPr lang="ru-RU" sz="2400"/>
        </a:p>
      </dgm:t>
    </dgm:pt>
    <dgm:pt modelId="{B4DD2704-92A3-49C5-83BC-3DDBB924DA7E}">
      <dgm:prSet custT="1"/>
      <dgm:spPr>
        <a:solidFill>
          <a:srgbClr val="99CCFF"/>
        </a:solidFill>
      </dgm:spPr>
      <dgm:t>
        <a:bodyPr/>
        <a:lstStyle/>
        <a:p>
          <a:r>
            <a:rPr lang="ru-RU" sz="2400" dirty="0" smtClean="0"/>
            <a:t> активы;</a:t>
          </a:r>
          <a:endParaRPr lang="ru-RU" sz="2400" dirty="0"/>
        </a:p>
      </dgm:t>
    </dgm:pt>
    <dgm:pt modelId="{D1515549-50B8-427C-9825-10E87871B53B}" type="parTrans" cxnId="{420FF1E1-F7E0-457D-9B97-6DF176182A10}">
      <dgm:prSet/>
      <dgm:spPr/>
      <dgm:t>
        <a:bodyPr/>
        <a:lstStyle/>
        <a:p>
          <a:endParaRPr lang="ru-RU" sz="2400"/>
        </a:p>
      </dgm:t>
    </dgm:pt>
    <dgm:pt modelId="{9820E33A-4931-47A6-A627-0820145DA16E}" type="sibTrans" cxnId="{420FF1E1-F7E0-457D-9B97-6DF176182A10}">
      <dgm:prSet/>
      <dgm:spPr/>
      <dgm:t>
        <a:bodyPr/>
        <a:lstStyle/>
        <a:p>
          <a:endParaRPr lang="ru-RU" sz="2400"/>
        </a:p>
      </dgm:t>
    </dgm:pt>
    <dgm:pt modelId="{F50A16CD-84FF-4A38-A166-BBD64B9C8F8A}">
      <dgm:prSet custT="1"/>
      <dgm:spPr>
        <a:solidFill>
          <a:srgbClr val="FFCCCC"/>
        </a:solidFill>
      </dgm:spPr>
      <dgm:t>
        <a:bodyPr/>
        <a:lstStyle/>
        <a:p>
          <a:r>
            <a:rPr lang="ru-RU" sz="2400" dirty="0" smtClean="0"/>
            <a:t>обязательства;</a:t>
          </a:r>
          <a:endParaRPr lang="ru-RU" sz="2400" dirty="0"/>
        </a:p>
      </dgm:t>
    </dgm:pt>
    <dgm:pt modelId="{168396DF-15F8-4AB3-A1C4-E05469C2CF7E}" type="parTrans" cxnId="{1FF92E15-4E77-4A56-8A9E-CAE83BC7FDD7}">
      <dgm:prSet/>
      <dgm:spPr/>
      <dgm:t>
        <a:bodyPr/>
        <a:lstStyle/>
        <a:p>
          <a:endParaRPr lang="ru-RU" sz="2400"/>
        </a:p>
      </dgm:t>
    </dgm:pt>
    <dgm:pt modelId="{7466859C-1CC5-4810-818D-A638D23F9225}" type="sibTrans" cxnId="{1FF92E15-4E77-4A56-8A9E-CAE83BC7FDD7}">
      <dgm:prSet/>
      <dgm:spPr/>
      <dgm:t>
        <a:bodyPr/>
        <a:lstStyle/>
        <a:p>
          <a:endParaRPr lang="ru-RU" sz="2400"/>
        </a:p>
      </dgm:t>
    </dgm:pt>
    <dgm:pt modelId="{BB23A010-4B28-4BA4-B538-3542521CEE79}">
      <dgm:prSet custT="1"/>
      <dgm:spPr>
        <a:solidFill>
          <a:srgbClr val="FFFF99"/>
        </a:solidFill>
      </dgm:spPr>
      <dgm:t>
        <a:bodyPr/>
        <a:lstStyle/>
        <a:p>
          <a:r>
            <a:rPr lang="ru-RU" sz="2400" dirty="0" smtClean="0"/>
            <a:t>источники финансирования его деятельности;</a:t>
          </a:r>
          <a:endParaRPr lang="ru-RU" sz="2400" dirty="0"/>
        </a:p>
      </dgm:t>
    </dgm:pt>
    <dgm:pt modelId="{09F78116-CB6B-498F-8599-A1A9593FC0C0}" type="parTrans" cxnId="{07464BA2-FD25-4D80-8347-67BBB066D089}">
      <dgm:prSet/>
      <dgm:spPr/>
      <dgm:t>
        <a:bodyPr/>
        <a:lstStyle/>
        <a:p>
          <a:endParaRPr lang="ru-RU" sz="2400"/>
        </a:p>
      </dgm:t>
    </dgm:pt>
    <dgm:pt modelId="{C3DFE5FE-5FFF-47FE-9E4C-BC4772091A53}" type="sibTrans" cxnId="{07464BA2-FD25-4D80-8347-67BBB066D089}">
      <dgm:prSet/>
      <dgm:spPr/>
      <dgm:t>
        <a:bodyPr/>
        <a:lstStyle/>
        <a:p>
          <a:endParaRPr lang="ru-RU" sz="2400"/>
        </a:p>
      </dgm:t>
    </dgm:pt>
    <dgm:pt modelId="{1E1155A8-0793-4785-B868-213009B4D8CE}">
      <dgm:prSet custT="1"/>
      <dgm:spPr>
        <a:solidFill>
          <a:srgbClr val="CCFF99"/>
        </a:solidFill>
      </dgm:spPr>
      <dgm:t>
        <a:bodyPr/>
        <a:lstStyle/>
        <a:p>
          <a:r>
            <a:rPr lang="ru-RU" sz="2400" dirty="0" smtClean="0"/>
            <a:t>доходы;</a:t>
          </a:r>
          <a:endParaRPr lang="ru-RU" sz="2400" dirty="0"/>
        </a:p>
      </dgm:t>
    </dgm:pt>
    <dgm:pt modelId="{569A4E6D-F13E-4D8A-81C6-6E3B137A46FF}" type="parTrans" cxnId="{1B3E9054-63A2-44B0-9FF8-69EF50941A7B}">
      <dgm:prSet/>
      <dgm:spPr/>
      <dgm:t>
        <a:bodyPr/>
        <a:lstStyle/>
        <a:p>
          <a:endParaRPr lang="ru-RU" sz="2400"/>
        </a:p>
      </dgm:t>
    </dgm:pt>
    <dgm:pt modelId="{F3CEB4BC-9A65-4885-B04E-980768FF2B07}" type="sibTrans" cxnId="{1B3E9054-63A2-44B0-9FF8-69EF50941A7B}">
      <dgm:prSet/>
      <dgm:spPr/>
      <dgm:t>
        <a:bodyPr/>
        <a:lstStyle/>
        <a:p>
          <a:endParaRPr lang="ru-RU" sz="2400"/>
        </a:p>
      </dgm:t>
    </dgm:pt>
    <dgm:pt modelId="{D11B4EA9-4809-4A01-A61E-71304B848528}">
      <dgm:prSet custT="1"/>
      <dgm:spPr>
        <a:solidFill>
          <a:srgbClr val="66CCFF"/>
        </a:solidFill>
      </dgm:spPr>
      <dgm:t>
        <a:bodyPr/>
        <a:lstStyle/>
        <a:p>
          <a:r>
            <a:rPr lang="ru-RU" sz="2400" dirty="0" smtClean="0"/>
            <a:t>расходы;</a:t>
          </a:r>
          <a:endParaRPr lang="ru-RU" sz="2400" dirty="0"/>
        </a:p>
      </dgm:t>
    </dgm:pt>
    <dgm:pt modelId="{2A87DBBD-B5DF-4A37-83EB-A04937C4F7B4}" type="parTrans" cxnId="{7E2FFF42-07B2-4872-B7EF-BF9E4115E48D}">
      <dgm:prSet/>
      <dgm:spPr/>
      <dgm:t>
        <a:bodyPr/>
        <a:lstStyle/>
        <a:p>
          <a:endParaRPr lang="ru-RU" sz="2400"/>
        </a:p>
      </dgm:t>
    </dgm:pt>
    <dgm:pt modelId="{9A28604B-CF3C-4648-A48B-BCFE189B5584}" type="sibTrans" cxnId="{7E2FFF42-07B2-4872-B7EF-BF9E4115E48D}">
      <dgm:prSet/>
      <dgm:spPr/>
      <dgm:t>
        <a:bodyPr/>
        <a:lstStyle/>
        <a:p>
          <a:endParaRPr lang="ru-RU" sz="2400"/>
        </a:p>
      </dgm:t>
    </dgm:pt>
    <dgm:pt modelId="{7E3AF9CE-5A0C-4B1C-91D1-E349D46A7772}">
      <dgm:prSet custT="1"/>
      <dgm:spPr>
        <a:solidFill>
          <a:srgbClr val="CCFFCC"/>
        </a:solidFill>
      </dgm:spPr>
      <dgm:t>
        <a:bodyPr/>
        <a:lstStyle/>
        <a:p>
          <a:r>
            <a:rPr lang="ru-RU" sz="2400" dirty="0" smtClean="0"/>
            <a:t>иные объекты в случае, если это установлено федеральными стандартами</a:t>
          </a:r>
          <a:endParaRPr lang="ru-RU" sz="2400" dirty="0"/>
        </a:p>
      </dgm:t>
    </dgm:pt>
    <dgm:pt modelId="{6FC22AF1-7112-4E77-AEC1-C0A2025F2733}" type="parTrans" cxnId="{CD9F2485-714F-4D8D-8EF5-C86940F1F4BA}">
      <dgm:prSet/>
      <dgm:spPr/>
      <dgm:t>
        <a:bodyPr/>
        <a:lstStyle/>
        <a:p>
          <a:endParaRPr lang="ru-RU" sz="2400"/>
        </a:p>
      </dgm:t>
    </dgm:pt>
    <dgm:pt modelId="{ADD06659-110E-4678-A38B-6385437E8438}" type="sibTrans" cxnId="{CD9F2485-714F-4D8D-8EF5-C86940F1F4BA}">
      <dgm:prSet/>
      <dgm:spPr/>
      <dgm:t>
        <a:bodyPr/>
        <a:lstStyle/>
        <a:p>
          <a:endParaRPr lang="ru-RU" sz="2400"/>
        </a:p>
      </dgm:t>
    </dgm:pt>
    <dgm:pt modelId="{63D3FB24-3053-46C4-BCB2-3E609C2EF5BC}" type="pres">
      <dgm:prSet presAssocID="{94AF78C5-BBB6-48FE-A7B9-0E63F113F8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FD82D6C-1572-40AE-B937-C0A6C49E9737}" type="pres">
      <dgm:prSet presAssocID="{94AF78C5-BBB6-48FE-A7B9-0E63F113F866}" presName="Name1" presStyleCnt="0"/>
      <dgm:spPr/>
    </dgm:pt>
    <dgm:pt modelId="{3050EA2F-EB74-4E5C-B7EF-0B76A0B594BB}" type="pres">
      <dgm:prSet presAssocID="{94AF78C5-BBB6-48FE-A7B9-0E63F113F866}" presName="cycle" presStyleCnt="0"/>
      <dgm:spPr/>
    </dgm:pt>
    <dgm:pt modelId="{9B5C2E36-266E-48B6-B0F7-72FA8A605F09}" type="pres">
      <dgm:prSet presAssocID="{94AF78C5-BBB6-48FE-A7B9-0E63F113F866}" presName="srcNode" presStyleLbl="node1" presStyleIdx="0" presStyleCnt="7"/>
      <dgm:spPr/>
    </dgm:pt>
    <dgm:pt modelId="{C1C14F6A-4B4B-4789-BA90-4536D86991B0}" type="pres">
      <dgm:prSet presAssocID="{94AF78C5-BBB6-48FE-A7B9-0E63F113F866}" presName="conn" presStyleLbl="parChTrans1D2" presStyleIdx="0" presStyleCnt="1"/>
      <dgm:spPr/>
      <dgm:t>
        <a:bodyPr/>
        <a:lstStyle/>
        <a:p>
          <a:endParaRPr lang="ru-RU"/>
        </a:p>
      </dgm:t>
    </dgm:pt>
    <dgm:pt modelId="{CC7A2800-2275-4BAC-94AB-9C06ABD00C09}" type="pres">
      <dgm:prSet presAssocID="{94AF78C5-BBB6-48FE-A7B9-0E63F113F866}" presName="extraNode" presStyleLbl="node1" presStyleIdx="0" presStyleCnt="7"/>
      <dgm:spPr/>
    </dgm:pt>
    <dgm:pt modelId="{D362A29A-4783-4CE3-9472-899903CD939D}" type="pres">
      <dgm:prSet presAssocID="{94AF78C5-BBB6-48FE-A7B9-0E63F113F866}" presName="dstNode" presStyleLbl="node1" presStyleIdx="0" presStyleCnt="7"/>
      <dgm:spPr/>
    </dgm:pt>
    <dgm:pt modelId="{FAB442DA-44CA-491D-B9B0-BC8DD9C4AD87}" type="pres">
      <dgm:prSet presAssocID="{FD016B77-BB7D-400F-98B1-0A6C2C1F13E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4F859-99D1-45FE-8A6B-16E00E51EEE6}" type="pres">
      <dgm:prSet presAssocID="{FD016B77-BB7D-400F-98B1-0A6C2C1F13E5}" presName="accent_1" presStyleCnt="0"/>
      <dgm:spPr/>
    </dgm:pt>
    <dgm:pt modelId="{4A4E8D47-AC9D-4551-8BD0-7B7F0E5CE21D}" type="pres">
      <dgm:prSet presAssocID="{FD016B77-BB7D-400F-98B1-0A6C2C1F13E5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8EAE1CD3-197E-4464-995F-F81462B42985}" type="pres">
      <dgm:prSet presAssocID="{B4DD2704-92A3-49C5-83BC-3DDBB924DA7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79FF4-E9F0-4F0A-B7A8-408DF0AB39D7}" type="pres">
      <dgm:prSet presAssocID="{B4DD2704-92A3-49C5-83BC-3DDBB924DA7E}" presName="accent_2" presStyleCnt="0"/>
      <dgm:spPr/>
    </dgm:pt>
    <dgm:pt modelId="{A09EF909-CF77-4CD1-B8A4-DF93CF383D65}" type="pres">
      <dgm:prSet presAssocID="{B4DD2704-92A3-49C5-83BC-3DDBB924DA7E}" presName="accentRepeatNode" presStyleLbl="solidFgAcc1" presStyleIdx="1" presStyleCnt="7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3880AD52-20AC-4A8A-A138-D7505072CDF3}" type="pres">
      <dgm:prSet presAssocID="{F50A16CD-84FF-4A38-A166-BBD64B9C8F8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3CE45-7251-4525-95EB-84E7265E8E1C}" type="pres">
      <dgm:prSet presAssocID="{F50A16CD-84FF-4A38-A166-BBD64B9C8F8A}" presName="accent_3" presStyleCnt="0"/>
      <dgm:spPr/>
    </dgm:pt>
    <dgm:pt modelId="{AE8ABBBE-F8E5-4270-9B30-F9CB92045504}" type="pres">
      <dgm:prSet presAssocID="{F50A16CD-84FF-4A38-A166-BBD64B9C8F8A}" presName="accentRepeatNode" presStyleLbl="solidFgAcc1" presStyleIdx="2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9BE5F984-7074-4C48-BE1B-B6899EDB0321}" type="pres">
      <dgm:prSet presAssocID="{BB23A010-4B28-4BA4-B538-3542521CEE7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EC30-545A-4CA7-A28B-41110BA159F5}" type="pres">
      <dgm:prSet presAssocID="{BB23A010-4B28-4BA4-B538-3542521CEE79}" presName="accent_4" presStyleCnt="0"/>
      <dgm:spPr/>
    </dgm:pt>
    <dgm:pt modelId="{C226450B-00C7-4A73-B626-A9CC02C5712D}" type="pres">
      <dgm:prSet presAssocID="{BB23A010-4B28-4BA4-B538-3542521CEE79}" presName="accentRepeatNode" presStyleLbl="solidFgAcc1" presStyleIdx="3" presStyleCnt="7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DBF53D48-EDA7-4E54-BDF8-DCDA7263FCBC}" type="pres">
      <dgm:prSet presAssocID="{1E1155A8-0793-4785-B868-213009B4D8C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C513-8C40-472B-A507-1A781A9E36D9}" type="pres">
      <dgm:prSet presAssocID="{1E1155A8-0793-4785-B868-213009B4D8CE}" presName="accent_5" presStyleCnt="0"/>
      <dgm:spPr/>
    </dgm:pt>
    <dgm:pt modelId="{304CF879-30F6-4AD7-B9B0-67A90513883A}" type="pres">
      <dgm:prSet presAssocID="{1E1155A8-0793-4785-B868-213009B4D8CE}" presName="accentRepeatNode" presStyleLbl="solidFgAcc1" presStyleIdx="4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7350DB0E-7B73-4369-8899-0E4CD3936BD3}" type="pres">
      <dgm:prSet presAssocID="{D11B4EA9-4809-4A01-A61E-71304B848528}" presName="text_6" presStyleLbl="node1" presStyleIdx="5" presStyleCnt="7" custLinFactNeighborX="100" custLinFactNeighborY="-22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ECB5D-8A61-43A5-97BB-243A0B13F46C}" type="pres">
      <dgm:prSet presAssocID="{D11B4EA9-4809-4A01-A61E-71304B848528}" presName="accent_6" presStyleCnt="0"/>
      <dgm:spPr/>
    </dgm:pt>
    <dgm:pt modelId="{9E03CFAC-726C-46D1-ADB0-3FE4E30BF476}" type="pres">
      <dgm:prSet presAssocID="{D11B4EA9-4809-4A01-A61E-71304B848528}" presName="accentRepeatNode" presStyleLbl="solidFgAcc1" presStyleIdx="5" presStyleCnt="7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CF8D38FB-8CB8-4977-8482-46F083857FB4}" type="pres">
      <dgm:prSet presAssocID="{7E3AF9CE-5A0C-4B1C-91D1-E349D46A7772}" presName="text_7" presStyleLbl="node1" presStyleIdx="6" presStyleCnt="7" custScaleY="196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8F11A-668D-4411-8A3E-64DFE5C93054}" type="pres">
      <dgm:prSet presAssocID="{7E3AF9CE-5A0C-4B1C-91D1-E349D46A7772}" presName="accent_7" presStyleCnt="0"/>
      <dgm:spPr/>
    </dgm:pt>
    <dgm:pt modelId="{9BE03880-FC52-4873-B9A7-42FAB6E5838C}" type="pres">
      <dgm:prSet presAssocID="{7E3AF9CE-5A0C-4B1C-91D1-E349D46A7772}" presName="accentRepeatNode" presStyleLbl="solidFgAcc1" presStyleIdx="6" presStyleCnt="7"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</dgm:ptLst>
  <dgm:cxnLst>
    <dgm:cxn modelId="{CD9F2485-714F-4D8D-8EF5-C86940F1F4BA}" srcId="{94AF78C5-BBB6-48FE-A7B9-0E63F113F866}" destId="{7E3AF9CE-5A0C-4B1C-91D1-E349D46A7772}" srcOrd="6" destOrd="0" parTransId="{6FC22AF1-7112-4E77-AEC1-C0A2025F2733}" sibTransId="{ADD06659-110E-4678-A38B-6385437E8438}"/>
    <dgm:cxn modelId="{A7C32D69-1D47-41E5-B40A-E64004388212}" type="presOf" srcId="{4215C24F-FFC2-44A9-BF5A-2B32E61C286A}" destId="{C1C14F6A-4B4B-4789-BA90-4536D86991B0}" srcOrd="0" destOrd="0" presId="urn:microsoft.com/office/officeart/2008/layout/VerticalCurvedList"/>
    <dgm:cxn modelId="{199DA36C-95CD-4C99-9D76-3804C1383219}" type="presOf" srcId="{FD016B77-BB7D-400F-98B1-0A6C2C1F13E5}" destId="{FAB442DA-44CA-491D-B9B0-BC8DD9C4AD87}" srcOrd="0" destOrd="0" presId="urn:microsoft.com/office/officeart/2008/layout/VerticalCurvedList"/>
    <dgm:cxn modelId="{420FF1E1-F7E0-457D-9B97-6DF176182A10}" srcId="{94AF78C5-BBB6-48FE-A7B9-0E63F113F866}" destId="{B4DD2704-92A3-49C5-83BC-3DDBB924DA7E}" srcOrd="1" destOrd="0" parTransId="{D1515549-50B8-427C-9825-10E87871B53B}" sibTransId="{9820E33A-4931-47A6-A627-0820145DA16E}"/>
    <dgm:cxn modelId="{DD1F8966-F167-407D-92B1-826C9633DAC7}" srcId="{94AF78C5-BBB6-48FE-A7B9-0E63F113F866}" destId="{FD016B77-BB7D-400F-98B1-0A6C2C1F13E5}" srcOrd="0" destOrd="0" parTransId="{7B92B036-D050-41DE-A3B8-8B7C82B3976A}" sibTransId="{4215C24F-FFC2-44A9-BF5A-2B32E61C286A}"/>
    <dgm:cxn modelId="{1FF92E15-4E77-4A56-8A9E-CAE83BC7FDD7}" srcId="{94AF78C5-BBB6-48FE-A7B9-0E63F113F866}" destId="{F50A16CD-84FF-4A38-A166-BBD64B9C8F8A}" srcOrd="2" destOrd="0" parTransId="{168396DF-15F8-4AB3-A1C4-E05469C2CF7E}" sibTransId="{7466859C-1CC5-4810-818D-A638D23F9225}"/>
    <dgm:cxn modelId="{3D680AE1-6A28-4F4E-8AB8-D592128EE36B}" type="presOf" srcId="{B4DD2704-92A3-49C5-83BC-3DDBB924DA7E}" destId="{8EAE1CD3-197E-4464-995F-F81462B42985}" srcOrd="0" destOrd="0" presId="urn:microsoft.com/office/officeart/2008/layout/VerticalCurvedList"/>
    <dgm:cxn modelId="{2FC25471-3C08-4C56-AE68-6E7E4DBE190B}" type="presOf" srcId="{7E3AF9CE-5A0C-4B1C-91D1-E349D46A7772}" destId="{CF8D38FB-8CB8-4977-8482-46F083857FB4}" srcOrd="0" destOrd="0" presId="urn:microsoft.com/office/officeart/2008/layout/VerticalCurvedList"/>
    <dgm:cxn modelId="{1B3E9054-63A2-44B0-9FF8-69EF50941A7B}" srcId="{94AF78C5-BBB6-48FE-A7B9-0E63F113F866}" destId="{1E1155A8-0793-4785-B868-213009B4D8CE}" srcOrd="4" destOrd="0" parTransId="{569A4E6D-F13E-4D8A-81C6-6E3B137A46FF}" sibTransId="{F3CEB4BC-9A65-4885-B04E-980768FF2B07}"/>
    <dgm:cxn modelId="{8DBAF39A-4717-4D42-B7CC-AE152E402A6F}" type="presOf" srcId="{BB23A010-4B28-4BA4-B538-3542521CEE79}" destId="{9BE5F984-7074-4C48-BE1B-B6899EDB0321}" srcOrd="0" destOrd="0" presId="urn:microsoft.com/office/officeart/2008/layout/VerticalCurvedList"/>
    <dgm:cxn modelId="{3CB09E14-5679-452D-B0A1-B3EBA346C70D}" type="presOf" srcId="{1E1155A8-0793-4785-B868-213009B4D8CE}" destId="{DBF53D48-EDA7-4E54-BDF8-DCDA7263FCBC}" srcOrd="0" destOrd="0" presId="urn:microsoft.com/office/officeart/2008/layout/VerticalCurvedList"/>
    <dgm:cxn modelId="{650AE21D-B3D1-4479-801E-597EA309B80A}" type="presOf" srcId="{D11B4EA9-4809-4A01-A61E-71304B848528}" destId="{7350DB0E-7B73-4369-8899-0E4CD3936BD3}" srcOrd="0" destOrd="0" presId="urn:microsoft.com/office/officeart/2008/layout/VerticalCurvedList"/>
    <dgm:cxn modelId="{07464BA2-FD25-4D80-8347-67BBB066D089}" srcId="{94AF78C5-BBB6-48FE-A7B9-0E63F113F866}" destId="{BB23A010-4B28-4BA4-B538-3542521CEE79}" srcOrd="3" destOrd="0" parTransId="{09F78116-CB6B-498F-8599-A1A9593FC0C0}" sibTransId="{C3DFE5FE-5FFF-47FE-9E4C-BC4772091A53}"/>
    <dgm:cxn modelId="{7E2FFF42-07B2-4872-B7EF-BF9E4115E48D}" srcId="{94AF78C5-BBB6-48FE-A7B9-0E63F113F866}" destId="{D11B4EA9-4809-4A01-A61E-71304B848528}" srcOrd="5" destOrd="0" parTransId="{2A87DBBD-B5DF-4A37-83EB-A04937C4F7B4}" sibTransId="{9A28604B-CF3C-4648-A48B-BCFE189B5584}"/>
    <dgm:cxn modelId="{0D597334-2A8C-487C-8B29-EBE78436032F}" type="presOf" srcId="{F50A16CD-84FF-4A38-A166-BBD64B9C8F8A}" destId="{3880AD52-20AC-4A8A-A138-D7505072CDF3}" srcOrd="0" destOrd="0" presId="urn:microsoft.com/office/officeart/2008/layout/VerticalCurvedList"/>
    <dgm:cxn modelId="{A7C53AD8-A3AD-4E7A-A59A-107779093DDA}" type="presOf" srcId="{94AF78C5-BBB6-48FE-A7B9-0E63F113F866}" destId="{63D3FB24-3053-46C4-BCB2-3E609C2EF5BC}" srcOrd="0" destOrd="0" presId="urn:microsoft.com/office/officeart/2008/layout/VerticalCurvedList"/>
    <dgm:cxn modelId="{D83452D5-BBDC-4781-BD33-B3DD21FC478D}" type="presParOf" srcId="{63D3FB24-3053-46C4-BCB2-3E609C2EF5BC}" destId="{CFD82D6C-1572-40AE-B937-C0A6C49E9737}" srcOrd="0" destOrd="0" presId="urn:microsoft.com/office/officeart/2008/layout/VerticalCurvedList"/>
    <dgm:cxn modelId="{ECEBACC2-C4A9-4E96-8F97-B497E7BF2474}" type="presParOf" srcId="{CFD82D6C-1572-40AE-B937-C0A6C49E9737}" destId="{3050EA2F-EB74-4E5C-B7EF-0B76A0B594BB}" srcOrd="0" destOrd="0" presId="urn:microsoft.com/office/officeart/2008/layout/VerticalCurvedList"/>
    <dgm:cxn modelId="{F5E7E2D5-84DD-4A34-BC60-746F6E983E13}" type="presParOf" srcId="{3050EA2F-EB74-4E5C-B7EF-0B76A0B594BB}" destId="{9B5C2E36-266E-48B6-B0F7-72FA8A605F09}" srcOrd="0" destOrd="0" presId="urn:microsoft.com/office/officeart/2008/layout/VerticalCurvedList"/>
    <dgm:cxn modelId="{CC5570B1-66F6-470B-8460-B33149BEE3DC}" type="presParOf" srcId="{3050EA2F-EB74-4E5C-B7EF-0B76A0B594BB}" destId="{C1C14F6A-4B4B-4789-BA90-4536D86991B0}" srcOrd="1" destOrd="0" presId="urn:microsoft.com/office/officeart/2008/layout/VerticalCurvedList"/>
    <dgm:cxn modelId="{2E608714-87C4-4D4F-B44B-3DFF39594D08}" type="presParOf" srcId="{3050EA2F-EB74-4E5C-B7EF-0B76A0B594BB}" destId="{CC7A2800-2275-4BAC-94AB-9C06ABD00C09}" srcOrd="2" destOrd="0" presId="urn:microsoft.com/office/officeart/2008/layout/VerticalCurvedList"/>
    <dgm:cxn modelId="{179DF6DA-0D86-4C42-96AA-946806D76C92}" type="presParOf" srcId="{3050EA2F-EB74-4E5C-B7EF-0B76A0B594BB}" destId="{D362A29A-4783-4CE3-9472-899903CD939D}" srcOrd="3" destOrd="0" presId="urn:microsoft.com/office/officeart/2008/layout/VerticalCurvedList"/>
    <dgm:cxn modelId="{D173C6A6-8CDE-49FF-9A76-8005DEA314EC}" type="presParOf" srcId="{CFD82D6C-1572-40AE-B937-C0A6C49E9737}" destId="{FAB442DA-44CA-491D-B9B0-BC8DD9C4AD87}" srcOrd="1" destOrd="0" presId="urn:microsoft.com/office/officeart/2008/layout/VerticalCurvedList"/>
    <dgm:cxn modelId="{1DB09F86-C5B8-4C0E-B5F1-E662DD9AE147}" type="presParOf" srcId="{CFD82D6C-1572-40AE-B937-C0A6C49E9737}" destId="{EB14F859-99D1-45FE-8A6B-16E00E51EEE6}" srcOrd="2" destOrd="0" presId="urn:microsoft.com/office/officeart/2008/layout/VerticalCurvedList"/>
    <dgm:cxn modelId="{743F5A41-40F8-4556-BBAB-F1F6E8CA4FF1}" type="presParOf" srcId="{EB14F859-99D1-45FE-8A6B-16E00E51EEE6}" destId="{4A4E8D47-AC9D-4551-8BD0-7B7F0E5CE21D}" srcOrd="0" destOrd="0" presId="urn:microsoft.com/office/officeart/2008/layout/VerticalCurvedList"/>
    <dgm:cxn modelId="{B9EE6B57-E55C-4BEA-9E92-8F83A4C212D1}" type="presParOf" srcId="{CFD82D6C-1572-40AE-B937-C0A6C49E9737}" destId="{8EAE1CD3-197E-4464-995F-F81462B42985}" srcOrd="3" destOrd="0" presId="urn:microsoft.com/office/officeart/2008/layout/VerticalCurvedList"/>
    <dgm:cxn modelId="{CB789914-9750-4C29-8B3B-EC4AAA645463}" type="presParOf" srcId="{CFD82D6C-1572-40AE-B937-C0A6C49E9737}" destId="{97879FF4-E9F0-4F0A-B7A8-408DF0AB39D7}" srcOrd="4" destOrd="0" presId="urn:microsoft.com/office/officeart/2008/layout/VerticalCurvedList"/>
    <dgm:cxn modelId="{395FCFAC-4D03-4AFC-9F48-7D4F11427C51}" type="presParOf" srcId="{97879FF4-E9F0-4F0A-B7A8-408DF0AB39D7}" destId="{A09EF909-CF77-4CD1-B8A4-DF93CF383D65}" srcOrd="0" destOrd="0" presId="urn:microsoft.com/office/officeart/2008/layout/VerticalCurvedList"/>
    <dgm:cxn modelId="{798F1249-740F-4164-A446-80608229449E}" type="presParOf" srcId="{CFD82D6C-1572-40AE-B937-C0A6C49E9737}" destId="{3880AD52-20AC-4A8A-A138-D7505072CDF3}" srcOrd="5" destOrd="0" presId="urn:microsoft.com/office/officeart/2008/layout/VerticalCurvedList"/>
    <dgm:cxn modelId="{31BC458D-CE96-4A97-AFEB-791157AD4A20}" type="presParOf" srcId="{CFD82D6C-1572-40AE-B937-C0A6C49E9737}" destId="{4913CE45-7251-4525-95EB-84E7265E8E1C}" srcOrd="6" destOrd="0" presId="urn:microsoft.com/office/officeart/2008/layout/VerticalCurvedList"/>
    <dgm:cxn modelId="{46A76E5B-4139-4597-B91F-07D2D8555C74}" type="presParOf" srcId="{4913CE45-7251-4525-95EB-84E7265E8E1C}" destId="{AE8ABBBE-F8E5-4270-9B30-F9CB92045504}" srcOrd="0" destOrd="0" presId="urn:microsoft.com/office/officeart/2008/layout/VerticalCurvedList"/>
    <dgm:cxn modelId="{4DA71977-1245-40C1-A11A-CD783D89E206}" type="presParOf" srcId="{CFD82D6C-1572-40AE-B937-C0A6C49E9737}" destId="{9BE5F984-7074-4C48-BE1B-B6899EDB0321}" srcOrd="7" destOrd="0" presId="urn:microsoft.com/office/officeart/2008/layout/VerticalCurvedList"/>
    <dgm:cxn modelId="{6FAF8B17-BADE-4B65-8CD3-363AB6C8DFB9}" type="presParOf" srcId="{CFD82D6C-1572-40AE-B937-C0A6C49E9737}" destId="{9C06EC30-545A-4CA7-A28B-41110BA159F5}" srcOrd="8" destOrd="0" presId="urn:microsoft.com/office/officeart/2008/layout/VerticalCurvedList"/>
    <dgm:cxn modelId="{CF2F8CCF-DCEB-438A-81EA-A99D667F20DA}" type="presParOf" srcId="{9C06EC30-545A-4CA7-A28B-41110BA159F5}" destId="{C226450B-00C7-4A73-B626-A9CC02C5712D}" srcOrd="0" destOrd="0" presId="urn:microsoft.com/office/officeart/2008/layout/VerticalCurvedList"/>
    <dgm:cxn modelId="{756EC513-23A3-40E6-B1E8-66EDE35A0718}" type="presParOf" srcId="{CFD82D6C-1572-40AE-B937-C0A6C49E9737}" destId="{DBF53D48-EDA7-4E54-BDF8-DCDA7263FCBC}" srcOrd="9" destOrd="0" presId="urn:microsoft.com/office/officeart/2008/layout/VerticalCurvedList"/>
    <dgm:cxn modelId="{0B877E29-D703-473D-86CE-1FA422022623}" type="presParOf" srcId="{CFD82D6C-1572-40AE-B937-C0A6C49E9737}" destId="{8340C513-8C40-472B-A507-1A781A9E36D9}" srcOrd="10" destOrd="0" presId="urn:microsoft.com/office/officeart/2008/layout/VerticalCurvedList"/>
    <dgm:cxn modelId="{98BB29A6-3169-4CE5-8276-C7FFA437F5C2}" type="presParOf" srcId="{8340C513-8C40-472B-A507-1A781A9E36D9}" destId="{304CF879-30F6-4AD7-B9B0-67A90513883A}" srcOrd="0" destOrd="0" presId="urn:microsoft.com/office/officeart/2008/layout/VerticalCurvedList"/>
    <dgm:cxn modelId="{0ED4B14C-08D4-48C9-88F3-89C1A9EA74C9}" type="presParOf" srcId="{CFD82D6C-1572-40AE-B937-C0A6C49E9737}" destId="{7350DB0E-7B73-4369-8899-0E4CD3936BD3}" srcOrd="11" destOrd="0" presId="urn:microsoft.com/office/officeart/2008/layout/VerticalCurvedList"/>
    <dgm:cxn modelId="{D8236370-36D7-4BFF-8D66-31C76BC19669}" type="presParOf" srcId="{CFD82D6C-1572-40AE-B937-C0A6C49E9737}" destId="{514ECB5D-8A61-43A5-97BB-243A0B13F46C}" srcOrd="12" destOrd="0" presId="urn:microsoft.com/office/officeart/2008/layout/VerticalCurvedList"/>
    <dgm:cxn modelId="{6104C29E-A634-4B33-9AB6-21A12DE40099}" type="presParOf" srcId="{514ECB5D-8A61-43A5-97BB-243A0B13F46C}" destId="{9E03CFAC-726C-46D1-ADB0-3FE4E30BF476}" srcOrd="0" destOrd="0" presId="urn:microsoft.com/office/officeart/2008/layout/VerticalCurvedList"/>
    <dgm:cxn modelId="{40E6E6FB-15C2-49D8-BBE3-36745CC31577}" type="presParOf" srcId="{CFD82D6C-1572-40AE-B937-C0A6C49E9737}" destId="{CF8D38FB-8CB8-4977-8482-46F083857FB4}" srcOrd="13" destOrd="0" presId="urn:microsoft.com/office/officeart/2008/layout/VerticalCurvedList"/>
    <dgm:cxn modelId="{4AD7E79B-7652-43F1-848C-99BD6B9A9AAE}" type="presParOf" srcId="{CFD82D6C-1572-40AE-B937-C0A6C49E9737}" destId="{84A8F11A-668D-4411-8A3E-64DFE5C93054}" srcOrd="14" destOrd="0" presId="urn:microsoft.com/office/officeart/2008/layout/VerticalCurvedList"/>
    <dgm:cxn modelId="{86494CEB-B286-4ECF-961C-4DB337A4CD8D}" type="presParOf" srcId="{84A8F11A-668D-4411-8A3E-64DFE5C93054}" destId="{9BE03880-FC52-4873-B9A7-42FAB6E5838C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8D407-657B-4437-BABB-6DEDCF7ED81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2D2618-FA6B-4B33-B29D-AF6506C3BACB}">
      <dgm:prSet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3600" dirty="0"/>
        </a:p>
      </dgm:t>
    </dgm:pt>
    <dgm:pt modelId="{F3BCB070-06E6-478D-A532-B0CBA274459E}" type="parTrans" cxnId="{513563EE-C997-4997-A4F7-511261DBD313}">
      <dgm:prSet/>
      <dgm:spPr/>
      <dgm:t>
        <a:bodyPr/>
        <a:lstStyle/>
        <a:p>
          <a:endParaRPr lang="ru-RU" sz="3600"/>
        </a:p>
      </dgm:t>
    </dgm:pt>
    <dgm:pt modelId="{13E84031-41EF-4F2B-B72F-907E85133449}" type="sibTrans" cxnId="{513563EE-C997-4997-A4F7-511261DBD313}">
      <dgm:prSet/>
      <dgm:spPr/>
      <dgm:t>
        <a:bodyPr/>
        <a:lstStyle/>
        <a:p>
          <a:endParaRPr lang="ru-RU" sz="3600"/>
        </a:p>
      </dgm:t>
    </dgm:pt>
    <dgm:pt modelId="{629E7363-22BA-4F39-9C26-041AA10656FE}">
      <dgm:prSet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3600" dirty="0"/>
        </a:p>
      </dgm:t>
    </dgm:pt>
    <dgm:pt modelId="{34702D4E-5834-4FD7-B17B-C2C42F1883E0}" type="parTrans" cxnId="{882DBD6D-40AE-4390-ABFD-118CB204B269}">
      <dgm:prSet/>
      <dgm:spPr/>
      <dgm:t>
        <a:bodyPr/>
        <a:lstStyle/>
        <a:p>
          <a:endParaRPr lang="ru-RU" sz="3600"/>
        </a:p>
      </dgm:t>
    </dgm:pt>
    <dgm:pt modelId="{D7710737-05B8-4D0F-AF3A-77558663138B}" type="sibTrans" cxnId="{882DBD6D-40AE-4390-ABFD-118CB204B269}">
      <dgm:prSet/>
      <dgm:spPr/>
      <dgm:t>
        <a:bodyPr/>
        <a:lstStyle/>
        <a:p>
          <a:endParaRPr lang="ru-RU" sz="3600"/>
        </a:p>
      </dgm:t>
    </dgm:pt>
    <dgm:pt modelId="{A7797983-64A8-49D0-B7A0-A2E0857FC76F}">
      <dgm:prSet custT="1"/>
      <dgm:spPr/>
      <dgm:t>
        <a:bodyPr/>
        <a:lstStyle/>
        <a:p>
          <a:endParaRPr lang="ru-RU" sz="3600" dirty="0"/>
        </a:p>
      </dgm:t>
    </dgm:pt>
    <dgm:pt modelId="{88D8F116-C05F-4A75-B05A-593BB2081A95}" type="parTrans" cxnId="{8108FFB4-2E03-435B-AF0B-7E3AFFFBE46B}">
      <dgm:prSet/>
      <dgm:spPr/>
      <dgm:t>
        <a:bodyPr/>
        <a:lstStyle/>
        <a:p>
          <a:endParaRPr lang="ru-RU" sz="3600"/>
        </a:p>
      </dgm:t>
    </dgm:pt>
    <dgm:pt modelId="{B941D217-CC82-42F5-A23A-315311E4EB7D}" type="sibTrans" cxnId="{8108FFB4-2E03-435B-AF0B-7E3AFFFBE46B}">
      <dgm:prSet/>
      <dgm:spPr/>
      <dgm:t>
        <a:bodyPr/>
        <a:lstStyle/>
        <a:p>
          <a:endParaRPr lang="ru-RU" sz="3600"/>
        </a:p>
      </dgm:t>
    </dgm:pt>
    <dgm:pt modelId="{BFD57248-C6D7-4A0E-962D-FA008C00EE93}">
      <dgm:prSet custT="1"/>
      <dgm:spPr/>
      <dgm:t>
        <a:bodyPr/>
        <a:lstStyle/>
        <a:p>
          <a:endParaRPr lang="ru-RU" sz="3600" dirty="0"/>
        </a:p>
      </dgm:t>
    </dgm:pt>
    <dgm:pt modelId="{F33F2381-13C6-4EBA-B5AC-9DD7A0C7A4CB}" type="parTrans" cxnId="{632225F3-6467-4760-AB85-6CE8E32B56CB}">
      <dgm:prSet/>
      <dgm:spPr/>
      <dgm:t>
        <a:bodyPr/>
        <a:lstStyle/>
        <a:p>
          <a:endParaRPr lang="ru-RU" sz="3600"/>
        </a:p>
      </dgm:t>
    </dgm:pt>
    <dgm:pt modelId="{DF1C824D-633B-4E60-9C3A-0D7155F270CD}" type="sibTrans" cxnId="{632225F3-6467-4760-AB85-6CE8E32B56CB}">
      <dgm:prSet/>
      <dgm:spPr/>
      <dgm:t>
        <a:bodyPr/>
        <a:lstStyle/>
        <a:p>
          <a:endParaRPr lang="ru-RU" sz="3600"/>
        </a:p>
      </dgm:t>
    </dgm:pt>
    <dgm:pt modelId="{3389D43A-ABAA-4EF6-A0E9-E1EC8FFD20B2}">
      <dgm:prSet custT="1"/>
      <dgm:spPr/>
      <dgm:t>
        <a:bodyPr/>
        <a:lstStyle/>
        <a:p>
          <a:r>
            <a:rPr lang="ru-RU" sz="3600" dirty="0" smtClean="0"/>
            <a:t> по источникам образования и назначению.</a:t>
          </a:r>
          <a:endParaRPr lang="ru-RU" sz="3600" dirty="0"/>
        </a:p>
      </dgm:t>
    </dgm:pt>
    <dgm:pt modelId="{017EBE3E-DD40-46BD-94F1-D5690A9B0DAE}" type="parTrans" cxnId="{A14E41E4-B6D1-4058-8485-2F1DBC5D4959}">
      <dgm:prSet/>
      <dgm:spPr/>
      <dgm:t>
        <a:bodyPr/>
        <a:lstStyle/>
        <a:p>
          <a:endParaRPr lang="ru-RU" sz="3600"/>
        </a:p>
      </dgm:t>
    </dgm:pt>
    <dgm:pt modelId="{1E384FFE-B00F-4CDB-9756-B11CDD9D8145}" type="sibTrans" cxnId="{A14E41E4-B6D1-4058-8485-2F1DBC5D4959}">
      <dgm:prSet/>
      <dgm:spPr/>
      <dgm:t>
        <a:bodyPr/>
        <a:lstStyle/>
        <a:p>
          <a:endParaRPr lang="ru-RU" sz="3600"/>
        </a:p>
      </dgm:t>
    </dgm:pt>
    <dgm:pt modelId="{1200FA33-F3AA-4F56-B8B0-8CD4A0D68130}">
      <dgm:prSet custT="1"/>
      <dgm:spPr/>
      <dgm:t>
        <a:bodyPr/>
        <a:lstStyle/>
        <a:p>
          <a:endParaRPr lang="ru-RU" sz="3600"/>
        </a:p>
      </dgm:t>
    </dgm:pt>
    <dgm:pt modelId="{727572E7-5588-4214-B8BC-B2DBBA1AC750}" type="parTrans" cxnId="{9307BE46-5533-4088-8D8F-D91D527454C2}">
      <dgm:prSet/>
      <dgm:spPr/>
      <dgm:t>
        <a:bodyPr/>
        <a:lstStyle/>
        <a:p>
          <a:endParaRPr lang="ru-RU" sz="3600"/>
        </a:p>
      </dgm:t>
    </dgm:pt>
    <dgm:pt modelId="{F4A43E22-4882-462C-BD97-2101F16C694C}" type="sibTrans" cxnId="{9307BE46-5533-4088-8D8F-D91D527454C2}">
      <dgm:prSet/>
      <dgm:spPr/>
      <dgm:t>
        <a:bodyPr/>
        <a:lstStyle/>
        <a:p>
          <a:endParaRPr lang="ru-RU" sz="3600"/>
        </a:p>
      </dgm:t>
    </dgm:pt>
    <dgm:pt modelId="{F9D25C75-734C-42A1-9F34-D3B76806958C}">
      <dgm:prSet custT="1"/>
      <dgm:spPr/>
      <dgm:t>
        <a:bodyPr/>
        <a:lstStyle/>
        <a:p>
          <a:r>
            <a:rPr lang="ru-RU" sz="3600" dirty="0" smtClean="0"/>
            <a:t> по видам и размещению;</a:t>
          </a:r>
          <a:endParaRPr lang="ru-RU" sz="3600" dirty="0"/>
        </a:p>
      </dgm:t>
    </dgm:pt>
    <dgm:pt modelId="{DA0E1796-44D7-4E88-9637-0A48ED7BE0A0}" type="parTrans" cxnId="{E4E3CE43-A5CE-4FFC-B2CE-3FC59B1D7B62}">
      <dgm:prSet/>
      <dgm:spPr/>
      <dgm:t>
        <a:bodyPr/>
        <a:lstStyle/>
        <a:p>
          <a:endParaRPr lang="ru-RU" sz="3600"/>
        </a:p>
      </dgm:t>
    </dgm:pt>
    <dgm:pt modelId="{8BDC0EC6-D7EB-4F17-A14D-99854ED7151F}" type="sibTrans" cxnId="{E4E3CE43-A5CE-4FFC-B2CE-3FC59B1D7B62}">
      <dgm:prSet/>
      <dgm:spPr/>
      <dgm:t>
        <a:bodyPr/>
        <a:lstStyle/>
        <a:p>
          <a:endParaRPr lang="ru-RU" sz="3600"/>
        </a:p>
      </dgm:t>
    </dgm:pt>
    <dgm:pt modelId="{1C5756A5-60C6-4206-985F-82114137A7CE}">
      <dgm:prSet custT="1"/>
      <dgm:spPr/>
      <dgm:t>
        <a:bodyPr/>
        <a:lstStyle/>
        <a:p>
          <a:endParaRPr lang="ru-RU" sz="3600" dirty="0"/>
        </a:p>
      </dgm:t>
    </dgm:pt>
    <dgm:pt modelId="{A68EB042-3EC3-4E24-A1B8-36E448A6F325}" type="parTrans" cxnId="{6F395BAD-C0ED-4787-8CBE-AF497C459F48}">
      <dgm:prSet/>
      <dgm:spPr/>
      <dgm:t>
        <a:bodyPr/>
        <a:lstStyle/>
        <a:p>
          <a:endParaRPr lang="ru-RU" sz="3600"/>
        </a:p>
      </dgm:t>
    </dgm:pt>
    <dgm:pt modelId="{5C4EDDFA-2657-4E69-8773-288C62D09D70}" type="sibTrans" cxnId="{6F395BAD-C0ED-4787-8CBE-AF497C459F48}">
      <dgm:prSet/>
      <dgm:spPr/>
      <dgm:t>
        <a:bodyPr/>
        <a:lstStyle/>
        <a:p>
          <a:endParaRPr lang="ru-RU" sz="3600"/>
        </a:p>
      </dgm:t>
    </dgm:pt>
    <dgm:pt modelId="{84A55A8D-2E05-47E7-8D98-94F6FC6EE555}" type="pres">
      <dgm:prSet presAssocID="{BB08D407-657B-4437-BABB-6DEDCF7ED8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09604-94CF-45E4-BABC-1DA80EC02D04}" type="pres">
      <dgm:prSet presAssocID="{629E7363-22BA-4F39-9C26-041AA10656FE}" presName="composite" presStyleCnt="0"/>
      <dgm:spPr/>
    </dgm:pt>
    <dgm:pt modelId="{635FE798-70C4-4088-95AF-3A83BA79DB95}" type="pres">
      <dgm:prSet presAssocID="{629E7363-22BA-4F39-9C26-041AA10656FE}" presName="parentText" presStyleLbl="alignNode1" presStyleIdx="0" presStyleCnt="2" custScaleX="125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203C-3787-4B73-A313-A5E9265258EA}" type="pres">
      <dgm:prSet presAssocID="{629E7363-22BA-4F39-9C26-041AA10656F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A1467-1B00-4D81-8C99-6E139D29FE34}" type="pres">
      <dgm:prSet presAssocID="{D7710737-05B8-4D0F-AF3A-77558663138B}" presName="sp" presStyleCnt="0"/>
      <dgm:spPr/>
    </dgm:pt>
    <dgm:pt modelId="{7E21473B-DFCF-4A20-83F5-3229A7755B03}" type="pres">
      <dgm:prSet presAssocID="{712D2618-FA6B-4B33-B29D-AF6506C3BACB}" presName="composite" presStyleCnt="0"/>
      <dgm:spPr/>
    </dgm:pt>
    <dgm:pt modelId="{59AB2C66-E8DA-4703-8A18-7C96544AB2C3}" type="pres">
      <dgm:prSet presAssocID="{712D2618-FA6B-4B33-B29D-AF6506C3BACB}" presName="parentText" presStyleLbl="alignNode1" presStyleIdx="1" presStyleCnt="2" custScaleX="125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8DA77-4AB0-44D6-8D47-A71A491369CD}" type="pres">
      <dgm:prSet presAssocID="{712D2618-FA6B-4B33-B29D-AF6506C3BAC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863AB8-7B35-4F42-AE46-8C228BA3C9E7}" type="presOf" srcId="{1C5756A5-60C6-4206-985F-82114137A7CE}" destId="{D58E203C-3787-4B73-A313-A5E9265258EA}" srcOrd="0" destOrd="2" presId="urn:microsoft.com/office/officeart/2005/8/layout/chevron2"/>
    <dgm:cxn modelId="{8108FFB4-2E03-435B-AF0B-7E3AFFFBE46B}" srcId="{629E7363-22BA-4F39-9C26-041AA10656FE}" destId="{A7797983-64A8-49D0-B7A0-A2E0857FC76F}" srcOrd="0" destOrd="0" parTransId="{88D8F116-C05F-4A75-B05A-593BB2081A95}" sibTransId="{B941D217-CC82-42F5-A23A-315311E4EB7D}"/>
    <dgm:cxn modelId="{DF08FEF5-FB33-4303-A9EB-B04ED58DCA8F}" type="presOf" srcId="{712D2618-FA6B-4B33-B29D-AF6506C3BACB}" destId="{59AB2C66-E8DA-4703-8A18-7C96544AB2C3}" srcOrd="0" destOrd="0" presId="urn:microsoft.com/office/officeart/2005/8/layout/chevron2"/>
    <dgm:cxn modelId="{9307BE46-5533-4088-8D8F-D91D527454C2}" srcId="{712D2618-FA6B-4B33-B29D-AF6506C3BACB}" destId="{1200FA33-F3AA-4F56-B8B0-8CD4A0D68130}" srcOrd="2" destOrd="0" parTransId="{727572E7-5588-4214-B8BC-B2DBBA1AC750}" sibTransId="{F4A43E22-4882-462C-BD97-2101F16C694C}"/>
    <dgm:cxn modelId="{A14E41E4-B6D1-4058-8485-2F1DBC5D4959}" srcId="{712D2618-FA6B-4B33-B29D-AF6506C3BACB}" destId="{3389D43A-ABAA-4EF6-A0E9-E1EC8FFD20B2}" srcOrd="1" destOrd="0" parTransId="{017EBE3E-DD40-46BD-94F1-D5690A9B0DAE}" sibTransId="{1E384FFE-B00F-4CDB-9756-B11CDD9D8145}"/>
    <dgm:cxn modelId="{DEC6A025-F9BC-41D6-86EA-74255C447EF6}" type="presOf" srcId="{BB08D407-657B-4437-BABB-6DEDCF7ED81D}" destId="{84A55A8D-2E05-47E7-8D98-94F6FC6EE555}" srcOrd="0" destOrd="0" presId="urn:microsoft.com/office/officeart/2005/8/layout/chevron2"/>
    <dgm:cxn modelId="{E4E3CE43-A5CE-4FFC-B2CE-3FC59B1D7B62}" srcId="{629E7363-22BA-4F39-9C26-041AA10656FE}" destId="{F9D25C75-734C-42A1-9F34-D3B76806958C}" srcOrd="1" destOrd="0" parTransId="{DA0E1796-44D7-4E88-9637-0A48ED7BE0A0}" sibTransId="{8BDC0EC6-D7EB-4F17-A14D-99854ED7151F}"/>
    <dgm:cxn modelId="{632225F3-6467-4760-AB85-6CE8E32B56CB}" srcId="{712D2618-FA6B-4B33-B29D-AF6506C3BACB}" destId="{BFD57248-C6D7-4A0E-962D-FA008C00EE93}" srcOrd="0" destOrd="0" parTransId="{F33F2381-13C6-4EBA-B5AC-9DD7A0C7A4CB}" sibTransId="{DF1C824D-633B-4E60-9C3A-0D7155F270CD}"/>
    <dgm:cxn modelId="{FFED579A-EA7F-4AE9-B6F9-57361B961BBC}" type="presOf" srcId="{F9D25C75-734C-42A1-9F34-D3B76806958C}" destId="{D58E203C-3787-4B73-A313-A5E9265258EA}" srcOrd="0" destOrd="1" presId="urn:microsoft.com/office/officeart/2005/8/layout/chevron2"/>
    <dgm:cxn modelId="{BC54A956-E014-4B25-89C3-43846E8AF33C}" type="presOf" srcId="{1200FA33-F3AA-4F56-B8B0-8CD4A0D68130}" destId="{0008DA77-4AB0-44D6-8D47-A71A491369CD}" srcOrd="0" destOrd="2" presId="urn:microsoft.com/office/officeart/2005/8/layout/chevron2"/>
    <dgm:cxn modelId="{882DBD6D-40AE-4390-ABFD-118CB204B269}" srcId="{BB08D407-657B-4437-BABB-6DEDCF7ED81D}" destId="{629E7363-22BA-4F39-9C26-041AA10656FE}" srcOrd="0" destOrd="0" parTransId="{34702D4E-5834-4FD7-B17B-C2C42F1883E0}" sibTransId="{D7710737-05B8-4D0F-AF3A-77558663138B}"/>
    <dgm:cxn modelId="{2C0C10D8-1B52-49BD-B6DA-E41245630F26}" type="presOf" srcId="{629E7363-22BA-4F39-9C26-041AA10656FE}" destId="{635FE798-70C4-4088-95AF-3A83BA79DB95}" srcOrd="0" destOrd="0" presId="urn:microsoft.com/office/officeart/2005/8/layout/chevron2"/>
    <dgm:cxn modelId="{6F395BAD-C0ED-4787-8CBE-AF497C459F48}" srcId="{629E7363-22BA-4F39-9C26-041AA10656FE}" destId="{1C5756A5-60C6-4206-985F-82114137A7CE}" srcOrd="2" destOrd="0" parTransId="{A68EB042-3EC3-4E24-A1B8-36E448A6F325}" sibTransId="{5C4EDDFA-2657-4E69-8773-288C62D09D70}"/>
    <dgm:cxn modelId="{B88DFA05-D2A6-4A2C-BCB4-A2DACFB64424}" type="presOf" srcId="{BFD57248-C6D7-4A0E-962D-FA008C00EE93}" destId="{0008DA77-4AB0-44D6-8D47-A71A491369CD}" srcOrd="0" destOrd="0" presId="urn:microsoft.com/office/officeart/2005/8/layout/chevron2"/>
    <dgm:cxn modelId="{513563EE-C997-4997-A4F7-511261DBD313}" srcId="{BB08D407-657B-4437-BABB-6DEDCF7ED81D}" destId="{712D2618-FA6B-4B33-B29D-AF6506C3BACB}" srcOrd="1" destOrd="0" parTransId="{F3BCB070-06E6-478D-A532-B0CBA274459E}" sibTransId="{13E84031-41EF-4F2B-B72F-907E85133449}"/>
    <dgm:cxn modelId="{C67CC319-7EEA-4A1C-9913-5279D36CE679}" type="presOf" srcId="{A7797983-64A8-49D0-B7A0-A2E0857FC76F}" destId="{D58E203C-3787-4B73-A313-A5E9265258EA}" srcOrd="0" destOrd="0" presId="urn:microsoft.com/office/officeart/2005/8/layout/chevron2"/>
    <dgm:cxn modelId="{707BB369-A4DB-4B7A-927E-56B1CB20B1D8}" type="presOf" srcId="{3389D43A-ABAA-4EF6-A0E9-E1EC8FFD20B2}" destId="{0008DA77-4AB0-44D6-8D47-A71A491369CD}" srcOrd="0" destOrd="1" presId="urn:microsoft.com/office/officeart/2005/8/layout/chevron2"/>
    <dgm:cxn modelId="{AA6E0FD7-F156-47F4-8DDB-896BA5EE6BDD}" type="presParOf" srcId="{84A55A8D-2E05-47E7-8D98-94F6FC6EE555}" destId="{7D409604-94CF-45E4-BABC-1DA80EC02D04}" srcOrd="0" destOrd="0" presId="urn:microsoft.com/office/officeart/2005/8/layout/chevron2"/>
    <dgm:cxn modelId="{9535658A-DB12-4364-B8B8-98BE89378DD7}" type="presParOf" srcId="{7D409604-94CF-45E4-BABC-1DA80EC02D04}" destId="{635FE798-70C4-4088-95AF-3A83BA79DB95}" srcOrd="0" destOrd="0" presId="urn:microsoft.com/office/officeart/2005/8/layout/chevron2"/>
    <dgm:cxn modelId="{2F2BA9F2-63C1-43AA-9F10-37A5321702B8}" type="presParOf" srcId="{7D409604-94CF-45E4-BABC-1DA80EC02D04}" destId="{D58E203C-3787-4B73-A313-A5E9265258EA}" srcOrd="1" destOrd="0" presId="urn:microsoft.com/office/officeart/2005/8/layout/chevron2"/>
    <dgm:cxn modelId="{D4A063F5-62E6-40BB-AF62-98806C7534D9}" type="presParOf" srcId="{84A55A8D-2E05-47E7-8D98-94F6FC6EE555}" destId="{068A1467-1B00-4D81-8C99-6E139D29FE34}" srcOrd="1" destOrd="0" presId="urn:microsoft.com/office/officeart/2005/8/layout/chevron2"/>
    <dgm:cxn modelId="{A5E47BC1-3F02-48F6-9829-8397EFDDE3B3}" type="presParOf" srcId="{84A55A8D-2E05-47E7-8D98-94F6FC6EE555}" destId="{7E21473B-DFCF-4A20-83F5-3229A7755B03}" srcOrd="2" destOrd="0" presId="urn:microsoft.com/office/officeart/2005/8/layout/chevron2"/>
    <dgm:cxn modelId="{12173A9C-D3D9-4DD6-9662-84B33F864241}" type="presParOf" srcId="{7E21473B-DFCF-4A20-83F5-3229A7755B03}" destId="{59AB2C66-E8DA-4703-8A18-7C96544AB2C3}" srcOrd="0" destOrd="0" presId="urn:microsoft.com/office/officeart/2005/8/layout/chevron2"/>
    <dgm:cxn modelId="{5410176F-F6DE-476A-B7AC-240462159C76}" type="presParOf" srcId="{7E21473B-DFCF-4A20-83F5-3229A7755B03}" destId="{0008DA77-4AB0-44D6-8D47-A71A491369CD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4F3E2-C433-432D-86E5-708651F865F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36A286FB-78C6-47AC-9452-7598541B2F7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600" dirty="0" smtClean="0"/>
            <a:t>процесс заготовления </a:t>
          </a:r>
          <a:endParaRPr lang="ru-RU" sz="2600" dirty="0"/>
        </a:p>
      </dgm:t>
    </dgm:pt>
    <dgm:pt modelId="{14A73632-76D3-40CF-B871-D8998DA8DD4D}" type="parTrans" cxnId="{9EAE002C-0F95-474C-BC72-2FC06716C915}">
      <dgm:prSet/>
      <dgm:spPr/>
      <dgm:t>
        <a:bodyPr/>
        <a:lstStyle/>
        <a:p>
          <a:endParaRPr lang="ru-RU"/>
        </a:p>
      </dgm:t>
    </dgm:pt>
    <dgm:pt modelId="{8A44136B-A881-4B00-9B0C-CC390F8D73CC}" type="sibTrans" cxnId="{9EAE002C-0F95-474C-BC72-2FC06716C915}">
      <dgm:prSet/>
      <dgm:spPr/>
      <dgm:t>
        <a:bodyPr/>
        <a:lstStyle/>
        <a:p>
          <a:endParaRPr lang="ru-RU"/>
        </a:p>
      </dgm:t>
    </dgm:pt>
    <dgm:pt modelId="{F32D56E4-5CB7-43B5-BDBB-33798C7DBBA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600" dirty="0" smtClean="0"/>
            <a:t>процесс производства </a:t>
          </a:r>
          <a:endParaRPr lang="ru-RU" sz="2600" dirty="0"/>
        </a:p>
      </dgm:t>
    </dgm:pt>
    <dgm:pt modelId="{5CACBD39-FDB4-45DB-8DCE-7324E6A2E481}" type="parTrans" cxnId="{79FEF3B0-9765-4012-BECA-EA80997B26F3}">
      <dgm:prSet/>
      <dgm:spPr/>
      <dgm:t>
        <a:bodyPr/>
        <a:lstStyle/>
        <a:p>
          <a:endParaRPr lang="ru-RU"/>
        </a:p>
      </dgm:t>
    </dgm:pt>
    <dgm:pt modelId="{06F153D3-B9B3-4C84-AD13-CFB0B0E54598}" type="sibTrans" cxnId="{79FEF3B0-9765-4012-BECA-EA80997B26F3}">
      <dgm:prSet/>
      <dgm:spPr/>
      <dgm:t>
        <a:bodyPr/>
        <a:lstStyle/>
        <a:p>
          <a:endParaRPr lang="ru-RU"/>
        </a:p>
      </dgm:t>
    </dgm:pt>
    <dgm:pt modelId="{089B6EBA-12EB-48B6-AE69-935CD9E8ADE4}">
      <dgm:prSet phldrT="[Текст]" custT="1"/>
      <dgm:spPr/>
      <dgm:t>
        <a:bodyPr/>
        <a:lstStyle/>
        <a:p>
          <a:r>
            <a:rPr lang="ru-RU" sz="2600" dirty="0" smtClean="0"/>
            <a:t>процесс продажи </a:t>
          </a:r>
          <a:endParaRPr lang="ru-RU" sz="2600" dirty="0"/>
        </a:p>
      </dgm:t>
    </dgm:pt>
    <dgm:pt modelId="{F00D305F-FE9F-46FC-94AB-B9758BE8D8C0}" type="parTrans" cxnId="{220DA389-A08A-405D-A7CC-8ED9AF0E7128}">
      <dgm:prSet/>
      <dgm:spPr/>
      <dgm:t>
        <a:bodyPr/>
        <a:lstStyle/>
        <a:p>
          <a:endParaRPr lang="ru-RU"/>
        </a:p>
      </dgm:t>
    </dgm:pt>
    <dgm:pt modelId="{9CA1F5D6-67B6-4A34-B9EF-D01936657187}" type="sibTrans" cxnId="{220DA389-A08A-405D-A7CC-8ED9AF0E7128}">
      <dgm:prSet/>
      <dgm:spPr/>
      <dgm:t>
        <a:bodyPr/>
        <a:lstStyle/>
        <a:p>
          <a:endParaRPr lang="ru-RU"/>
        </a:p>
      </dgm:t>
    </dgm:pt>
    <dgm:pt modelId="{592F929B-8A32-49C6-A84E-E4DEDDFA2440}" type="pres">
      <dgm:prSet presAssocID="{DD04F3E2-C433-432D-86E5-708651F865F2}" presName="Name0" presStyleCnt="0">
        <dgm:presLayoutVars>
          <dgm:dir/>
          <dgm:resizeHandles val="exact"/>
        </dgm:presLayoutVars>
      </dgm:prSet>
      <dgm:spPr/>
    </dgm:pt>
    <dgm:pt modelId="{5F9EF577-6B03-4978-878E-F88AD38DFFAF}" type="pres">
      <dgm:prSet presAssocID="{DD04F3E2-C433-432D-86E5-708651F865F2}" presName="bkgdShp" presStyleLbl="alignAccFollowNode1" presStyleIdx="0" presStyleCnt="1"/>
      <dgm:spPr/>
    </dgm:pt>
    <dgm:pt modelId="{DE5ABC58-FF40-425C-B025-4D7E20AAA212}" type="pres">
      <dgm:prSet presAssocID="{DD04F3E2-C433-432D-86E5-708651F865F2}" presName="linComp" presStyleCnt="0"/>
      <dgm:spPr/>
    </dgm:pt>
    <dgm:pt modelId="{07C73589-B8C9-41DF-8DC3-E8FE125620BE}" type="pres">
      <dgm:prSet presAssocID="{36A286FB-78C6-47AC-9452-7598541B2F72}" presName="compNode" presStyleCnt="0"/>
      <dgm:spPr/>
    </dgm:pt>
    <dgm:pt modelId="{9100A29E-9A4F-4BD1-B97B-56FE633F5E1F}" type="pres">
      <dgm:prSet presAssocID="{36A286FB-78C6-47AC-9452-7598541B2F72}" presName="node" presStyleLbl="node1" presStyleIdx="0" presStyleCnt="3" custScaleX="127362" custScaleY="47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8D094-D3B0-446C-A160-D174F63EC462}" type="pres">
      <dgm:prSet presAssocID="{36A286FB-78C6-47AC-9452-7598541B2F72}" presName="invisiNode" presStyleLbl="node1" presStyleIdx="0" presStyleCnt="3"/>
      <dgm:spPr/>
    </dgm:pt>
    <dgm:pt modelId="{23402400-C093-40B6-8EB0-A3ED43BB5DFB}" type="pres">
      <dgm:prSet presAssocID="{36A286FB-78C6-47AC-9452-7598541B2F72}" presName="imagNode" presStyleLbl="fgImgPlace1" presStyleIdx="0" presStyleCnt="3" custScaleX="111395" custScaleY="228645"/>
      <dgm:spPr>
        <a:blipFill dpi="0" rotWithShape="1"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BAEDCD4D-C8B5-49EF-B06F-0A94128E87E7}" type="pres">
      <dgm:prSet presAssocID="{8A44136B-A881-4B00-9B0C-CC390F8D73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135C47-7B7E-415E-A1FB-8921A36CC3CD}" type="pres">
      <dgm:prSet presAssocID="{F32D56E4-5CB7-43B5-BDBB-33798C7DBBA3}" presName="compNode" presStyleCnt="0"/>
      <dgm:spPr/>
    </dgm:pt>
    <dgm:pt modelId="{71F33A29-FBD0-456E-A5A0-DC9E11C8B4B7}" type="pres">
      <dgm:prSet presAssocID="{F32D56E4-5CB7-43B5-BDBB-33798C7DBBA3}" presName="node" presStyleLbl="node1" presStyleIdx="1" presStyleCnt="3" custScaleX="115019" custScaleY="45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0FB16-4F01-4303-8BBC-9DEC83BC0BCD}" type="pres">
      <dgm:prSet presAssocID="{F32D56E4-5CB7-43B5-BDBB-33798C7DBBA3}" presName="invisiNode" presStyleLbl="node1" presStyleIdx="1" presStyleCnt="3"/>
      <dgm:spPr/>
    </dgm:pt>
    <dgm:pt modelId="{F3C6DED7-442C-4F84-8085-43DD05E60A2E}" type="pres">
      <dgm:prSet presAssocID="{F32D56E4-5CB7-43B5-BDBB-33798C7DBBA3}" presName="imagNode" presStyleLbl="fgImgPlace1" presStyleIdx="1" presStyleCnt="3" custScaleX="111395" custScaleY="228645"/>
      <dgm:spPr>
        <a:blipFill dpi="0" rotWithShape="1"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7960870B-5AB0-4446-BAF2-30E18DB979B7}" type="pres">
      <dgm:prSet presAssocID="{06F153D3-B9B3-4C84-AD13-CFB0B0E545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6DE40C-25D6-45E4-A661-A95FF07F3F84}" type="pres">
      <dgm:prSet presAssocID="{089B6EBA-12EB-48B6-AE69-935CD9E8ADE4}" presName="compNode" presStyleCnt="0"/>
      <dgm:spPr/>
    </dgm:pt>
    <dgm:pt modelId="{B3B944DE-FE05-4C94-BDCA-48778E06BE57}" type="pres">
      <dgm:prSet presAssocID="{089B6EBA-12EB-48B6-AE69-935CD9E8ADE4}" presName="node" presStyleLbl="node1" presStyleIdx="2" presStyleCnt="3" custScaleX="115019" custScaleY="46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50B3E-0273-4E97-AB15-5C79D6918E7A}" type="pres">
      <dgm:prSet presAssocID="{089B6EBA-12EB-48B6-AE69-935CD9E8ADE4}" presName="invisiNode" presStyleLbl="node1" presStyleIdx="2" presStyleCnt="3"/>
      <dgm:spPr/>
    </dgm:pt>
    <dgm:pt modelId="{4D3886F7-FA3E-4ADB-BFF5-B9A111FC8E87}" type="pres">
      <dgm:prSet presAssocID="{089B6EBA-12EB-48B6-AE69-935CD9E8ADE4}" presName="imagNode" presStyleLbl="fgImgPlace1" presStyleIdx="2" presStyleCnt="3" custScaleX="111395" custScaleY="228645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7000" r="-7000"/>
          </a:stretch>
        </a:blipFill>
      </dgm:spPr>
    </dgm:pt>
  </dgm:ptLst>
  <dgm:cxnLst>
    <dgm:cxn modelId="{4FCC505F-A8E8-4626-A14D-33656D391F10}" type="presOf" srcId="{F32D56E4-5CB7-43B5-BDBB-33798C7DBBA3}" destId="{71F33A29-FBD0-456E-A5A0-DC9E11C8B4B7}" srcOrd="0" destOrd="0" presId="urn:microsoft.com/office/officeart/2005/8/layout/pList2#1"/>
    <dgm:cxn modelId="{220DA389-A08A-405D-A7CC-8ED9AF0E7128}" srcId="{DD04F3E2-C433-432D-86E5-708651F865F2}" destId="{089B6EBA-12EB-48B6-AE69-935CD9E8ADE4}" srcOrd="2" destOrd="0" parTransId="{F00D305F-FE9F-46FC-94AB-B9758BE8D8C0}" sibTransId="{9CA1F5D6-67B6-4A34-B9EF-D01936657187}"/>
    <dgm:cxn modelId="{C7544A79-D93D-4E52-9536-458D5A94C7F4}" type="presOf" srcId="{DD04F3E2-C433-432D-86E5-708651F865F2}" destId="{592F929B-8A32-49C6-A84E-E4DEDDFA2440}" srcOrd="0" destOrd="0" presId="urn:microsoft.com/office/officeart/2005/8/layout/pList2#1"/>
    <dgm:cxn modelId="{E4B1CCCD-6877-4BDB-A5FA-E54E4C72EC7D}" type="presOf" srcId="{06F153D3-B9B3-4C84-AD13-CFB0B0E54598}" destId="{7960870B-5AB0-4446-BAF2-30E18DB979B7}" srcOrd="0" destOrd="0" presId="urn:microsoft.com/office/officeart/2005/8/layout/pList2#1"/>
    <dgm:cxn modelId="{CBBC6DD7-BDCE-4484-8AB0-AF5D3C06364C}" type="presOf" srcId="{36A286FB-78C6-47AC-9452-7598541B2F72}" destId="{9100A29E-9A4F-4BD1-B97B-56FE633F5E1F}" srcOrd="0" destOrd="0" presId="urn:microsoft.com/office/officeart/2005/8/layout/pList2#1"/>
    <dgm:cxn modelId="{9EAE002C-0F95-474C-BC72-2FC06716C915}" srcId="{DD04F3E2-C433-432D-86E5-708651F865F2}" destId="{36A286FB-78C6-47AC-9452-7598541B2F72}" srcOrd="0" destOrd="0" parTransId="{14A73632-76D3-40CF-B871-D8998DA8DD4D}" sibTransId="{8A44136B-A881-4B00-9B0C-CC390F8D73CC}"/>
    <dgm:cxn modelId="{79FEF3B0-9765-4012-BECA-EA80997B26F3}" srcId="{DD04F3E2-C433-432D-86E5-708651F865F2}" destId="{F32D56E4-5CB7-43B5-BDBB-33798C7DBBA3}" srcOrd="1" destOrd="0" parTransId="{5CACBD39-FDB4-45DB-8DCE-7324E6A2E481}" sibTransId="{06F153D3-B9B3-4C84-AD13-CFB0B0E54598}"/>
    <dgm:cxn modelId="{E5470429-0F9F-4473-A311-3BCF047BECC5}" type="presOf" srcId="{089B6EBA-12EB-48B6-AE69-935CD9E8ADE4}" destId="{B3B944DE-FE05-4C94-BDCA-48778E06BE57}" srcOrd="0" destOrd="0" presId="urn:microsoft.com/office/officeart/2005/8/layout/pList2#1"/>
    <dgm:cxn modelId="{695469E9-08EC-4A7B-93FD-8B3F2D17185A}" type="presOf" srcId="{8A44136B-A881-4B00-9B0C-CC390F8D73CC}" destId="{BAEDCD4D-C8B5-49EF-B06F-0A94128E87E7}" srcOrd="0" destOrd="0" presId="urn:microsoft.com/office/officeart/2005/8/layout/pList2#1"/>
    <dgm:cxn modelId="{E75FF527-C033-448A-A9C7-0FE5A501F3B1}" type="presParOf" srcId="{592F929B-8A32-49C6-A84E-E4DEDDFA2440}" destId="{5F9EF577-6B03-4978-878E-F88AD38DFFAF}" srcOrd="0" destOrd="0" presId="urn:microsoft.com/office/officeart/2005/8/layout/pList2#1"/>
    <dgm:cxn modelId="{4CE4DAD6-9859-4ED5-99A4-2E31F53FA6E1}" type="presParOf" srcId="{592F929B-8A32-49C6-A84E-E4DEDDFA2440}" destId="{DE5ABC58-FF40-425C-B025-4D7E20AAA212}" srcOrd="1" destOrd="0" presId="urn:microsoft.com/office/officeart/2005/8/layout/pList2#1"/>
    <dgm:cxn modelId="{8E693241-5E02-4F3A-8423-6CBD4FF5D778}" type="presParOf" srcId="{DE5ABC58-FF40-425C-B025-4D7E20AAA212}" destId="{07C73589-B8C9-41DF-8DC3-E8FE125620BE}" srcOrd="0" destOrd="0" presId="urn:microsoft.com/office/officeart/2005/8/layout/pList2#1"/>
    <dgm:cxn modelId="{2C44C839-AC1B-40C4-AE59-9C5524EC6A79}" type="presParOf" srcId="{07C73589-B8C9-41DF-8DC3-E8FE125620BE}" destId="{9100A29E-9A4F-4BD1-B97B-56FE633F5E1F}" srcOrd="0" destOrd="0" presId="urn:microsoft.com/office/officeart/2005/8/layout/pList2#1"/>
    <dgm:cxn modelId="{D90E6BA8-0A68-4468-80B1-7FC86D21EFB8}" type="presParOf" srcId="{07C73589-B8C9-41DF-8DC3-E8FE125620BE}" destId="{0C28D094-D3B0-446C-A160-D174F63EC462}" srcOrd="1" destOrd="0" presId="urn:microsoft.com/office/officeart/2005/8/layout/pList2#1"/>
    <dgm:cxn modelId="{36C4AB5F-E13F-4A01-A0C9-53D62B44C290}" type="presParOf" srcId="{07C73589-B8C9-41DF-8DC3-E8FE125620BE}" destId="{23402400-C093-40B6-8EB0-A3ED43BB5DFB}" srcOrd="2" destOrd="0" presId="urn:microsoft.com/office/officeart/2005/8/layout/pList2#1"/>
    <dgm:cxn modelId="{E89F9EAA-2BBC-45CD-AC11-D768B19ED5EF}" type="presParOf" srcId="{DE5ABC58-FF40-425C-B025-4D7E20AAA212}" destId="{BAEDCD4D-C8B5-49EF-B06F-0A94128E87E7}" srcOrd="1" destOrd="0" presId="urn:microsoft.com/office/officeart/2005/8/layout/pList2#1"/>
    <dgm:cxn modelId="{8557109D-3532-46F6-A02D-0738D0F6FADD}" type="presParOf" srcId="{DE5ABC58-FF40-425C-B025-4D7E20AAA212}" destId="{EC135C47-7B7E-415E-A1FB-8921A36CC3CD}" srcOrd="2" destOrd="0" presId="urn:microsoft.com/office/officeart/2005/8/layout/pList2#1"/>
    <dgm:cxn modelId="{C9954988-CE8A-4596-91C2-D779EF410376}" type="presParOf" srcId="{EC135C47-7B7E-415E-A1FB-8921A36CC3CD}" destId="{71F33A29-FBD0-456E-A5A0-DC9E11C8B4B7}" srcOrd="0" destOrd="0" presId="urn:microsoft.com/office/officeart/2005/8/layout/pList2#1"/>
    <dgm:cxn modelId="{9F43CCD6-ED57-409C-83FD-10500447875A}" type="presParOf" srcId="{EC135C47-7B7E-415E-A1FB-8921A36CC3CD}" destId="{44C0FB16-4F01-4303-8BBC-9DEC83BC0BCD}" srcOrd="1" destOrd="0" presId="urn:microsoft.com/office/officeart/2005/8/layout/pList2#1"/>
    <dgm:cxn modelId="{C72387B1-2EFB-4608-9A38-C873875632A0}" type="presParOf" srcId="{EC135C47-7B7E-415E-A1FB-8921A36CC3CD}" destId="{F3C6DED7-442C-4F84-8085-43DD05E60A2E}" srcOrd="2" destOrd="0" presId="urn:microsoft.com/office/officeart/2005/8/layout/pList2#1"/>
    <dgm:cxn modelId="{325083C0-2C2A-42D5-B4EC-D25802F324DE}" type="presParOf" srcId="{DE5ABC58-FF40-425C-B025-4D7E20AAA212}" destId="{7960870B-5AB0-4446-BAF2-30E18DB979B7}" srcOrd="3" destOrd="0" presId="urn:microsoft.com/office/officeart/2005/8/layout/pList2#1"/>
    <dgm:cxn modelId="{9F8CE12A-2995-400F-9FB2-33BA1600EF71}" type="presParOf" srcId="{DE5ABC58-FF40-425C-B025-4D7E20AAA212}" destId="{006DE40C-25D6-45E4-A661-A95FF07F3F84}" srcOrd="4" destOrd="0" presId="urn:microsoft.com/office/officeart/2005/8/layout/pList2#1"/>
    <dgm:cxn modelId="{EE930A8E-155B-4C73-B1EF-FB068563D420}" type="presParOf" srcId="{006DE40C-25D6-45E4-A661-A95FF07F3F84}" destId="{B3B944DE-FE05-4C94-BDCA-48778E06BE57}" srcOrd="0" destOrd="0" presId="urn:microsoft.com/office/officeart/2005/8/layout/pList2#1"/>
    <dgm:cxn modelId="{E03FAF52-52A0-46A4-AFC0-486DEDF219BB}" type="presParOf" srcId="{006DE40C-25D6-45E4-A661-A95FF07F3F84}" destId="{34B50B3E-0273-4E97-AB15-5C79D6918E7A}" srcOrd="1" destOrd="0" presId="urn:microsoft.com/office/officeart/2005/8/layout/pList2#1"/>
    <dgm:cxn modelId="{791B5BB1-8749-40D0-803A-878B1A040902}" type="presParOf" srcId="{006DE40C-25D6-45E4-A661-A95FF07F3F84}" destId="{4D3886F7-FA3E-4ADB-BFF5-B9A111FC8E87}" srcOrd="2" destOrd="0" presId="urn:microsoft.com/office/officeart/2005/8/layout/pList2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EF4920-9414-44C7-B623-1994AFAF8FEC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DD5A55-7EDA-4E89-8F87-B711F01E5AD3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Сфера производства</a:t>
          </a:r>
          <a:endParaRPr lang="ru-RU" dirty="0"/>
        </a:p>
      </dgm:t>
    </dgm:pt>
    <dgm:pt modelId="{D05E57FD-0008-46CC-8EF5-BCCB492FB9A4}" type="parTrans" cxnId="{948B68D3-0F0C-47A6-B566-638717D7AC17}">
      <dgm:prSet/>
      <dgm:spPr/>
      <dgm:t>
        <a:bodyPr/>
        <a:lstStyle/>
        <a:p>
          <a:endParaRPr lang="ru-RU"/>
        </a:p>
      </dgm:t>
    </dgm:pt>
    <dgm:pt modelId="{EB2274AF-2379-49B1-B148-BB7654433864}" type="sibTrans" cxnId="{948B68D3-0F0C-47A6-B566-638717D7AC17}">
      <dgm:prSet/>
      <dgm:spPr/>
      <dgm:t>
        <a:bodyPr/>
        <a:lstStyle/>
        <a:p>
          <a:endParaRPr lang="ru-RU"/>
        </a:p>
      </dgm:t>
    </dgm:pt>
    <dgm:pt modelId="{FA6BA34D-C4DB-4F8D-A62E-67601EB96DEB}">
      <dgm:prSet phldrT="[Текст]"/>
      <dgm:spPr>
        <a:solidFill>
          <a:srgbClr val="99CCFF"/>
        </a:solidFill>
      </dgm:spPr>
      <dgm:t>
        <a:bodyPr/>
        <a:lstStyle/>
        <a:p>
          <a:r>
            <a:rPr lang="ru-RU" dirty="0" smtClean="0"/>
            <a:t>Сфера обращения</a:t>
          </a:r>
          <a:endParaRPr lang="ru-RU" dirty="0"/>
        </a:p>
      </dgm:t>
    </dgm:pt>
    <dgm:pt modelId="{33B7F68E-E2AB-4D39-879E-4DEF906E4E2A}" type="parTrans" cxnId="{024FCF6F-8D2D-4C03-AAE9-33DB4F8C2C2F}">
      <dgm:prSet/>
      <dgm:spPr/>
      <dgm:t>
        <a:bodyPr/>
        <a:lstStyle/>
        <a:p>
          <a:endParaRPr lang="ru-RU"/>
        </a:p>
      </dgm:t>
    </dgm:pt>
    <dgm:pt modelId="{20FCBEDB-CC45-4510-9EF9-247715A8A5F6}" type="sibTrans" cxnId="{024FCF6F-8D2D-4C03-AAE9-33DB4F8C2C2F}">
      <dgm:prSet/>
      <dgm:spPr/>
      <dgm:t>
        <a:bodyPr/>
        <a:lstStyle/>
        <a:p>
          <a:endParaRPr lang="ru-RU"/>
        </a:p>
      </dgm:t>
    </dgm:pt>
    <dgm:pt modelId="{59AC2CB0-FA97-48E5-A8B9-BF7A8AAD626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Непроизводственная сфера</a:t>
          </a:r>
          <a:endParaRPr lang="ru-RU" dirty="0"/>
        </a:p>
      </dgm:t>
    </dgm:pt>
    <dgm:pt modelId="{9E821C29-A028-4148-8EE9-CBDDB5F549EA}" type="parTrans" cxnId="{11861C3E-636A-494D-9656-3846CAD2AAA5}">
      <dgm:prSet/>
      <dgm:spPr/>
      <dgm:t>
        <a:bodyPr/>
        <a:lstStyle/>
        <a:p>
          <a:endParaRPr lang="ru-RU"/>
        </a:p>
      </dgm:t>
    </dgm:pt>
    <dgm:pt modelId="{0F8B8EDA-896B-4040-A590-B1F95E63C378}" type="sibTrans" cxnId="{11861C3E-636A-494D-9656-3846CAD2AAA5}">
      <dgm:prSet/>
      <dgm:spPr/>
      <dgm:t>
        <a:bodyPr/>
        <a:lstStyle/>
        <a:p>
          <a:endParaRPr lang="ru-RU"/>
        </a:p>
      </dgm:t>
    </dgm:pt>
    <dgm:pt modelId="{2CA27878-965B-4A0E-8514-EDEA2E9A171B}" type="pres">
      <dgm:prSet presAssocID="{AFEF4920-9414-44C7-B623-1994AFAF8F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A619E-ABCC-4F06-AE92-65A3EC3AE954}" type="pres">
      <dgm:prSet presAssocID="{AFEF4920-9414-44C7-B623-1994AFAF8FEC}" presName="fgShape" presStyleLbl="fgShp" presStyleIdx="0" presStyleCnt="1"/>
      <dgm:spPr>
        <a:solidFill>
          <a:srgbClr val="0070C0"/>
        </a:solidFill>
      </dgm:spPr>
    </dgm:pt>
    <dgm:pt modelId="{24EB6EFA-6692-42C5-BF68-032A848C4D87}" type="pres">
      <dgm:prSet presAssocID="{AFEF4920-9414-44C7-B623-1994AFAF8FEC}" presName="linComp" presStyleCnt="0"/>
      <dgm:spPr/>
    </dgm:pt>
    <dgm:pt modelId="{2020C7A8-6D58-4BB4-B3B1-30587CD69DF9}" type="pres">
      <dgm:prSet presAssocID="{2BDD5A55-7EDA-4E89-8F87-B711F01E5AD3}" presName="compNode" presStyleCnt="0"/>
      <dgm:spPr/>
    </dgm:pt>
    <dgm:pt modelId="{09C66E43-9DC3-4BA9-B8BD-98980CD14C1F}" type="pres">
      <dgm:prSet presAssocID="{2BDD5A55-7EDA-4E89-8F87-B711F01E5AD3}" presName="bkgdShape" presStyleLbl="node1" presStyleIdx="0" presStyleCnt="3" custLinFactNeighborX="-64" custLinFactNeighborY="-333"/>
      <dgm:spPr/>
      <dgm:t>
        <a:bodyPr/>
        <a:lstStyle/>
        <a:p>
          <a:endParaRPr lang="ru-RU"/>
        </a:p>
      </dgm:t>
    </dgm:pt>
    <dgm:pt modelId="{FA3A8B39-213C-4E07-81B9-B856D6259505}" type="pres">
      <dgm:prSet presAssocID="{2BDD5A55-7EDA-4E89-8F87-B711F01E5AD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D71EE-2227-480D-B743-BF7AA8594ABB}" type="pres">
      <dgm:prSet presAssocID="{2BDD5A55-7EDA-4E89-8F87-B711F01E5AD3}" presName="invisiNode" presStyleLbl="node1" presStyleIdx="0" presStyleCnt="3"/>
      <dgm:spPr/>
    </dgm:pt>
    <dgm:pt modelId="{3E789E22-E463-4288-BA17-AD9540798914}" type="pres">
      <dgm:prSet presAssocID="{2BDD5A55-7EDA-4E89-8F87-B711F01E5AD3}" presName="imagNode" presStyleLbl="fgImgPlace1" presStyleIdx="0" presStyleCnt="3" custScaleX="135358" custScaleY="130230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4000" r="-14000"/>
          </a:stretch>
        </a:blipFill>
      </dgm:spPr>
    </dgm:pt>
    <dgm:pt modelId="{AF26CEC9-9C98-46E4-ABAD-9E2FD08035BE}" type="pres">
      <dgm:prSet presAssocID="{EB2274AF-2379-49B1-B148-BB76544338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C682C1-FEE9-405F-9C49-3CECA8D02DED}" type="pres">
      <dgm:prSet presAssocID="{FA6BA34D-C4DB-4F8D-A62E-67601EB96DEB}" presName="compNode" presStyleCnt="0"/>
      <dgm:spPr/>
    </dgm:pt>
    <dgm:pt modelId="{2CA9B506-0B25-4CE5-8955-5923578440E7}" type="pres">
      <dgm:prSet presAssocID="{FA6BA34D-C4DB-4F8D-A62E-67601EB96DEB}" presName="bkgdShape" presStyleLbl="node1" presStyleIdx="1" presStyleCnt="3"/>
      <dgm:spPr/>
      <dgm:t>
        <a:bodyPr/>
        <a:lstStyle/>
        <a:p>
          <a:endParaRPr lang="ru-RU"/>
        </a:p>
      </dgm:t>
    </dgm:pt>
    <dgm:pt modelId="{580FA14A-C807-4886-B62E-F55A51B5E3B5}" type="pres">
      <dgm:prSet presAssocID="{FA6BA34D-C4DB-4F8D-A62E-67601EB96DE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950E8-4F0B-41F5-BC67-66F818DE2EA2}" type="pres">
      <dgm:prSet presAssocID="{FA6BA34D-C4DB-4F8D-A62E-67601EB96DEB}" presName="invisiNode" presStyleLbl="node1" presStyleIdx="1" presStyleCnt="3"/>
      <dgm:spPr/>
    </dgm:pt>
    <dgm:pt modelId="{566EC885-7625-46D3-A814-7E94B6480117}" type="pres">
      <dgm:prSet presAssocID="{FA6BA34D-C4DB-4F8D-A62E-67601EB96DEB}" presName="imagNode" presStyleLbl="fgImgPlace1" presStyleIdx="1" presStyleCnt="3" custScaleX="135358" custScaleY="130230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t="-1000" b="-1000"/>
          </a:stretch>
        </a:blipFill>
      </dgm:spPr>
    </dgm:pt>
    <dgm:pt modelId="{B3C1B06C-40DC-4E49-BAA4-F2E270CA23AD}" type="pres">
      <dgm:prSet presAssocID="{20FCBEDB-CC45-4510-9EF9-247715A8A5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325157-3B45-4C9B-8507-20E6AD57D7C0}" type="pres">
      <dgm:prSet presAssocID="{59AC2CB0-FA97-48E5-A8B9-BF7A8AAD626C}" presName="compNode" presStyleCnt="0"/>
      <dgm:spPr/>
    </dgm:pt>
    <dgm:pt modelId="{5FF375C7-5CF5-466F-99AA-3EA265D4C913}" type="pres">
      <dgm:prSet presAssocID="{59AC2CB0-FA97-48E5-A8B9-BF7A8AAD626C}" presName="bkgdShape" presStyleLbl="node1" presStyleIdx="2" presStyleCnt="3"/>
      <dgm:spPr/>
      <dgm:t>
        <a:bodyPr/>
        <a:lstStyle/>
        <a:p>
          <a:endParaRPr lang="ru-RU"/>
        </a:p>
      </dgm:t>
    </dgm:pt>
    <dgm:pt modelId="{7CDCB38D-BF3F-4DC1-9E9F-FE2A6536B0FA}" type="pres">
      <dgm:prSet presAssocID="{59AC2CB0-FA97-48E5-A8B9-BF7A8AAD626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7B183-FB17-4CA6-A290-BF7841F60579}" type="pres">
      <dgm:prSet presAssocID="{59AC2CB0-FA97-48E5-A8B9-BF7A8AAD626C}" presName="invisiNode" presStyleLbl="node1" presStyleIdx="2" presStyleCnt="3"/>
      <dgm:spPr/>
    </dgm:pt>
    <dgm:pt modelId="{2AEE2C61-5508-4505-A109-A84B2DC70C2E}" type="pres">
      <dgm:prSet presAssocID="{59AC2CB0-FA97-48E5-A8B9-BF7A8AAD626C}" presName="imagNode" presStyleLbl="fgImgPlace1" presStyleIdx="2" presStyleCnt="3" custScaleX="135358" custScaleY="130230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2000" b="-2000"/>
          </a:stretch>
        </a:blipFill>
      </dgm:spPr>
    </dgm:pt>
  </dgm:ptLst>
  <dgm:cxnLst>
    <dgm:cxn modelId="{06E2B3CC-C9FB-4FCF-85B4-E26F7C3A261C}" type="presOf" srcId="{FA6BA34D-C4DB-4F8D-A62E-67601EB96DEB}" destId="{580FA14A-C807-4886-B62E-F55A51B5E3B5}" srcOrd="1" destOrd="0" presId="urn:microsoft.com/office/officeart/2005/8/layout/hList7#1"/>
    <dgm:cxn modelId="{072D7629-8750-4E3A-8741-54CB50447F69}" type="presOf" srcId="{EB2274AF-2379-49B1-B148-BB7654433864}" destId="{AF26CEC9-9C98-46E4-ABAD-9E2FD08035BE}" srcOrd="0" destOrd="0" presId="urn:microsoft.com/office/officeart/2005/8/layout/hList7#1"/>
    <dgm:cxn modelId="{948B68D3-0F0C-47A6-B566-638717D7AC17}" srcId="{AFEF4920-9414-44C7-B623-1994AFAF8FEC}" destId="{2BDD5A55-7EDA-4E89-8F87-B711F01E5AD3}" srcOrd="0" destOrd="0" parTransId="{D05E57FD-0008-46CC-8EF5-BCCB492FB9A4}" sibTransId="{EB2274AF-2379-49B1-B148-BB7654433864}"/>
    <dgm:cxn modelId="{3F6D8F7F-A769-4E7B-83C6-3D43AE6532EA}" type="presOf" srcId="{59AC2CB0-FA97-48E5-A8B9-BF7A8AAD626C}" destId="{5FF375C7-5CF5-466F-99AA-3EA265D4C913}" srcOrd="0" destOrd="0" presId="urn:microsoft.com/office/officeart/2005/8/layout/hList7#1"/>
    <dgm:cxn modelId="{E2528C31-AC5F-4A28-B3A5-B577C6028B07}" type="presOf" srcId="{59AC2CB0-FA97-48E5-A8B9-BF7A8AAD626C}" destId="{7CDCB38D-BF3F-4DC1-9E9F-FE2A6536B0FA}" srcOrd="1" destOrd="0" presId="urn:microsoft.com/office/officeart/2005/8/layout/hList7#1"/>
    <dgm:cxn modelId="{98D92030-D15D-4926-B904-56CE91CC84C0}" type="presOf" srcId="{2BDD5A55-7EDA-4E89-8F87-B711F01E5AD3}" destId="{FA3A8B39-213C-4E07-81B9-B856D6259505}" srcOrd="1" destOrd="0" presId="urn:microsoft.com/office/officeart/2005/8/layout/hList7#1"/>
    <dgm:cxn modelId="{D0D58379-3A19-4ABC-BF84-8AEA9D53D561}" type="presOf" srcId="{AFEF4920-9414-44C7-B623-1994AFAF8FEC}" destId="{2CA27878-965B-4A0E-8514-EDEA2E9A171B}" srcOrd="0" destOrd="0" presId="urn:microsoft.com/office/officeart/2005/8/layout/hList7#1"/>
    <dgm:cxn modelId="{024FCF6F-8D2D-4C03-AAE9-33DB4F8C2C2F}" srcId="{AFEF4920-9414-44C7-B623-1994AFAF8FEC}" destId="{FA6BA34D-C4DB-4F8D-A62E-67601EB96DEB}" srcOrd="1" destOrd="0" parTransId="{33B7F68E-E2AB-4D39-879E-4DEF906E4E2A}" sibTransId="{20FCBEDB-CC45-4510-9EF9-247715A8A5F6}"/>
    <dgm:cxn modelId="{4BBEE223-5838-4F64-BA6C-7AA53046997C}" type="presOf" srcId="{FA6BA34D-C4DB-4F8D-A62E-67601EB96DEB}" destId="{2CA9B506-0B25-4CE5-8955-5923578440E7}" srcOrd="0" destOrd="0" presId="urn:microsoft.com/office/officeart/2005/8/layout/hList7#1"/>
    <dgm:cxn modelId="{0F8F2BBD-07C6-47AB-A30C-63FEE55786EA}" type="presOf" srcId="{20FCBEDB-CC45-4510-9EF9-247715A8A5F6}" destId="{B3C1B06C-40DC-4E49-BAA4-F2E270CA23AD}" srcOrd="0" destOrd="0" presId="urn:microsoft.com/office/officeart/2005/8/layout/hList7#1"/>
    <dgm:cxn modelId="{E9D7DA86-2893-40A6-AEA4-DB635BE75EF3}" type="presOf" srcId="{2BDD5A55-7EDA-4E89-8F87-B711F01E5AD3}" destId="{09C66E43-9DC3-4BA9-B8BD-98980CD14C1F}" srcOrd="0" destOrd="0" presId="urn:microsoft.com/office/officeart/2005/8/layout/hList7#1"/>
    <dgm:cxn modelId="{11861C3E-636A-494D-9656-3846CAD2AAA5}" srcId="{AFEF4920-9414-44C7-B623-1994AFAF8FEC}" destId="{59AC2CB0-FA97-48E5-A8B9-BF7A8AAD626C}" srcOrd="2" destOrd="0" parTransId="{9E821C29-A028-4148-8EE9-CBDDB5F549EA}" sibTransId="{0F8B8EDA-896B-4040-A590-B1F95E63C378}"/>
    <dgm:cxn modelId="{08093F16-B51D-45E5-B1E7-764CE84E32F3}" type="presParOf" srcId="{2CA27878-965B-4A0E-8514-EDEA2E9A171B}" destId="{226A619E-ABCC-4F06-AE92-65A3EC3AE954}" srcOrd="0" destOrd="0" presId="urn:microsoft.com/office/officeart/2005/8/layout/hList7#1"/>
    <dgm:cxn modelId="{8FCE23B1-E928-410D-9616-EFD509C4E82D}" type="presParOf" srcId="{2CA27878-965B-4A0E-8514-EDEA2E9A171B}" destId="{24EB6EFA-6692-42C5-BF68-032A848C4D87}" srcOrd="1" destOrd="0" presId="urn:microsoft.com/office/officeart/2005/8/layout/hList7#1"/>
    <dgm:cxn modelId="{B0A705C8-3AB5-4128-8476-64C4438F19D1}" type="presParOf" srcId="{24EB6EFA-6692-42C5-BF68-032A848C4D87}" destId="{2020C7A8-6D58-4BB4-B3B1-30587CD69DF9}" srcOrd="0" destOrd="0" presId="urn:microsoft.com/office/officeart/2005/8/layout/hList7#1"/>
    <dgm:cxn modelId="{64107814-D249-45AF-9337-1DB3AC13A207}" type="presParOf" srcId="{2020C7A8-6D58-4BB4-B3B1-30587CD69DF9}" destId="{09C66E43-9DC3-4BA9-B8BD-98980CD14C1F}" srcOrd="0" destOrd="0" presId="urn:microsoft.com/office/officeart/2005/8/layout/hList7#1"/>
    <dgm:cxn modelId="{BBA2CC18-99D8-4677-9456-15E9070A4CE6}" type="presParOf" srcId="{2020C7A8-6D58-4BB4-B3B1-30587CD69DF9}" destId="{FA3A8B39-213C-4E07-81B9-B856D6259505}" srcOrd="1" destOrd="0" presId="urn:microsoft.com/office/officeart/2005/8/layout/hList7#1"/>
    <dgm:cxn modelId="{E3DBFDFF-3FEB-40A8-85A2-02617D09C419}" type="presParOf" srcId="{2020C7A8-6D58-4BB4-B3B1-30587CD69DF9}" destId="{097D71EE-2227-480D-B743-BF7AA8594ABB}" srcOrd="2" destOrd="0" presId="urn:microsoft.com/office/officeart/2005/8/layout/hList7#1"/>
    <dgm:cxn modelId="{39BE0AB1-8B4B-4E82-AD09-181513A233AA}" type="presParOf" srcId="{2020C7A8-6D58-4BB4-B3B1-30587CD69DF9}" destId="{3E789E22-E463-4288-BA17-AD9540798914}" srcOrd="3" destOrd="0" presId="urn:microsoft.com/office/officeart/2005/8/layout/hList7#1"/>
    <dgm:cxn modelId="{6601F38F-A874-4AAD-9C93-91B6902CD3C1}" type="presParOf" srcId="{24EB6EFA-6692-42C5-BF68-032A848C4D87}" destId="{AF26CEC9-9C98-46E4-ABAD-9E2FD08035BE}" srcOrd="1" destOrd="0" presId="urn:microsoft.com/office/officeart/2005/8/layout/hList7#1"/>
    <dgm:cxn modelId="{9CA15808-5EDE-419C-9528-B5FF9F05BE94}" type="presParOf" srcId="{24EB6EFA-6692-42C5-BF68-032A848C4D87}" destId="{71C682C1-FEE9-405F-9C49-3CECA8D02DED}" srcOrd="2" destOrd="0" presId="urn:microsoft.com/office/officeart/2005/8/layout/hList7#1"/>
    <dgm:cxn modelId="{E118206C-BB35-4C1A-A311-AA85BC27C6DD}" type="presParOf" srcId="{71C682C1-FEE9-405F-9C49-3CECA8D02DED}" destId="{2CA9B506-0B25-4CE5-8955-5923578440E7}" srcOrd="0" destOrd="0" presId="urn:microsoft.com/office/officeart/2005/8/layout/hList7#1"/>
    <dgm:cxn modelId="{8FF7711C-1CE6-48EE-B46E-BC3A1E3D1225}" type="presParOf" srcId="{71C682C1-FEE9-405F-9C49-3CECA8D02DED}" destId="{580FA14A-C807-4886-B62E-F55A51B5E3B5}" srcOrd="1" destOrd="0" presId="urn:microsoft.com/office/officeart/2005/8/layout/hList7#1"/>
    <dgm:cxn modelId="{19E20676-FD78-490B-9C0C-0A8E88CAD7E8}" type="presParOf" srcId="{71C682C1-FEE9-405F-9C49-3CECA8D02DED}" destId="{57F950E8-4F0B-41F5-BC67-66F818DE2EA2}" srcOrd="2" destOrd="0" presId="urn:microsoft.com/office/officeart/2005/8/layout/hList7#1"/>
    <dgm:cxn modelId="{2B47CB0B-ABE7-48CF-8B21-DC67602B4A89}" type="presParOf" srcId="{71C682C1-FEE9-405F-9C49-3CECA8D02DED}" destId="{566EC885-7625-46D3-A814-7E94B6480117}" srcOrd="3" destOrd="0" presId="urn:microsoft.com/office/officeart/2005/8/layout/hList7#1"/>
    <dgm:cxn modelId="{65324026-997C-4DC7-A7DD-F05CDC6AED3B}" type="presParOf" srcId="{24EB6EFA-6692-42C5-BF68-032A848C4D87}" destId="{B3C1B06C-40DC-4E49-BAA4-F2E270CA23AD}" srcOrd="3" destOrd="0" presId="urn:microsoft.com/office/officeart/2005/8/layout/hList7#1"/>
    <dgm:cxn modelId="{7D29F21C-98A1-49DE-95B7-68635C3FB44E}" type="presParOf" srcId="{24EB6EFA-6692-42C5-BF68-032A848C4D87}" destId="{17325157-3B45-4C9B-8507-20E6AD57D7C0}" srcOrd="4" destOrd="0" presId="urn:microsoft.com/office/officeart/2005/8/layout/hList7#1"/>
    <dgm:cxn modelId="{93942C40-0365-40B9-B355-7B8F73439FAD}" type="presParOf" srcId="{17325157-3B45-4C9B-8507-20E6AD57D7C0}" destId="{5FF375C7-5CF5-466F-99AA-3EA265D4C913}" srcOrd="0" destOrd="0" presId="urn:microsoft.com/office/officeart/2005/8/layout/hList7#1"/>
    <dgm:cxn modelId="{5568742F-33A0-40C5-9742-47856EB4A338}" type="presParOf" srcId="{17325157-3B45-4C9B-8507-20E6AD57D7C0}" destId="{7CDCB38D-BF3F-4DC1-9E9F-FE2A6536B0FA}" srcOrd="1" destOrd="0" presId="urn:microsoft.com/office/officeart/2005/8/layout/hList7#1"/>
    <dgm:cxn modelId="{8CBFE633-D143-4B1A-BFD3-94B675920812}" type="presParOf" srcId="{17325157-3B45-4C9B-8507-20E6AD57D7C0}" destId="{01E7B183-FB17-4CA6-A290-BF7841F60579}" srcOrd="2" destOrd="0" presId="urn:microsoft.com/office/officeart/2005/8/layout/hList7#1"/>
    <dgm:cxn modelId="{8A85BEC6-0BF9-402B-A681-29C3BB007F93}" type="presParOf" srcId="{17325157-3B45-4C9B-8507-20E6AD57D7C0}" destId="{2AEE2C61-5508-4505-A109-A84B2DC70C2E}" srcOrd="3" destOrd="0" presId="urn:microsoft.com/office/officeart/2005/8/layout/hList7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B599CE-87A4-4A23-B089-528173FC69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2AC986-404F-4B62-856D-36087FA88C66}">
      <dgm:prSet phldrT="[Текст]"/>
      <dgm:spPr>
        <a:solidFill>
          <a:srgbClr val="99CCFF"/>
        </a:solidFill>
      </dgm:spPr>
      <dgm:t>
        <a:bodyPr/>
        <a:lstStyle/>
        <a:p>
          <a:r>
            <a:rPr lang="ru-RU" dirty="0" smtClean="0"/>
            <a:t>производственные </a:t>
          </a:r>
          <a:r>
            <a:rPr lang="ru-RU" dirty="0" smtClean="0"/>
            <a:t>запасы </a:t>
          </a:r>
          <a:endParaRPr lang="ru-RU" dirty="0"/>
        </a:p>
      </dgm:t>
    </dgm:pt>
    <dgm:pt modelId="{8C01BC1C-8C5B-406C-9247-DEAFC501155E}" type="parTrans" cxnId="{AE1534CE-2DCE-4992-B41A-190BA7806A68}">
      <dgm:prSet/>
      <dgm:spPr/>
      <dgm:t>
        <a:bodyPr/>
        <a:lstStyle/>
        <a:p>
          <a:endParaRPr lang="ru-RU"/>
        </a:p>
      </dgm:t>
    </dgm:pt>
    <dgm:pt modelId="{63F650A0-F830-405D-BD8F-97EED7A94E92}" type="sibTrans" cxnId="{AE1534CE-2DCE-4992-B41A-190BA7806A68}">
      <dgm:prSet/>
      <dgm:spPr/>
      <dgm:t>
        <a:bodyPr/>
        <a:lstStyle/>
        <a:p>
          <a:endParaRPr lang="ru-RU"/>
        </a:p>
      </dgm:t>
    </dgm:pt>
    <dgm:pt modelId="{19E75E92-5596-4595-9037-536E884FAC99}">
      <dgm:prSet phldrT="[Текст]"/>
      <dgm:spPr>
        <a:solidFill>
          <a:srgbClr val="73C7B7"/>
        </a:solidFill>
      </dgm:spPr>
      <dgm:t>
        <a:bodyPr/>
        <a:lstStyle/>
        <a:p>
          <a:r>
            <a:rPr lang="ru-RU" dirty="0" smtClean="0"/>
            <a:t>готовая </a:t>
          </a:r>
          <a:r>
            <a:rPr lang="ru-RU" dirty="0" smtClean="0"/>
            <a:t>продукция </a:t>
          </a:r>
          <a:endParaRPr lang="ru-RU" dirty="0"/>
        </a:p>
      </dgm:t>
    </dgm:pt>
    <dgm:pt modelId="{437306FF-6325-423A-AD60-2C0833A3ADC4}" type="parTrans" cxnId="{67BD9D5B-F10C-4F5A-85B0-64C25F819D2A}">
      <dgm:prSet/>
      <dgm:spPr/>
      <dgm:t>
        <a:bodyPr/>
        <a:lstStyle/>
        <a:p>
          <a:endParaRPr lang="ru-RU"/>
        </a:p>
      </dgm:t>
    </dgm:pt>
    <dgm:pt modelId="{ABCC832C-8AD6-49B5-8BCB-ABCADCCDD882}" type="sibTrans" cxnId="{67BD9D5B-F10C-4F5A-85B0-64C25F819D2A}">
      <dgm:prSet/>
      <dgm:spPr/>
      <dgm:t>
        <a:bodyPr/>
        <a:lstStyle/>
        <a:p>
          <a:endParaRPr lang="ru-RU"/>
        </a:p>
      </dgm:t>
    </dgm:pt>
    <dgm:pt modelId="{7BA521C6-7B87-4135-9B79-7D4BAB99C061}">
      <dgm:prSet phldrT="[Текст]"/>
      <dgm:spPr>
        <a:solidFill>
          <a:srgbClr val="FFCCCC"/>
        </a:solidFill>
      </dgm:spPr>
      <dgm:t>
        <a:bodyPr/>
        <a:lstStyle/>
        <a:p>
          <a:r>
            <a:rPr lang="ru-RU" dirty="0" smtClean="0"/>
            <a:t>товары для </a:t>
          </a:r>
          <a:r>
            <a:rPr lang="ru-RU" dirty="0" smtClean="0"/>
            <a:t>перепродажи</a:t>
          </a:r>
          <a:endParaRPr lang="ru-RU" dirty="0"/>
        </a:p>
      </dgm:t>
    </dgm:pt>
    <dgm:pt modelId="{F8AB0964-4FCC-485F-8DCE-3AD0CC557767}" type="parTrans" cxnId="{CEA65352-6C3D-4295-9654-E0995366D620}">
      <dgm:prSet/>
      <dgm:spPr/>
      <dgm:t>
        <a:bodyPr/>
        <a:lstStyle/>
        <a:p>
          <a:endParaRPr lang="ru-RU"/>
        </a:p>
      </dgm:t>
    </dgm:pt>
    <dgm:pt modelId="{8A2E59BD-07F3-47C9-AF1A-E76AE7945C1F}" type="sibTrans" cxnId="{CEA65352-6C3D-4295-9654-E0995366D620}">
      <dgm:prSet/>
      <dgm:spPr/>
      <dgm:t>
        <a:bodyPr/>
        <a:lstStyle/>
        <a:p>
          <a:endParaRPr lang="ru-RU"/>
        </a:p>
      </dgm:t>
    </dgm:pt>
    <dgm:pt modelId="{4D033E63-CB5D-43C2-8724-76BB2A3456A9}">
      <dgm:prSet phldrT="[Текст]"/>
      <dgm:spPr/>
      <dgm:t>
        <a:bodyPr/>
        <a:lstStyle/>
        <a:p>
          <a:r>
            <a:rPr lang="ru-RU" smtClean="0"/>
            <a:t> </a:t>
          </a:r>
          <a:r>
            <a:rPr lang="ru-RU" dirty="0" smtClean="0"/>
            <a:t>незавершенное производство</a:t>
          </a:r>
          <a:endParaRPr lang="ru-RU" dirty="0"/>
        </a:p>
      </dgm:t>
    </dgm:pt>
    <dgm:pt modelId="{157CB919-695F-4E6A-BEEA-DB602DD7D9C1}" type="parTrans" cxnId="{68731950-1F70-4610-8659-6D40BC9EBE07}">
      <dgm:prSet/>
      <dgm:spPr/>
      <dgm:t>
        <a:bodyPr/>
        <a:lstStyle/>
        <a:p>
          <a:endParaRPr lang="ru-RU"/>
        </a:p>
      </dgm:t>
    </dgm:pt>
    <dgm:pt modelId="{5940E574-5A52-4967-91C1-CF99B15DAB3B}" type="sibTrans" cxnId="{68731950-1F70-4610-8659-6D40BC9EBE07}">
      <dgm:prSet/>
      <dgm:spPr/>
      <dgm:t>
        <a:bodyPr/>
        <a:lstStyle/>
        <a:p>
          <a:endParaRPr lang="ru-RU"/>
        </a:p>
      </dgm:t>
    </dgm:pt>
    <dgm:pt modelId="{D7D2500E-43DA-4AEF-A459-A9F784759200}" type="pres">
      <dgm:prSet presAssocID="{45B599CE-87A4-4A23-B089-528173FC69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AC74AA-6BD1-41BE-8535-3346F8891F9B}" type="pres">
      <dgm:prSet presAssocID="{45B599CE-87A4-4A23-B089-528173FC6906}" presName="Name1" presStyleCnt="0"/>
      <dgm:spPr/>
    </dgm:pt>
    <dgm:pt modelId="{4DAA4D17-7FB5-4CC3-B22D-79E054D8AEC4}" type="pres">
      <dgm:prSet presAssocID="{45B599CE-87A4-4A23-B089-528173FC6906}" presName="cycle" presStyleCnt="0"/>
      <dgm:spPr/>
    </dgm:pt>
    <dgm:pt modelId="{79A3B8F2-E11D-4DAD-9A54-C9297FCBA50D}" type="pres">
      <dgm:prSet presAssocID="{45B599CE-87A4-4A23-B089-528173FC6906}" presName="srcNode" presStyleLbl="node1" presStyleIdx="0" presStyleCnt="4"/>
      <dgm:spPr/>
    </dgm:pt>
    <dgm:pt modelId="{7D8768DE-0F8F-450F-868D-9DBCAB6C4C74}" type="pres">
      <dgm:prSet presAssocID="{45B599CE-87A4-4A23-B089-528173FC6906}" presName="conn" presStyleLbl="parChTrans1D2" presStyleIdx="0" presStyleCnt="1"/>
      <dgm:spPr/>
      <dgm:t>
        <a:bodyPr/>
        <a:lstStyle/>
        <a:p>
          <a:endParaRPr lang="ru-RU"/>
        </a:p>
      </dgm:t>
    </dgm:pt>
    <dgm:pt modelId="{1A1F8828-5A4D-4BCD-B731-621378BCBF7B}" type="pres">
      <dgm:prSet presAssocID="{45B599CE-87A4-4A23-B089-528173FC6906}" presName="extraNode" presStyleLbl="node1" presStyleIdx="0" presStyleCnt="4"/>
      <dgm:spPr/>
    </dgm:pt>
    <dgm:pt modelId="{12815606-2829-432F-A250-1736134A8C54}" type="pres">
      <dgm:prSet presAssocID="{45B599CE-87A4-4A23-B089-528173FC6906}" presName="dstNode" presStyleLbl="node1" presStyleIdx="0" presStyleCnt="4"/>
      <dgm:spPr/>
    </dgm:pt>
    <dgm:pt modelId="{110E5AC6-BB7C-492A-93A6-EAA809D397E2}" type="pres">
      <dgm:prSet presAssocID="{CF2AC986-404F-4B62-856D-36087FA88C6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91679-565A-4FD7-B12E-8B69B5D368AD}" type="pres">
      <dgm:prSet presAssocID="{CF2AC986-404F-4B62-856D-36087FA88C66}" presName="accent_1" presStyleCnt="0"/>
      <dgm:spPr/>
    </dgm:pt>
    <dgm:pt modelId="{6C7162A5-6D2B-4C9B-8C81-AA0D3D64846E}" type="pres">
      <dgm:prSet presAssocID="{CF2AC986-404F-4B62-856D-36087FA88C66}" presName="accentRepeatNode" presStyleLbl="solidFgAcc1" presStyleIdx="0" presStyleCnt="4" custScaleX="123040" custScaleY="124429"/>
      <dgm:spPr>
        <a:blipFill dpi="0" rotWithShape="0"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AF05A523-9F39-4103-A574-46557BEA6ED8}" type="pres">
      <dgm:prSet presAssocID="{19E75E92-5596-4595-9037-536E884FAC9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EF2B9-784E-4311-95F2-3D20DA78DE5B}" type="pres">
      <dgm:prSet presAssocID="{19E75E92-5596-4595-9037-536E884FAC99}" presName="accent_2" presStyleCnt="0"/>
      <dgm:spPr/>
    </dgm:pt>
    <dgm:pt modelId="{48028C6B-5262-4BAC-BC32-24CF6B52EAC2}" type="pres">
      <dgm:prSet presAssocID="{19E75E92-5596-4595-9037-536E884FAC99}" presName="accentRepeatNode" presStyleLbl="solidFgAcc1" presStyleIdx="1" presStyleCnt="4" custScaleX="123040" custScaleY="113732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FF48A67F-BA63-4E7D-8F2E-47231E98AF81}" type="pres">
      <dgm:prSet presAssocID="{7BA521C6-7B87-4135-9B79-7D4BAB99C0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BAA36-2769-4135-98F1-CE7EE95CE0C0}" type="pres">
      <dgm:prSet presAssocID="{7BA521C6-7B87-4135-9B79-7D4BAB99C061}" presName="accent_3" presStyleCnt="0"/>
      <dgm:spPr/>
    </dgm:pt>
    <dgm:pt modelId="{F224E35F-F21F-4187-93D9-882EB80179E8}" type="pres">
      <dgm:prSet presAssocID="{7BA521C6-7B87-4135-9B79-7D4BAB99C061}" presName="accentRepeatNode" presStyleLbl="solidFgAcc1" presStyleIdx="2" presStyleCnt="4" custScaleX="123040" custScaleY="113732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7B588690-B27E-4ED9-93AB-9A322ED02AC3}" type="pres">
      <dgm:prSet presAssocID="{4D033E63-CB5D-43C2-8724-76BB2A3456A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64976-989C-4111-94C3-44F4603AF689}" type="pres">
      <dgm:prSet presAssocID="{4D033E63-CB5D-43C2-8724-76BB2A3456A9}" presName="accent_4" presStyleCnt="0"/>
      <dgm:spPr/>
    </dgm:pt>
    <dgm:pt modelId="{88C4E95A-AD2E-4694-80A1-43A6E8122C66}" type="pres">
      <dgm:prSet presAssocID="{4D033E63-CB5D-43C2-8724-76BB2A3456A9}" presName="accentRepeatNode" presStyleLbl="solidFgAcc1" presStyleIdx="3" presStyleCnt="4" custScaleX="123040" custScaleY="113732"/>
      <dgm:spPr>
        <a:blipFill dpi="0" rotWithShape="0"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</dgm:ptLst>
  <dgm:cxnLst>
    <dgm:cxn modelId="{AB317065-F26E-43BB-8865-EAE98A187EBF}" type="presOf" srcId="{4D033E63-CB5D-43C2-8724-76BB2A3456A9}" destId="{7B588690-B27E-4ED9-93AB-9A322ED02AC3}" srcOrd="0" destOrd="0" presId="urn:microsoft.com/office/officeart/2008/layout/VerticalCurvedList"/>
    <dgm:cxn modelId="{E9F5C18E-50CA-48AE-9AE2-EB70910EA5FA}" type="presOf" srcId="{45B599CE-87A4-4A23-B089-528173FC6906}" destId="{D7D2500E-43DA-4AEF-A459-A9F784759200}" srcOrd="0" destOrd="0" presId="urn:microsoft.com/office/officeart/2008/layout/VerticalCurvedList"/>
    <dgm:cxn modelId="{68731950-1F70-4610-8659-6D40BC9EBE07}" srcId="{45B599CE-87A4-4A23-B089-528173FC6906}" destId="{4D033E63-CB5D-43C2-8724-76BB2A3456A9}" srcOrd="3" destOrd="0" parTransId="{157CB919-695F-4E6A-BEEA-DB602DD7D9C1}" sibTransId="{5940E574-5A52-4967-91C1-CF99B15DAB3B}"/>
    <dgm:cxn modelId="{AA0591B5-6E66-4221-A276-A875F4FF2BF7}" type="presOf" srcId="{7BA521C6-7B87-4135-9B79-7D4BAB99C061}" destId="{FF48A67F-BA63-4E7D-8F2E-47231E98AF81}" srcOrd="0" destOrd="0" presId="urn:microsoft.com/office/officeart/2008/layout/VerticalCurvedList"/>
    <dgm:cxn modelId="{CEA65352-6C3D-4295-9654-E0995366D620}" srcId="{45B599CE-87A4-4A23-B089-528173FC6906}" destId="{7BA521C6-7B87-4135-9B79-7D4BAB99C061}" srcOrd="2" destOrd="0" parTransId="{F8AB0964-4FCC-485F-8DCE-3AD0CC557767}" sibTransId="{8A2E59BD-07F3-47C9-AF1A-E76AE7945C1F}"/>
    <dgm:cxn modelId="{67BD9D5B-F10C-4F5A-85B0-64C25F819D2A}" srcId="{45B599CE-87A4-4A23-B089-528173FC6906}" destId="{19E75E92-5596-4595-9037-536E884FAC99}" srcOrd="1" destOrd="0" parTransId="{437306FF-6325-423A-AD60-2C0833A3ADC4}" sibTransId="{ABCC832C-8AD6-49B5-8BCB-ABCADCCDD882}"/>
    <dgm:cxn modelId="{6BD354CB-4B56-4EE9-AD0F-A4E65E516F04}" type="presOf" srcId="{63F650A0-F830-405D-BD8F-97EED7A94E92}" destId="{7D8768DE-0F8F-450F-868D-9DBCAB6C4C74}" srcOrd="0" destOrd="0" presId="urn:microsoft.com/office/officeart/2008/layout/VerticalCurvedList"/>
    <dgm:cxn modelId="{AE1534CE-2DCE-4992-B41A-190BA7806A68}" srcId="{45B599CE-87A4-4A23-B089-528173FC6906}" destId="{CF2AC986-404F-4B62-856D-36087FA88C66}" srcOrd="0" destOrd="0" parTransId="{8C01BC1C-8C5B-406C-9247-DEAFC501155E}" sibTransId="{63F650A0-F830-405D-BD8F-97EED7A94E92}"/>
    <dgm:cxn modelId="{D7FCDA08-040F-4FA6-AC0C-C035BC70FDB9}" type="presOf" srcId="{19E75E92-5596-4595-9037-536E884FAC99}" destId="{AF05A523-9F39-4103-A574-46557BEA6ED8}" srcOrd="0" destOrd="0" presId="urn:microsoft.com/office/officeart/2008/layout/VerticalCurvedList"/>
    <dgm:cxn modelId="{1EE4D276-16C6-4159-9171-B30F69988CC8}" type="presOf" srcId="{CF2AC986-404F-4B62-856D-36087FA88C66}" destId="{110E5AC6-BB7C-492A-93A6-EAA809D397E2}" srcOrd="0" destOrd="0" presId="urn:microsoft.com/office/officeart/2008/layout/VerticalCurvedList"/>
    <dgm:cxn modelId="{C44C8F7A-FDA6-4192-AFB8-BC7E375017DF}" type="presParOf" srcId="{D7D2500E-43DA-4AEF-A459-A9F784759200}" destId="{90AC74AA-6BD1-41BE-8535-3346F8891F9B}" srcOrd="0" destOrd="0" presId="urn:microsoft.com/office/officeart/2008/layout/VerticalCurvedList"/>
    <dgm:cxn modelId="{E9FE7373-1B88-41AE-A280-40E70D4067C3}" type="presParOf" srcId="{90AC74AA-6BD1-41BE-8535-3346F8891F9B}" destId="{4DAA4D17-7FB5-4CC3-B22D-79E054D8AEC4}" srcOrd="0" destOrd="0" presId="urn:microsoft.com/office/officeart/2008/layout/VerticalCurvedList"/>
    <dgm:cxn modelId="{2F8E1B49-4E75-4FC4-8971-85824C98657B}" type="presParOf" srcId="{4DAA4D17-7FB5-4CC3-B22D-79E054D8AEC4}" destId="{79A3B8F2-E11D-4DAD-9A54-C9297FCBA50D}" srcOrd="0" destOrd="0" presId="urn:microsoft.com/office/officeart/2008/layout/VerticalCurvedList"/>
    <dgm:cxn modelId="{408FB29E-6536-4009-9429-8F3BE9C5ECA8}" type="presParOf" srcId="{4DAA4D17-7FB5-4CC3-B22D-79E054D8AEC4}" destId="{7D8768DE-0F8F-450F-868D-9DBCAB6C4C74}" srcOrd="1" destOrd="0" presId="urn:microsoft.com/office/officeart/2008/layout/VerticalCurvedList"/>
    <dgm:cxn modelId="{EACAE0FE-D895-4E3C-B6D9-21A0A427C504}" type="presParOf" srcId="{4DAA4D17-7FB5-4CC3-B22D-79E054D8AEC4}" destId="{1A1F8828-5A4D-4BCD-B731-621378BCBF7B}" srcOrd="2" destOrd="0" presId="urn:microsoft.com/office/officeart/2008/layout/VerticalCurvedList"/>
    <dgm:cxn modelId="{74899F2D-040B-4B56-98A7-32965AB0FEF6}" type="presParOf" srcId="{4DAA4D17-7FB5-4CC3-B22D-79E054D8AEC4}" destId="{12815606-2829-432F-A250-1736134A8C54}" srcOrd="3" destOrd="0" presId="urn:microsoft.com/office/officeart/2008/layout/VerticalCurvedList"/>
    <dgm:cxn modelId="{6F57EF35-634B-4C8F-B53C-D585B3CCB850}" type="presParOf" srcId="{90AC74AA-6BD1-41BE-8535-3346F8891F9B}" destId="{110E5AC6-BB7C-492A-93A6-EAA809D397E2}" srcOrd="1" destOrd="0" presId="urn:microsoft.com/office/officeart/2008/layout/VerticalCurvedList"/>
    <dgm:cxn modelId="{96DEE6EA-B661-4FDB-B23D-0CCCB43C3BF7}" type="presParOf" srcId="{90AC74AA-6BD1-41BE-8535-3346F8891F9B}" destId="{53491679-565A-4FD7-B12E-8B69B5D368AD}" srcOrd="2" destOrd="0" presId="urn:microsoft.com/office/officeart/2008/layout/VerticalCurvedList"/>
    <dgm:cxn modelId="{BFC37B69-AF00-4BC1-8DA6-415CD82DE982}" type="presParOf" srcId="{53491679-565A-4FD7-B12E-8B69B5D368AD}" destId="{6C7162A5-6D2B-4C9B-8C81-AA0D3D64846E}" srcOrd="0" destOrd="0" presId="urn:microsoft.com/office/officeart/2008/layout/VerticalCurvedList"/>
    <dgm:cxn modelId="{F6065E58-CD27-49A3-A362-EC1CDE4F85D2}" type="presParOf" srcId="{90AC74AA-6BD1-41BE-8535-3346F8891F9B}" destId="{AF05A523-9F39-4103-A574-46557BEA6ED8}" srcOrd="3" destOrd="0" presId="urn:microsoft.com/office/officeart/2008/layout/VerticalCurvedList"/>
    <dgm:cxn modelId="{A7AC57F8-1998-4AA4-91A7-930BF5702CFF}" type="presParOf" srcId="{90AC74AA-6BD1-41BE-8535-3346F8891F9B}" destId="{CFDEF2B9-784E-4311-95F2-3D20DA78DE5B}" srcOrd="4" destOrd="0" presId="urn:microsoft.com/office/officeart/2008/layout/VerticalCurvedList"/>
    <dgm:cxn modelId="{2C1C38FA-F88B-4F15-87C8-E1676B51BFC9}" type="presParOf" srcId="{CFDEF2B9-784E-4311-95F2-3D20DA78DE5B}" destId="{48028C6B-5262-4BAC-BC32-24CF6B52EAC2}" srcOrd="0" destOrd="0" presId="urn:microsoft.com/office/officeart/2008/layout/VerticalCurvedList"/>
    <dgm:cxn modelId="{ACA58ED1-7427-4EA8-A8AB-D7CA55E918DD}" type="presParOf" srcId="{90AC74AA-6BD1-41BE-8535-3346F8891F9B}" destId="{FF48A67F-BA63-4E7D-8F2E-47231E98AF81}" srcOrd="5" destOrd="0" presId="urn:microsoft.com/office/officeart/2008/layout/VerticalCurvedList"/>
    <dgm:cxn modelId="{AB1C66F4-A038-4774-9290-551802A64CE6}" type="presParOf" srcId="{90AC74AA-6BD1-41BE-8535-3346F8891F9B}" destId="{628BAA36-2769-4135-98F1-CE7EE95CE0C0}" srcOrd="6" destOrd="0" presId="urn:microsoft.com/office/officeart/2008/layout/VerticalCurvedList"/>
    <dgm:cxn modelId="{4A1C6CA3-A898-45B8-8CBC-BBAD52BA946F}" type="presParOf" srcId="{628BAA36-2769-4135-98F1-CE7EE95CE0C0}" destId="{F224E35F-F21F-4187-93D9-882EB80179E8}" srcOrd="0" destOrd="0" presId="urn:microsoft.com/office/officeart/2008/layout/VerticalCurvedList"/>
    <dgm:cxn modelId="{9FAB6A37-A8EB-4E52-9232-77A96277853C}" type="presParOf" srcId="{90AC74AA-6BD1-41BE-8535-3346F8891F9B}" destId="{7B588690-B27E-4ED9-93AB-9A322ED02AC3}" srcOrd="7" destOrd="0" presId="urn:microsoft.com/office/officeart/2008/layout/VerticalCurvedList"/>
    <dgm:cxn modelId="{162A1BF6-716F-479F-9AE7-DCC7C7788AC7}" type="presParOf" srcId="{90AC74AA-6BD1-41BE-8535-3346F8891F9B}" destId="{C1A64976-989C-4111-94C3-44F4603AF689}" srcOrd="8" destOrd="0" presId="urn:microsoft.com/office/officeart/2008/layout/VerticalCurvedList"/>
    <dgm:cxn modelId="{8FFD30B1-FA8E-4D92-9DC7-45B8E184C9D2}" type="presParOf" srcId="{C1A64976-989C-4111-94C3-44F4603AF689}" destId="{88C4E95A-AD2E-4694-80A1-43A6E8122C66}" srcOrd="0" destOrd="0" presId="urn:microsoft.com/office/officeart/2008/layout/VerticalCurvedLis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F2F25C-FF61-4011-9820-F726F3E77164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0066108E-B13D-464A-B1FB-8AE4B7431DA4}">
      <dgm:prSet phldrT="[Текст]" custT="1"/>
      <dgm:spPr/>
      <dgm:t>
        <a:bodyPr/>
        <a:lstStyle/>
        <a:p>
          <a:r>
            <a:rPr lang="ru-RU" sz="2400" dirty="0" smtClean="0"/>
            <a:t>сырьем и основными материалами</a:t>
          </a:r>
          <a:endParaRPr lang="ru-RU" sz="2400" dirty="0"/>
        </a:p>
      </dgm:t>
    </dgm:pt>
    <dgm:pt modelId="{E0C6AFA2-2162-4974-BA69-9EA2FD070EE0}" type="parTrans" cxnId="{C1F01635-FB1E-415D-B9F5-7871A2D5D7A7}">
      <dgm:prSet/>
      <dgm:spPr/>
      <dgm:t>
        <a:bodyPr/>
        <a:lstStyle/>
        <a:p>
          <a:endParaRPr lang="ru-RU"/>
        </a:p>
      </dgm:t>
    </dgm:pt>
    <dgm:pt modelId="{7FF19FB7-3A07-4C45-A7A3-22070334D215}" type="sibTrans" cxnId="{C1F01635-FB1E-415D-B9F5-7871A2D5D7A7}">
      <dgm:prSet/>
      <dgm:spPr/>
      <dgm:t>
        <a:bodyPr/>
        <a:lstStyle/>
        <a:p>
          <a:endParaRPr lang="ru-RU"/>
        </a:p>
      </dgm:t>
    </dgm:pt>
    <dgm:pt modelId="{5221BA90-3199-43C9-B9EF-9626A8A84D7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dirty="0" smtClean="0"/>
            <a:t>вспомогательными материалами</a:t>
          </a:r>
          <a:endParaRPr lang="ru-RU" sz="2400" dirty="0"/>
        </a:p>
      </dgm:t>
    </dgm:pt>
    <dgm:pt modelId="{F2F87629-4A71-493D-B7AA-1F88AEA27125}" type="parTrans" cxnId="{EC71A991-8263-43CB-A5F4-C8177A505C8D}">
      <dgm:prSet/>
      <dgm:spPr/>
      <dgm:t>
        <a:bodyPr/>
        <a:lstStyle/>
        <a:p>
          <a:endParaRPr lang="ru-RU"/>
        </a:p>
      </dgm:t>
    </dgm:pt>
    <dgm:pt modelId="{B44B06FD-7CBE-4E3C-B8FC-762E6C97BDFB}" type="sibTrans" cxnId="{EC71A991-8263-43CB-A5F4-C8177A505C8D}">
      <dgm:prSet/>
      <dgm:spPr/>
      <dgm:t>
        <a:bodyPr/>
        <a:lstStyle/>
        <a:p>
          <a:endParaRPr lang="ru-RU"/>
        </a:p>
      </dgm:t>
    </dgm:pt>
    <dgm:pt modelId="{2DC503F6-1BAA-4B3F-BCF7-35DC24033E69}">
      <dgm:prSet phldrT="[Текст]" custT="1"/>
      <dgm:spPr>
        <a:solidFill>
          <a:srgbClr val="B4B882"/>
        </a:solidFill>
      </dgm:spPr>
      <dgm:t>
        <a:bodyPr/>
        <a:lstStyle/>
        <a:p>
          <a:r>
            <a:rPr lang="ru-RU" sz="2400" dirty="0" smtClean="0"/>
            <a:t>полуфабрикатами</a:t>
          </a:r>
          <a:endParaRPr lang="ru-RU" sz="2400" dirty="0"/>
        </a:p>
      </dgm:t>
    </dgm:pt>
    <dgm:pt modelId="{64F0701D-C818-40D9-99C6-AB8635185DD5}" type="parTrans" cxnId="{0521F25D-9AA5-478D-869C-FF48DAB766BE}">
      <dgm:prSet/>
      <dgm:spPr/>
      <dgm:t>
        <a:bodyPr/>
        <a:lstStyle/>
        <a:p>
          <a:endParaRPr lang="ru-RU"/>
        </a:p>
      </dgm:t>
    </dgm:pt>
    <dgm:pt modelId="{9BC09FE8-61EE-4486-9840-393B206F33AB}" type="sibTrans" cxnId="{0521F25D-9AA5-478D-869C-FF48DAB766BE}">
      <dgm:prSet/>
      <dgm:spPr/>
      <dgm:t>
        <a:bodyPr/>
        <a:lstStyle/>
        <a:p>
          <a:endParaRPr lang="ru-RU"/>
        </a:p>
      </dgm:t>
    </dgm:pt>
    <dgm:pt modelId="{E58006D7-7781-4236-8F40-E4E1CEFE15ED}" type="pres">
      <dgm:prSet presAssocID="{26F2F25C-FF61-4011-9820-F726F3E77164}" presName="Name0" presStyleCnt="0">
        <dgm:presLayoutVars>
          <dgm:dir/>
          <dgm:resizeHandles val="exact"/>
        </dgm:presLayoutVars>
      </dgm:prSet>
      <dgm:spPr/>
    </dgm:pt>
    <dgm:pt modelId="{CB0C8C1C-374D-45F0-92EF-C0450E25B691}" type="pres">
      <dgm:prSet presAssocID="{26F2F25C-FF61-4011-9820-F726F3E77164}" presName="bkgdShp" presStyleLbl="alignAccFollowNode1" presStyleIdx="0" presStyleCnt="1" custLinFactNeighborX="-10117" custLinFactNeighborY="-2820"/>
      <dgm:spPr/>
    </dgm:pt>
    <dgm:pt modelId="{C7E0CCB8-336C-4E23-A2D9-3FBBAC504A13}" type="pres">
      <dgm:prSet presAssocID="{26F2F25C-FF61-4011-9820-F726F3E77164}" presName="linComp" presStyleCnt="0"/>
      <dgm:spPr/>
    </dgm:pt>
    <dgm:pt modelId="{5F3A2D56-B692-46B2-A5F7-07FA742C1795}" type="pres">
      <dgm:prSet presAssocID="{0066108E-B13D-464A-B1FB-8AE4B7431DA4}" presName="compNode" presStyleCnt="0"/>
      <dgm:spPr/>
    </dgm:pt>
    <dgm:pt modelId="{7D8D7868-E84F-4F46-86F8-EA81BEDDC7C8}" type="pres">
      <dgm:prSet presAssocID="{0066108E-B13D-464A-B1FB-8AE4B7431DA4}" presName="node" presStyleLbl="node1" presStyleIdx="0" presStyleCnt="3" custScaleX="96485" custScaleY="56947" custLinFactNeighborX="-2056" custLinFactNeighborY="-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F5E9C-C952-4144-96FB-D55E9BA00081}" type="pres">
      <dgm:prSet presAssocID="{0066108E-B13D-464A-B1FB-8AE4B7431DA4}" presName="invisiNode" presStyleLbl="node1" presStyleIdx="0" presStyleCnt="3"/>
      <dgm:spPr/>
    </dgm:pt>
    <dgm:pt modelId="{3A502186-252D-4AA5-889C-C47381E456EC}" type="pres">
      <dgm:prSet presAssocID="{0066108E-B13D-464A-B1FB-8AE4B7431DA4}" presName="imagNode" presStyleLbl="fgImgPlace1" presStyleIdx="0" presStyleCnt="3" custScaleY="196142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000" r="-2000"/>
          </a:stretch>
        </a:blipFill>
      </dgm:spPr>
    </dgm:pt>
    <dgm:pt modelId="{0EFDD614-8750-43F2-ACDF-BC3B5DB6BC00}" type="pres">
      <dgm:prSet presAssocID="{7FF19FB7-3A07-4C45-A7A3-22070334D2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E3DE7D-E709-4BE4-906C-200AD9D9994B}" type="pres">
      <dgm:prSet presAssocID="{5221BA90-3199-43C9-B9EF-9626A8A84D7D}" presName="compNode" presStyleCnt="0"/>
      <dgm:spPr/>
    </dgm:pt>
    <dgm:pt modelId="{8FD2B898-D686-443A-A5E7-A5093DC516B0}" type="pres">
      <dgm:prSet presAssocID="{5221BA90-3199-43C9-B9EF-9626A8A84D7D}" presName="node" presStyleLbl="node1" presStyleIdx="1" presStyleCnt="3" custScaleX="110448" custScaleY="56947" custLinFactNeighborX="-2056" custLinFactNeighborY="-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7C00A-7B3F-4F5A-9BEE-0B73D012C8E0}" type="pres">
      <dgm:prSet presAssocID="{5221BA90-3199-43C9-B9EF-9626A8A84D7D}" presName="invisiNode" presStyleLbl="node1" presStyleIdx="1" presStyleCnt="3"/>
      <dgm:spPr/>
    </dgm:pt>
    <dgm:pt modelId="{E4BBF0DB-C134-4CA4-B796-FED75066AB9A}" type="pres">
      <dgm:prSet presAssocID="{5221BA90-3199-43C9-B9EF-9626A8A84D7D}" presName="imagNode" presStyleLbl="fgImgPlace1" presStyleIdx="1" presStyleCnt="3" custScaleY="196142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2000" r="-2000"/>
          </a:stretch>
        </a:blipFill>
      </dgm:spPr>
    </dgm:pt>
    <dgm:pt modelId="{6CF73CB4-0355-4EBC-B6EB-9C2389306F99}" type="pres">
      <dgm:prSet presAssocID="{B44B06FD-7CBE-4E3C-B8FC-762E6C97BD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98D4589-29BA-490E-967B-CAA0E4612868}" type="pres">
      <dgm:prSet presAssocID="{2DC503F6-1BAA-4B3F-BCF7-35DC24033E69}" presName="compNode" presStyleCnt="0"/>
      <dgm:spPr/>
    </dgm:pt>
    <dgm:pt modelId="{72B6ACE3-7D04-465A-9790-9CBE1807012B}" type="pres">
      <dgm:prSet presAssocID="{2DC503F6-1BAA-4B3F-BCF7-35DC24033E69}" presName="node" presStyleLbl="node1" presStyleIdx="2" presStyleCnt="3" custScaleX="104502" custScaleY="56947" custLinFactNeighborX="-2056" custLinFactNeighborY="-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1F0D6-E59A-4041-B976-963A90394321}" type="pres">
      <dgm:prSet presAssocID="{2DC503F6-1BAA-4B3F-BCF7-35DC24033E69}" presName="invisiNode" presStyleLbl="node1" presStyleIdx="2" presStyleCnt="3"/>
      <dgm:spPr/>
    </dgm:pt>
    <dgm:pt modelId="{AD72168D-C8B6-4FE4-9BE7-06D925A1F291}" type="pres">
      <dgm:prSet presAssocID="{2DC503F6-1BAA-4B3F-BCF7-35DC24033E69}" presName="imagNode" presStyleLbl="fgImgPlace1" presStyleIdx="2" presStyleCnt="3" custScaleY="196142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2000" r="-2000"/>
          </a:stretch>
        </a:blipFill>
      </dgm:spPr>
    </dgm:pt>
  </dgm:ptLst>
  <dgm:cxnLst>
    <dgm:cxn modelId="{963D81D7-5D21-497C-8518-9334CEDE267E}" type="presOf" srcId="{0066108E-B13D-464A-B1FB-8AE4B7431DA4}" destId="{7D8D7868-E84F-4F46-86F8-EA81BEDDC7C8}" srcOrd="0" destOrd="0" presId="urn:microsoft.com/office/officeart/2005/8/layout/pList2#2"/>
    <dgm:cxn modelId="{6AC94648-5021-496D-AE62-FC3FD347248A}" type="presOf" srcId="{7FF19FB7-3A07-4C45-A7A3-22070334D215}" destId="{0EFDD614-8750-43F2-ACDF-BC3B5DB6BC00}" srcOrd="0" destOrd="0" presId="urn:microsoft.com/office/officeart/2005/8/layout/pList2#2"/>
    <dgm:cxn modelId="{0521F25D-9AA5-478D-869C-FF48DAB766BE}" srcId="{26F2F25C-FF61-4011-9820-F726F3E77164}" destId="{2DC503F6-1BAA-4B3F-BCF7-35DC24033E69}" srcOrd="2" destOrd="0" parTransId="{64F0701D-C818-40D9-99C6-AB8635185DD5}" sibTransId="{9BC09FE8-61EE-4486-9840-393B206F33AB}"/>
    <dgm:cxn modelId="{DC3BF65B-A086-4FE0-9FD7-38387121750A}" type="presOf" srcId="{2DC503F6-1BAA-4B3F-BCF7-35DC24033E69}" destId="{72B6ACE3-7D04-465A-9790-9CBE1807012B}" srcOrd="0" destOrd="0" presId="urn:microsoft.com/office/officeart/2005/8/layout/pList2#2"/>
    <dgm:cxn modelId="{1A3BA603-1FBF-4D66-B57A-76A97360D58C}" type="presOf" srcId="{B44B06FD-7CBE-4E3C-B8FC-762E6C97BDFB}" destId="{6CF73CB4-0355-4EBC-B6EB-9C2389306F99}" srcOrd="0" destOrd="0" presId="urn:microsoft.com/office/officeart/2005/8/layout/pList2#2"/>
    <dgm:cxn modelId="{EC71A991-8263-43CB-A5F4-C8177A505C8D}" srcId="{26F2F25C-FF61-4011-9820-F726F3E77164}" destId="{5221BA90-3199-43C9-B9EF-9626A8A84D7D}" srcOrd="1" destOrd="0" parTransId="{F2F87629-4A71-493D-B7AA-1F88AEA27125}" sibTransId="{B44B06FD-7CBE-4E3C-B8FC-762E6C97BDFB}"/>
    <dgm:cxn modelId="{C1F01635-FB1E-415D-B9F5-7871A2D5D7A7}" srcId="{26F2F25C-FF61-4011-9820-F726F3E77164}" destId="{0066108E-B13D-464A-B1FB-8AE4B7431DA4}" srcOrd="0" destOrd="0" parTransId="{E0C6AFA2-2162-4974-BA69-9EA2FD070EE0}" sibTransId="{7FF19FB7-3A07-4C45-A7A3-22070334D215}"/>
    <dgm:cxn modelId="{48015526-E06C-43AF-90FB-C38FE3904C13}" type="presOf" srcId="{26F2F25C-FF61-4011-9820-F726F3E77164}" destId="{E58006D7-7781-4236-8F40-E4E1CEFE15ED}" srcOrd="0" destOrd="0" presId="urn:microsoft.com/office/officeart/2005/8/layout/pList2#2"/>
    <dgm:cxn modelId="{DB0E9BE6-F868-4942-9340-92DAE1FBCC6F}" type="presOf" srcId="{5221BA90-3199-43C9-B9EF-9626A8A84D7D}" destId="{8FD2B898-D686-443A-A5E7-A5093DC516B0}" srcOrd="0" destOrd="0" presId="urn:microsoft.com/office/officeart/2005/8/layout/pList2#2"/>
    <dgm:cxn modelId="{725C66D6-1CE9-441D-9332-4D1EEDE1A211}" type="presParOf" srcId="{E58006D7-7781-4236-8F40-E4E1CEFE15ED}" destId="{CB0C8C1C-374D-45F0-92EF-C0450E25B691}" srcOrd="0" destOrd="0" presId="urn:microsoft.com/office/officeart/2005/8/layout/pList2#2"/>
    <dgm:cxn modelId="{0BB0BF6D-5BEC-4BBB-B176-998BBEFC4F0D}" type="presParOf" srcId="{E58006D7-7781-4236-8F40-E4E1CEFE15ED}" destId="{C7E0CCB8-336C-4E23-A2D9-3FBBAC504A13}" srcOrd="1" destOrd="0" presId="urn:microsoft.com/office/officeart/2005/8/layout/pList2#2"/>
    <dgm:cxn modelId="{3D635FE2-8D61-4551-90B0-D0ED2C073ABC}" type="presParOf" srcId="{C7E0CCB8-336C-4E23-A2D9-3FBBAC504A13}" destId="{5F3A2D56-B692-46B2-A5F7-07FA742C1795}" srcOrd="0" destOrd="0" presId="urn:microsoft.com/office/officeart/2005/8/layout/pList2#2"/>
    <dgm:cxn modelId="{B8517BE8-ADC6-42E2-AFC2-4A30FF0195FF}" type="presParOf" srcId="{5F3A2D56-B692-46B2-A5F7-07FA742C1795}" destId="{7D8D7868-E84F-4F46-86F8-EA81BEDDC7C8}" srcOrd="0" destOrd="0" presId="urn:microsoft.com/office/officeart/2005/8/layout/pList2#2"/>
    <dgm:cxn modelId="{9233F86B-3E01-4D78-A4E4-43DAB22EAC08}" type="presParOf" srcId="{5F3A2D56-B692-46B2-A5F7-07FA742C1795}" destId="{AF9F5E9C-C952-4144-96FB-D55E9BA00081}" srcOrd="1" destOrd="0" presId="urn:microsoft.com/office/officeart/2005/8/layout/pList2#2"/>
    <dgm:cxn modelId="{2BECDD88-E459-40F6-AC97-FF4EF9893F01}" type="presParOf" srcId="{5F3A2D56-B692-46B2-A5F7-07FA742C1795}" destId="{3A502186-252D-4AA5-889C-C47381E456EC}" srcOrd="2" destOrd="0" presId="urn:microsoft.com/office/officeart/2005/8/layout/pList2#2"/>
    <dgm:cxn modelId="{79D0B8FF-3886-4941-9599-6C9867603B5A}" type="presParOf" srcId="{C7E0CCB8-336C-4E23-A2D9-3FBBAC504A13}" destId="{0EFDD614-8750-43F2-ACDF-BC3B5DB6BC00}" srcOrd="1" destOrd="0" presId="urn:microsoft.com/office/officeart/2005/8/layout/pList2#2"/>
    <dgm:cxn modelId="{8DA6A6F6-5476-4B5C-9358-600DCEE1D70D}" type="presParOf" srcId="{C7E0CCB8-336C-4E23-A2D9-3FBBAC504A13}" destId="{57E3DE7D-E709-4BE4-906C-200AD9D9994B}" srcOrd="2" destOrd="0" presId="urn:microsoft.com/office/officeart/2005/8/layout/pList2#2"/>
    <dgm:cxn modelId="{A6CB703B-2111-4E62-B539-EE60C06BA49F}" type="presParOf" srcId="{57E3DE7D-E709-4BE4-906C-200AD9D9994B}" destId="{8FD2B898-D686-443A-A5E7-A5093DC516B0}" srcOrd="0" destOrd="0" presId="urn:microsoft.com/office/officeart/2005/8/layout/pList2#2"/>
    <dgm:cxn modelId="{8478FE42-1696-4622-AE84-8C66F747EFAD}" type="presParOf" srcId="{57E3DE7D-E709-4BE4-906C-200AD9D9994B}" destId="{8E47C00A-7B3F-4F5A-9BEE-0B73D012C8E0}" srcOrd="1" destOrd="0" presId="urn:microsoft.com/office/officeart/2005/8/layout/pList2#2"/>
    <dgm:cxn modelId="{B090F3B9-AC55-46D4-A2C4-9D446F9BEAD4}" type="presParOf" srcId="{57E3DE7D-E709-4BE4-906C-200AD9D9994B}" destId="{E4BBF0DB-C134-4CA4-B796-FED75066AB9A}" srcOrd="2" destOrd="0" presId="urn:microsoft.com/office/officeart/2005/8/layout/pList2#2"/>
    <dgm:cxn modelId="{F9B2DB3A-1AFD-4030-8DAD-A80FBE32875F}" type="presParOf" srcId="{C7E0CCB8-336C-4E23-A2D9-3FBBAC504A13}" destId="{6CF73CB4-0355-4EBC-B6EB-9C2389306F99}" srcOrd="3" destOrd="0" presId="urn:microsoft.com/office/officeart/2005/8/layout/pList2#2"/>
    <dgm:cxn modelId="{449E2043-3042-4231-ACC9-DE9B65ECDC81}" type="presParOf" srcId="{C7E0CCB8-336C-4E23-A2D9-3FBBAC504A13}" destId="{B98D4589-29BA-490E-967B-CAA0E4612868}" srcOrd="4" destOrd="0" presId="urn:microsoft.com/office/officeart/2005/8/layout/pList2#2"/>
    <dgm:cxn modelId="{2F8CC4ED-F754-4259-BC35-A80E58296DA0}" type="presParOf" srcId="{B98D4589-29BA-490E-967B-CAA0E4612868}" destId="{72B6ACE3-7D04-465A-9790-9CBE1807012B}" srcOrd="0" destOrd="0" presId="urn:microsoft.com/office/officeart/2005/8/layout/pList2#2"/>
    <dgm:cxn modelId="{D8AC10EC-0B9E-498B-AC4F-398A1F120B4B}" type="presParOf" srcId="{B98D4589-29BA-490E-967B-CAA0E4612868}" destId="{9971F0D6-E59A-4041-B976-963A90394321}" srcOrd="1" destOrd="0" presId="urn:microsoft.com/office/officeart/2005/8/layout/pList2#2"/>
    <dgm:cxn modelId="{7E56174E-5755-4F47-9B02-B594209B2B87}" type="presParOf" srcId="{B98D4589-29BA-490E-967B-CAA0E4612868}" destId="{AD72168D-C8B6-4FE4-9BE7-06D925A1F291}" srcOrd="2" destOrd="0" presId="urn:microsoft.com/office/officeart/2005/8/layout/pList2#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774418-38E1-4D18-A318-60994B1BF38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57852-AB44-4C6C-9108-FA47B948CD5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/>
            <a:t> кредиторскую </a:t>
          </a:r>
          <a:r>
            <a:rPr lang="ru-RU" sz="1800" dirty="0" smtClean="0"/>
            <a:t>задолженность</a:t>
          </a:r>
          <a:endParaRPr lang="ru-RU" sz="1800" dirty="0"/>
        </a:p>
      </dgm:t>
    </dgm:pt>
    <dgm:pt modelId="{B7A6AF86-26BE-4E9A-AC7A-3FD91942DE8C}" type="parTrans" cxnId="{0935D4DB-A9FC-4A76-AB75-C5DFE5EE639B}">
      <dgm:prSet/>
      <dgm:spPr/>
      <dgm:t>
        <a:bodyPr/>
        <a:lstStyle/>
        <a:p>
          <a:endParaRPr lang="ru-RU" sz="1800"/>
        </a:p>
      </dgm:t>
    </dgm:pt>
    <dgm:pt modelId="{6BAC4577-4F96-4DD8-B0D3-0FBA659023AC}" type="sibTrans" cxnId="{0935D4DB-A9FC-4A76-AB75-C5DFE5EE639B}">
      <dgm:prSet/>
      <dgm:spPr/>
      <dgm:t>
        <a:bodyPr/>
        <a:lstStyle/>
        <a:p>
          <a:endParaRPr lang="ru-RU" sz="1800"/>
        </a:p>
      </dgm:t>
    </dgm:pt>
    <dgm:pt modelId="{77F26026-1296-47A8-86D4-3D6EABF9C847}">
      <dgm:prSet phldrT="[Текст]" phldr="1"/>
      <dgm:spPr/>
      <dgm:t>
        <a:bodyPr/>
        <a:lstStyle/>
        <a:p>
          <a:endParaRPr lang="ru-RU" sz="1800"/>
        </a:p>
      </dgm:t>
    </dgm:pt>
    <dgm:pt modelId="{1A5AB90B-2020-4D14-98BD-B63E9760B28B}" type="parTrans" cxnId="{35B45560-416A-4D21-8A1E-1F01EB9F4A80}">
      <dgm:prSet/>
      <dgm:spPr/>
      <dgm:t>
        <a:bodyPr/>
        <a:lstStyle/>
        <a:p>
          <a:endParaRPr lang="ru-RU" sz="1800"/>
        </a:p>
      </dgm:t>
    </dgm:pt>
    <dgm:pt modelId="{D9089724-8907-47D5-A333-D128B319CBE1}" type="sibTrans" cxnId="{35B45560-416A-4D21-8A1E-1F01EB9F4A80}">
      <dgm:prSet/>
      <dgm:spPr/>
      <dgm:t>
        <a:bodyPr/>
        <a:lstStyle/>
        <a:p>
          <a:endParaRPr lang="ru-RU" sz="1800"/>
        </a:p>
      </dgm:t>
    </dgm:pt>
    <dgm:pt modelId="{94CDDD36-F347-4B50-A38B-E4200EA976B6}">
      <dgm:prSet phldrT="[Текст]" phldr="1"/>
      <dgm:spPr/>
      <dgm:t>
        <a:bodyPr/>
        <a:lstStyle/>
        <a:p>
          <a:endParaRPr lang="ru-RU" sz="1800"/>
        </a:p>
      </dgm:t>
    </dgm:pt>
    <dgm:pt modelId="{9D51AC8D-00CA-482D-8F36-FF4095308B8B}" type="parTrans" cxnId="{B1C1098A-FFB3-4171-BC84-774A7D8C90C4}">
      <dgm:prSet/>
      <dgm:spPr/>
      <dgm:t>
        <a:bodyPr/>
        <a:lstStyle/>
        <a:p>
          <a:endParaRPr lang="ru-RU" sz="1800"/>
        </a:p>
      </dgm:t>
    </dgm:pt>
    <dgm:pt modelId="{D00C2C87-B53D-41EC-BD5B-7C8D686B5CB3}" type="sibTrans" cxnId="{B1C1098A-FFB3-4171-BC84-774A7D8C90C4}">
      <dgm:prSet/>
      <dgm:spPr/>
      <dgm:t>
        <a:bodyPr/>
        <a:lstStyle/>
        <a:p>
          <a:endParaRPr lang="ru-RU" sz="1800"/>
        </a:p>
      </dgm:t>
    </dgm:pt>
    <dgm:pt modelId="{F00BDA8E-6A14-4F55-A829-D4403A044CAD}">
      <dgm:prSet phldrT="[Текст]" phldr="1"/>
      <dgm:spPr/>
      <dgm:t>
        <a:bodyPr/>
        <a:lstStyle/>
        <a:p>
          <a:endParaRPr lang="ru-RU" sz="1800"/>
        </a:p>
      </dgm:t>
    </dgm:pt>
    <dgm:pt modelId="{F2DC7879-6778-4055-87E5-FB1BF777C1C4}" type="parTrans" cxnId="{C56974C6-F6E7-470E-B48F-3690439114B9}">
      <dgm:prSet/>
      <dgm:spPr/>
      <dgm:t>
        <a:bodyPr/>
        <a:lstStyle/>
        <a:p>
          <a:endParaRPr lang="ru-RU" sz="1800"/>
        </a:p>
      </dgm:t>
    </dgm:pt>
    <dgm:pt modelId="{3333785D-4BEB-4363-89E0-5FE93B2E158E}" type="sibTrans" cxnId="{C56974C6-F6E7-470E-B48F-3690439114B9}">
      <dgm:prSet/>
      <dgm:spPr/>
      <dgm:t>
        <a:bodyPr/>
        <a:lstStyle/>
        <a:p>
          <a:endParaRPr lang="ru-RU" sz="1800"/>
        </a:p>
      </dgm:t>
    </dgm:pt>
    <dgm:pt modelId="{13AD4B21-36F6-4E9B-88E0-18AE97FD5214}">
      <dgm:prSet phldrT="[Текст]" custT="1"/>
      <dgm:spPr>
        <a:solidFill>
          <a:srgbClr val="66CCFF"/>
        </a:solidFill>
      </dgm:spPr>
      <dgm:t>
        <a:bodyPr/>
        <a:lstStyle/>
        <a:p>
          <a:r>
            <a:rPr lang="ru-RU" sz="1800" dirty="0" smtClean="0"/>
            <a:t> краткосрочные кредиты</a:t>
          </a:r>
          <a:endParaRPr lang="ru-RU" sz="1800" dirty="0"/>
        </a:p>
      </dgm:t>
    </dgm:pt>
    <dgm:pt modelId="{35CF0280-5795-4B3C-B780-AE5AA24D0959}" type="parTrans" cxnId="{00C6AE47-423D-47E5-B25C-AB7BE30ADAA7}">
      <dgm:prSet/>
      <dgm:spPr/>
      <dgm:t>
        <a:bodyPr/>
        <a:lstStyle/>
        <a:p>
          <a:endParaRPr lang="ru-RU" sz="1800"/>
        </a:p>
      </dgm:t>
    </dgm:pt>
    <dgm:pt modelId="{5C3BC713-408C-487F-BE37-A5E4D9D99CE2}" type="sibTrans" cxnId="{00C6AE47-423D-47E5-B25C-AB7BE30ADAA7}">
      <dgm:prSet/>
      <dgm:spPr/>
      <dgm:t>
        <a:bodyPr/>
        <a:lstStyle/>
        <a:p>
          <a:endParaRPr lang="ru-RU" sz="1800"/>
        </a:p>
      </dgm:t>
    </dgm:pt>
    <dgm:pt modelId="{06350F71-F4C5-4815-8380-A8B250A0B3E3}">
      <dgm:prSet phldrT="[Текст]" custT="1"/>
      <dgm:spPr/>
      <dgm:t>
        <a:bodyPr/>
        <a:lstStyle/>
        <a:p>
          <a:r>
            <a:rPr lang="ru-RU" sz="1800" smtClean="0"/>
            <a:t>обязательства по </a:t>
          </a:r>
          <a:r>
            <a:rPr lang="ru-RU" sz="1800" dirty="0" smtClean="0"/>
            <a:t>распределению</a:t>
          </a:r>
          <a:endParaRPr lang="ru-RU" sz="1800" dirty="0"/>
        </a:p>
      </dgm:t>
    </dgm:pt>
    <dgm:pt modelId="{3BE6DD06-F713-47FB-ACFF-6D3AAB5689E9}" type="parTrans" cxnId="{5B1A5CB8-E062-4658-B512-FC25D3398ABA}">
      <dgm:prSet/>
      <dgm:spPr/>
      <dgm:t>
        <a:bodyPr/>
        <a:lstStyle/>
        <a:p>
          <a:endParaRPr lang="ru-RU" sz="1800"/>
        </a:p>
      </dgm:t>
    </dgm:pt>
    <dgm:pt modelId="{3C51357E-37C0-4548-8FBB-0850A08779B7}" type="sibTrans" cxnId="{5B1A5CB8-E062-4658-B512-FC25D3398ABA}">
      <dgm:prSet/>
      <dgm:spPr/>
      <dgm:t>
        <a:bodyPr/>
        <a:lstStyle/>
        <a:p>
          <a:endParaRPr lang="ru-RU" sz="1800"/>
        </a:p>
      </dgm:t>
    </dgm:pt>
    <dgm:pt modelId="{8B02C3FD-4A15-4AD1-93CE-EE53BC72661D}">
      <dgm:prSet phldrT="[Текст]" custT="1"/>
      <dgm:spPr>
        <a:solidFill>
          <a:srgbClr val="B4B882"/>
        </a:solidFill>
      </dgm:spPr>
      <dgm:t>
        <a:bodyPr/>
        <a:lstStyle/>
        <a:p>
          <a:r>
            <a:rPr lang="ru-RU" sz="1800" dirty="0" smtClean="0"/>
            <a:t>прочие </a:t>
          </a:r>
          <a:r>
            <a:rPr lang="ru-RU" sz="1800" dirty="0" smtClean="0"/>
            <a:t>долги</a:t>
          </a:r>
          <a:endParaRPr lang="ru-RU" sz="1800" dirty="0"/>
        </a:p>
      </dgm:t>
    </dgm:pt>
    <dgm:pt modelId="{35EF2344-C599-498E-A0A0-ACC49E422A50}" type="parTrans" cxnId="{49CB9377-B5E7-4650-AD55-ABF8A42C1F7B}">
      <dgm:prSet/>
      <dgm:spPr/>
      <dgm:t>
        <a:bodyPr/>
        <a:lstStyle/>
        <a:p>
          <a:endParaRPr lang="ru-RU" sz="1800"/>
        </a:p>
      </dgm:t>
    </dgm:pt>
    <dgm:pt modelId="{C370B3AD-9350-4399-A383-BB4560E86A5A}" type="sibTrans" cxnId="{49CB9377-B5E7-4650-AD55-ABF8A42C1F7B}">
      <dgm:prSet/>
      <dgm:spPr/>
      <dgm:t>
        <a:bodyPr/>
        <a:lstStyle/>
        <a:p>
          <a:endParaRPr lang="ru-RU" sz="1800"/>
        </a:p>
      </dgm:t>
    </dgm:pt>
    <dgm:pt modelId="{550EA92F-E65E-435D-91D2-7C64B73D9405}" type="pres">
      <dgm:prSet presAssocID="{1C774418-38E1-4D18-A318-60994B1BF38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BF5186-EABF-4073-BEC3-81204F08BBA9}" type="pres">
      <dgm:prSet presAssocID="{1C774418-38E1-4D18-A318-60994B1BF38A}" presName="axisShape" presStyleLbl="bgShp" presStyleIdx="0" presStyleCnt="1"/>
      <dgm:spPr/>
    </dgm:pt>
    <dgm:pt modelId="{A52FE1F4-EC2A-475D-B25E-5268571ED066}" type="pres">
      <dgm:prSet presAssocID="{1C774418-38E1-4D18-A318-60994B1BF38A}" presName="rect1" presStyleLbl="node1" presStyleIdx="0" presStyleCnt="4" custScaleX="144096" custLinFactNeighborX="-21455" custLinFactNeighborY="-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958CD-BF9C-46D4-B7F3-380FBF78F21E}" type="pres">
      <dgm:prSet presAssocID="{1C774418-38E1-4D18-A318-60994B1BF38A}" presName="rect2" presStyleLbl="node1" presStyleIdx="1" presStyleCnt="4" custScaleX="126195" custLinFactNeighborX="16505" custLinFactNeighborY="-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27ECD-2E99-4E59-A75A-8F640A97CD4A}" type="pres">
      <dgm:prSet presAssocID="{1C774418-38E1-4D18-A318-60994B1BF38A}" presName="rect3" presStyleLbl="node1" presStyleIdx="2" presStyleCnt="4" custScaleX="146042" custLinFactNeighborX="-22830" custLinFactNeighborY="1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CF8B2-5D6D-4A03-8DE4-4A035CF0D6E4}" type="pres">
      <dgm:prSet presAssocID="{1C774418-38E1-4D18-A318-60994B1BF38A}" presName="rect4" presStyleLbl="node1" presStyleIdx="3" presStyleCnt="4" custScaleX="116293" custLinFactNeighborX="10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A5CB8-E062-4658-B512-FC25D3398ABA}" srcId="{1C774418-38E1-4D18-A318-60994B1BF38A}" destId="{06350F71-F4C5-4815-8380-A8B250A0B3E3}" srcOrd="2" destOrd="0" parTransId="{3BE6DD06-F713-47FB-ACFF-6D3AAB5689E9}" sibTransId="{3C51357E-37C0-4548-8FBB-0850A08779B7}"/>
    <dgm:cxn modelId="{C56974C6-F6E7-470E-B48F-3690439114B9}" srcId="{1C774418-38E1-4D18-A318-60994B1BF38A}" destId="{F00BDA8E-6A14-4F55-A829-D4403A044CAD}" srcOrd="6" destOrd="0" parTransId="{F2DC7879-6778-4055-87E5-FB1BF777C1C4}" sibTransId="{3333785D-4BEB-4363-89E0-5FE93B2E158E}"/>
    <dgm:cxn modelId="{B7F7A8CB-628D-422B-ADB0-5694A0C9B0C4}" type="presOf" srcId="{06350F71-F4C5-4815-8380-A8B250A0B3E3}" destId="{6DC27ECD-2E99-4E59-A75A-8F640A97CD4A}" srcOrd="0" destOrd="0" presId="urn:microsoft.com/office/officeart/2005/8/layout/matrix2"/>
    <dgm:cxn modelId="{00C6AE47-423D-47E5-B25C-AB7BE30ADAA7}" srcId="{1C774418-38E1-4D18-A318-60994B1BF38A}" destId="{13AD4B21-36F6-4E9B-88E0-18AE97FD5214}" srcOrd="1" destOrd="0" parTransId="{35CF0280-5795-4B3C-B780-AE5AA24D0959}" sibTransId="{5C3BC713-408C-487F-BE37-A5E4D9D99CE2}"/>
    <dgm:cxn modelId="{B1C1098A-FFB3-4171-BC84-774A7D8C90C4}" srcId="{1C774418-38E1-4D18-A318-60994B1BF38A}" destId="{94CDDD36-F347-4B50-A38B-E4200EA976B6}" srcOrd="5" destOrd="0" parTransId="{9D51AC8D-00CA-482D-8F36-FF4095308B8B}" sibTransId="{D00C2C87-B53D-41EC-BD5B-7C8D686B5CB3}"/>
    <dgm:cxn modelId="{0935D4DB-A9FC-4A76-AB75-C5DFE5EE639B}" srcId="{1C774418-38E1-4D18-A318-60994B1BF38A}" destId="{D7A57852-AB44-4C6C-9108-FA47B948CD55}" srcOrd="0" destOrd="0" parTransId="{B7A6AF86-26BE-4E9A-AC7A-3FD91942DE8C}" sibTransId="{6BAC4577-4F96-4DD8-B0D3-0FBA659023AC}"/>
    <dgm:cxn modelId="{49CB9377-B5E7-4650-AD55-ABF8A42C1F7B}" srcId="{1C774418-38E1-4D18-A318-60994B1BF38A}" destId="{8B02C3FD-4A15-4AD1-93CE-EE53BC72661D}" srcOrd="3" destOrd="0" parTransId="{35EF2344-C599-498E-A0A0-ACC49E422A50}" sibTransId="{C370B3AD-9350-4399-A383-BB4560E86A5A}"/>
    <dgm:cxn modelId="{C12EE057-8BA9-43AB-835D-86BD53DDF7F3}" type="presOf" srcId="{13AD4B21-36F6-4E9B-88E0-18AE97FD5214}" destId="{646958CD-BF9C-46D4-B7F3-380FBF78F21E}" srcOrd="0" destOrd="0" presId="urn:microsoft.com/office/officeart/2005/8/layout/matrix2"/>
    <dgm:cxn modelId="{C34A91F8-A9B4-4CEA-BBC8-3B74F928D6D8}" type="presOf" srcId="{8B02C3FD-4A15-4AD1-93CE-EE53BC72661D}" destId="{4BACF8B2-5D6D-4A03-8DE4-4A035CF0D6E4}" srcOrd="0" destOrd="0" presId="urn:microsoft.com/office/officeart/2005/8/layout/matrix2"/>
    <dgm:cxn modelId="{637CAE04-BB81-4822-9D03-DA8E74768F4D}" type="presOf" srcId="{1C774418-38E1-4D18-A318-60994B1BF38A}" destId="{550EA92F-E65E-435D-91D2-7C64B73D9405}" srcOrd="0" destOrd="0" presId="urn:microsoft.com/office/officeart/2005/8/layout/matrix2"/>
    <dgm:cxn modelId="{EB29DB79-5846-401A-9FFA-3B260034BEED}" type="presOf" srcId="{D7A57852-AB44-4C6C-9108-FA47B948CD55}" destId="{A52FE1F4-EC2A-475D-B25E-5268571ED066}" srcOrd="0" destOrd="0" presId="urn:microsoft.com/office/officeart/2005/8/layout/matrix2"/>
    <dgm:cxn modelId="{35B45560-416A-4D21-8A1E-1F01EB9F4A80}" srcId="{1C774418-38E1-4D18-A318-60994B1BF38A}" destId="{77F26026-1296-47A8-86D4-3D6EABF9C847}" srcOrd="4" destOrd="0" parTransId="{1A5AB90B-2020-4D14-98BD-B63E9760B28B}" sibTransId="{D9089724-8907-47D5-A333-D128B319CBE1}"/>
    <dgm:cxn modelId="{AE94C13A-02DF-4765-B682-61D3A75C1194}" type="presParOf" srcId="{550EA92F-E65E-435D-91D2-7C64B73D9405}" destId="{A4BF5186-EABF-4073-BEC3-81204F08BBA9}" srcOrd="0" destOrd="0" presId="urn:microsoft.com/office/officeart/2005/8/layout/matrix2"/>
    <dgm:cxn modelId="{CBAB5F12-41B5-46DD-9994-13EB79E69DC7}" type="presParOf" srcId="{550EA92F-E65E-435D-91D2-7C64B73D9405}" destId="{A52FE1F4-EC2A-475D-B25E-5268571ED066}" srcOrd="1" destOrd="0" presId="urn:microsoft.com/office/officeart/2005/8/layout/matrix2"/>
    <dgm:cxn modelId="{B23C76D2-4F24-4CBB-921E-E3FA524ABEC8}" type="presParOf" srcId="{550EA92F-E65E-435D-91D2-7C64B73D9405}" destId="{646958CD-BF9C-46D4-B7F3-380FBF78F21E}" srcOrd="2" destOrd="0" presId="urn:microsoft.com/office/officeart/2005/8/layout/matrix2"/>
    <dgm:cxn modelId="{03ED8913-740C-4C26-A448-2CF8F2C0966B}" type="presParOf" srcId="{550EA92F-E65E-435D-91D2-7C64B73D9405}" destId="{6DC27ECD-2E99-4E59-A75A-8F640A97CD4A}" srcOrd="3" destOrd="0" presId="urn:microsoft.com/office/officeart/2005/8/layout/matrix2"/>
    <dgm:cxn modelId="{5D30505B-9BD6-4617-B529-EB850371D655}" type="presParOf" srcId="{550EA92F-E65E-435D-91D2-7C64B73D9405}" destId="{4BACF8B2-5D6D-4A03-8DE4-4A035CF0D6E4}" srcOrd="4" destOrd="0" presId="urn:microsoft.com/office/officeart/2005/8/layout/matrix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0A6CAC-5714-4257-90AD-EF4FD47AF9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9251A4-5BAC-4B42-B5CC-6054E49D9CE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/>
            <a:t>документация и инвентаризация</a:t>
          </a:r>
          <a:endParaRPr lang="ru-RU" sz="2000" dirty="0"/>
        </a:p>
      </dgm:t>
    </dgm:pt>
    <dgm:pt modelId="{F34F4CA2-D71B-4FB2-A616-40FEFA332072}" type="parTrans" cxnId="{843140E3-3F2C-4F19-AF0C-3DDEB5CF1540}">
      <dgm:prSet/>
      <dgm:spPr/>
      <dgm:t>
        <a:bodyPr/>
        <a:lstStyle/>
        <a:p>
          <a:endParaRPr lang="ru-RU"/>
        </a:p>
      </dgm:t>
    </dgm:pt>
    <dgm:pt modelId="{D8E93EC4-678A-43EA-969F-B6C019ECC70D}" type="sibTrans" cxnId="{843140E3-3F2C-4F19-AF0C-3DDEB5CF1540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DB2A03C-BCAC-4093-83EE-FCAE1378E969}">
      <dgm:prSet phldrT="[Текст]" custT="1"/>
      <dgm:spPr>
        <a:solidFill>
          <a:srgbClr val="B4B882"/>
        </a:solidFill>
      </dgm:spPr>
      <dgm:t>
        <a:bodyPr/>
        <a:lstStyle/>
        <a:p>
          <a:r>
            <a:rPr lang="ru-RU" sz="2000" dirty="0" smtClean="0"/>
            <a:t> оценка и калькуляция</a:t>
          </a:r>
          <a:endParaRPr lang="ru-RU" sz="2000" dirty="0"/>
        </a:p>
      </dgm:t>
    </dgm:pt>
    <dgm:pt modelId="{DC3D6D7C-E9AA-4DCD-BE5A-80F5956AE398}" type="parTrans" cxnId="{384274AF-CE2A-4FD7-B75C-F00E44F0B65F}">
      <dgm:prSet/>
      <dgm:spPr/>
      <dgm:t>
        <a:bodyPr/>
        <a:lstStyle/>
        <a:p>
          <a:endParaRPr lang="ru-RU"/>
        </a:p>
      </dgm:t>
    </dgm:pt>
    <dgm:pt modelId="{88844F05-34BC-4685-9E51-53BC735D0209}" type="sibTrans" cxnId="{384274AF-CE2A-4FD7-B75C-F00E44F0B65F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6E78A35-BA87-4FFE-ACB5-5855D30B817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dirty="0" smtClean="0"/>
            <a:t>бухгалтерские счета и двойная запись фактов хозяйственной жизни на счетах</a:t>
          </a:r>
          <a:endParaRPr lang="ru-RU" sz="2000" dirty="0"/>
        </a:p>
      </dgm:t>
    </dgm:pt>
    <dgm:pt modelId="{0F3D59D0-DE70-460C-8E78-1C4A53810B84}" type="parTrans" cxnId="{FB2B2394-F5AF-48EC-BB85-FCFE3C9F1C17}">
      <dgm:prSet/>
      <dgm:spPr/>
      <dgm:t>
        <a:bodyPr/>
        <a:lstStyle/>
        <a:p>
          <a:endParaRPr lang="ru-RU"/>
        </a:p>
      </dgm:t>
    </dgm:pt>
    <dgm:pt modelId="{9AA24329-9E20-4FD8-A95F-20020AB1905C}" type="sibTrans" cxnId="{FB2B2394-F5AF-48EC-BB85-FCFE3C9F1C17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FE0B9B6A-9542-4DA1-9792-C041A7F5CC57}">
      <dgm:prSet phldrT="[Текст]"/>
      <dgm:spPr>
        <a:solidFill>
          <a:srgbClr val="73C7B7"/>
        </a:solidFill>
      </dgm:spPr>
      <dgm:t>
        <a:bodyPr/>
        <a:lstStyle/>
        <a:p>
          <a:r>
            <a:rPr lang="ru-RU" dirty="0" smtClean="0"/>
            <a:t>бухгалтерский баланс и </a:t>
          </a:r>
          <a:r>
            <a:rPr lang="ru-RU" smtClean="0"/>
            <a:t>бухгалтерская отчетность</a:t>
          </a:r>
          <a:endParaRPr lang="ru-RU" dirty="0"/>
        </a:p>
      </dgm:t>
    </dgm:pt>
    <dgm:pt modelId="{EC39C76D-D8CB-4444-BC37-EA8D41D1D66C}" type="parTrans" cxnId="{43FD0AB4-D29F-4170-8BE6-E356276D98C2}">
      <dgm:prSet/>
      <dgm:spPr/>
      <dgm:t>
        <a:bodyPr/>
        <a:lstStyle/>
        <a:p>
          <a:endParaRPr lang="ru-RU"/>
        </a:p>
      </dgm:t>
    </dgm:pt>
    <dgm:pt modelId="{D198F837-C436-412F-A2DE-94FD7EF90A06}" type="sibTrans" cxnId="{43FD0AB4-D29F-4170-8BE6-E356276D98C2}">
      <dgm:prSet/>
      <dgm:spPr/>
      <dgm:t>
        <a:bodyPr/>
        <a:lstStyle/>
        <a:p>
          <a:endParaRPr lang="ru-RU"/>
        </a:p>
      </dgm:t>
    </dgm:pt>
    <dgm:pt modelId="{75DB7F10-02DE-44A4-87E0-237288D228C3}" type="pres">
      <dgm:prSet presAssocID="{7D0A6CAC-5714-4257-90AD-EF4FD47AF9A7}" presName="Name0" presStyleCnt="0">
        <dgm:presLayoutVars>
          <dgm:dir/>
          <dgm:resizeHandles val="exact"/>
        </dgm:presLayoutVars>
      </dgm:prSet>
      <dgm:spPr/>
    </dgm:pt>
    <dgm:pt modelId="{0DC8A97D-F1CA-4CF7-9889-A0E385D58331}" type="pres">
      <dgm:prSet presAssocID="{629251A4-5BAC-4B42-B5CC-6054E49D9CE9}" presName="node" presStyleLbl="node1" presStyleIdx="0" presStyleCnt="4" custScaleY="209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C1806-5BF2-49BC-BFC7-2FC5D3D388A0}" type="pres">
      <dgm:prSet presAssocID="{D8E93EC4-678A-43EA-969F-B6C019ECC70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5000085-CE5A-4F1A-A97A-9308818DCFDB}" type="pres">
      <dgm:prSet presAssocID="{D8E93EC4-678A-43EA-969F-B6C019ECC70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F8E8BD3-0994-4A9C-B140-E690AA1BBEFD}" type="pres">
      <dgm:prSet presAssocID="{4DB2A03C-BCAC-4093-83EE-FCAE1378E969}" presName="node" presStyleLbl="node1" presStyleIdx="1" presStyleCnt="4" custScaleY="209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11EB7-E059-4069-B66C-4A641335230D}" type="pres">
      <dgm:prSet presAssocID="{88844F05-34BC-4685-9E51-53BC735D02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6698741-9216-40E1-B9D2-15FAA2815F57}" type="pres">
      <dgm:prSet presAssocID="{88844F05-34BC-4685-9E51-53BC735D02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E188033-D21D-4AF3-9059-8597B6A7F47A}" type="pres">
      <dgm:prSet presAssocID="{46E78A35-BA87-4FFE-ACB5-5855D30B8172}" presName="node" presStyleLbl="node1" presStyleIdx="2" presStyleCnt="4" custScaleY="209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399BE-D928-47FB-B906-40E48F151C6F}" type="pres">
      <dgm:prSet presAssocID="{9AA24329-9E20-4FD8-A95F-20020AB1905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4EB4097-55FE-45AB-B363-20BEDD396B6A}" type="pres">
      <dgm:prSet presAssocID="{9AA24329-9E20-4FD8-A95F-20020AB1905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102E25-847D-47C2-9EEC-6C164796649E}" type="pres">
      <dgm:prSet presAssocID="{FE0B9B6A-9542-4DA1-9792-C041A7F5CC57}" presName="node" presStyleLbl="node1" presStyleIdx="3" presStyleCnt="4" custScaleY="209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B5CC0-3A9F-4DD4-B753-D7BC85B6D841}" type="presOf" srcId="{D8E93EC4-678A-43EA-969F-B6C019ECC70D}" destId="{1A5C1806-5BF2-49BC-BFC7-2FC5D3D388A0}" srcOrd="0" destOrd="0" presId="urn:microsoft.com/office/officeart/2005/8/layout/process1"/>
    <dgm:cxn modelId="{98F0F1BF-D144-41F5-9928-AEA9B551DA6E}" type="presOf" srcId="{88844F05-34BC-4685-9E51-53BC735D0209}" destId="{86698741-9216-40E1-B9D2-15FAA2815F57}" srcOrd="1" destOrd="0" presId="urn:microsoft.com/office/officeart/2005/8/layout/process1"/>
    <dgm:cxn modelId="{EFB51B05-6B17-4E5F-8907-9A52257189EB}" type="presOf" srcId="{D8E93EC4-678A-43EA-969F-B6C019ECC70D}" destId="{85000085-CE5A-4F1A-A97A-9308818DCFDB}" srcOrd="1" destOrd="0" presId="urn:microsoft.com/office/officeart/2005/8/layout/process1"/>
    <dgm:cxn modelId="{384274AF-CE2A-4FD7-B75C-F00E44F0B65F}" srcId="{7D0A6CAC-5714-4257-90AD-EF4FD47AF9A7}" destId="{4DB2A03C-BCAC-4093-83EE-FCAE1378E969}" srcOrd="1" destOrd="0" parTransId="{DC3D6D7C-E9AA-4DCD-BE5A-80F5956AE398}" sibTransId="{88844F05-34BC-4685-9E51-53BC735D0209}"/>
    <dgm:cxn modelId="{81AF9AEE-9244-4310-A7E7-DA5FAD3D3E84}" type="presOf" srcId="{46E78A35-BA87-4FFE-ACB5-5855D30B8172}" destId="{4E188033-D21D-4AF3-9059-8597B6A7F47A}" srcOrd="0" destOrd="0" presId="urn:microsoft.com/office/officeart/2005/8/layout/process1"/>
    <dgm:cxn modelId="{843140E3-3F2C-4F19-AF0C-3DDEB5CF1540}" srcId="{7D0A6CAC-5714-4257-90AD-EF4FD47AF9A7}" destId="{629251A4-5BAC-4B42-B5CC-6054E49D9CE9}" srcOrd="0" destOrd="0" parTransId="{F34F4CA2-D71B-4FB2-A616-40FEFA332072}" sibTransId="{D8E93EC4-678A-43EA-969F-B6C019ECC70D}"/>
    <dgm:cxn modelId="{03DDC0D9-1C29-442A-8B7D-0292F8040A29}" type="presOf" srcId="{4DB2A03C-BCAC-4093-83EE-FCAE1378E969}" destId="{1F8E8BD3-0994-4A9C-B140-E690AA1BBEFD}" srcOrd="0" destOrd="0" presId="urn:microsoft.com/office/officeart/2005/8/layout/process1"/>
    <dgm:cxn modelId="{FB2B2394-F5AF-48EC-BB85-FCFE3C9F1C17}" srcId="{7D0A6CAC-5714-4257-90AD-EF4FD47AF9A7}" destId="{46E78A35-BA87-4FFE-ACB5-5855D30B8172}" srcOrd="2" destOrd="0" parTransId="{0F3D59D0-DE70-460C-8E78-1C4A53810B84}" sibTransId="{9AA24329-9E20-4FD8-A95F-20020AB1905C}"/>
    <dgm:cxn modelId="{B8AA0422-EBCB-424D-9B2E-392A7134F3CA}" type="presOf" srcId="{9AA24329-9E20-4FD8-A95F-20020AB1905C}" destId="{C4EB4097-55FE-45AB-B363-20BEDD396B6A}" srcOrd="1" destOrd="0" presId="urn:microsoft.com/office/officeart/2005/8/layout/process1"/>
    <dgm:cxn modelId="{B6FCF9F8-D5BF-4A7A-932A-7B9171284C50}" type="presOf" srcId="{FE0B9B6A-9542-4DA1-9792-C041A7F5CC57}" destId="{10102E25-847D-47C2-9EEC-6C164796649E}" srcOrd="0" destOrd="0" presId="urn:microsoft.com/office/officeart/2005/8/layout/process1"/>
    <dgm:cxn modelId="{F1539D55-FDD2-4010-AA7A-40634540BEFB}" type="presOf" srcId="{9AA24329-9E20-4FD8-A95F-20020AB1905C}" destId="{DB1399BE-D928-47FB-B906-40E48F151C6F}" srcOrd="0" destOrd="0" presId="urn:microsoft.com/office/officeart/2005/8/layout/process1"/>
    <dgm:cxn modelId="{43FD0AB4-D29F-4170-8BE6-E356276D98C2}" srcId="{7D0A6CAC-5714-4257-90AD-EF4FD47AF9A7}" destId="{FE0B9B6A-9542-4DA1-9792-C041A7F5CC57}" srcOrd="3" destOrd="0" parTransId="{EC39C76D-D8CB-4444-BC37-EA8D41D1D66C}" sibTransId="{D198F837-C436-412F-A2DE-94FD7EF90A06}"/>
    <dgm:cxn modelId="{222DC39D-CD91-4387-A212-E54D56441C11}" type="presOf" srcId="{629251A4-5BAC-4B42-B5CC-6054E49D9CE9}" destId="{0DC8A97D-F1CA-4CF7-9889-A0E385D58331}" srcOrd="0" destOrd="0" presId="urn:microsoft.com/office/officeart/2005/8/layout/process1"/>
    <dgm:cxn modelId="{50F48BA7-1B36-4845-A110-F3E3EC691B43}" type="presOf" srcId="{7D0A6CAC-5714-4257-90AD-EF4FD47AF9A7}" destId="{75DB7F10-02DE-44A4-87E0-237288D228C3}" srcOrd="0" destOrd="0" presId="urn:microsoft.com/office/officeart/2005/8/layout/process1"/>
    <dgm:cxn modelId="{2A24672E-3979-49DE-BEBE-DAA75CE64C3D}" type="presOf" srcId="{88844F05-34BC-4685-9E51-53BC735D0209}" destId="{89011EB7-E059-4069-B66C-4A641335230D}" srcOrd="0" destOrd="0" presId="urn:microsoft.com/office/officeart/2005/8/layout/process1"/>
    <dgm:cxn modelId="{1F04B9F8-ACC4-4224-8FF9-AFE17E58FFBC}" type="presParOf" srcId="{75DB7F10-02DE-44A4-87E0-237288D228C3}" destId="{0DC8A97D-F1CA-4CF7-9889-A0E385D58331}" srcOrd="0" destOrd="0" presId="urn:microsoft.com/office/officeart/2005/8/layout/process1"/>
    <dgm:cxn modelId="{EE5B421C-77FA-4F6C-95EA-00C5A32A456D}" type="presParOf" srcId="{75DB7F10-02DE-44A4-87E0-237288D228C3}" destId="{1A5C1806-5BF2-49BC-BFC7-2FC5D3D388A0}" srcOrd="1" destOrd="0" presId="urn:microsoft.com/office/officeart/2005/8/layout/process1"/>
    <dgm:cxn modelId="{122C7CA6-4071-4612-8C45-88AE5AF01E08}" type="presParOf" srcId="{1A5C1806-5BF2-49BC-BFC7-2FC5D3D388A0}" destId="{85000085-CE5A-4F1A-A97A-9308818DCFDB}" srcOrd="0" destOrd="0" presId="urn:microsoft.com/office/officeart/2005/8/layout/process1"/>
    <dgm:cxn modelId="{3957A7D4-CD54-49B2-9379-948B2831D828}" type="presParOf" srcId="{75DB7F10-02DE-44A4-87E0-237288D228C3}" destId="{1F8E8BD3-0994-4A9C-B140-E690AA1BBEFD}" srcOrd="2" destOrd="0" presId="urn:microsoft.com/office/officeart/2005/8/layout/process1"/>
    <dgm:cxn modelId="{2CDA8BBC-FDF9-40DD-A4C9-1A7FCF58E5AF}" type="presParOf" srcId="{75DB7F10-02DE-44A4-87E0-237288D228C3}" destId="{89011EB7-E059-4069-B66C-4A641335230D}" srcOrd="3" destOrd="0" presId="urn:microsoft.com/office/officeart/2005/8/layout/process1"/>
    <dgm:cxn modelId="{43F2CFD7-4B2F-4BBA-9F98-0AB3F62A8DBA}" type="presParOf" srcId="{89011EB7-E059-4069-B66C-4A641335230D}" destId="{86698741-9216-40E1-B9D2-15FAA2815F57}" srcOrd="0" destOrd="0" presId="urn:microsoft.com/office/officeart/2005/8/layout/process1"/>
    <dgm:cxn modelId="{2383B496-9B92-441E-9536-EEC9E38B775C}" type="presParOf" srcId="{75DB7F10-02DE-44A4-87E0-237288D228C3}" destId="{4E188033-D21D-4AF3-9059-8597B6A7F47A}" srcOrd="4" destOrd="0" presId="urn:microsoft.com/office/officeart/2005/8/layout/process1"/>
    <dgm:cxn modelId="{8A0CA676-629D-49EE-82EA-0429611344A0}" type="presParOf" srcId="{75DB7F10-02DE-44A4-87E0-237288D228C3}" destId="{DB1399BE-D928-47FB-B906-40E48F151C6F}" srcOrd="5" destOrd="0" presId="urn:microsoft.com/office/officeart/2005/8/layout/process1"/>
    <dgm:cxn modelId="{55149A87-3D1D-462C-AB07-227859D2755E}" type="presParOf" srcId="{DB1399BE-D928-47FB-B906-40E48F151C6F}" destId="{C4EB4097-55FE-45AB-B363-20BEDD396B6A}" srcOrd="0" destOrd="0" presId="urn:microsoft.com/office/officeart/2005/8/layout/process1"/>
    <dgm:cxn modelId="{752DF28D-0EDB-456F-A7C6-9BD162BCA81B}" type="presParOf" srcId="{75DB7F10-02DE-44A4-87E0-237288D228C3}" destId="{10102E25-847D-47C2-9EEC-6C164796649E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2919D9-3C92-4505-8905-AB22A4711E19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98CED9-C9C9-4873-9A85-1ED8D3F6C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9291D9-AF43-4330-8FD7-C19DB52DBB6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6AE8EE-9710-4FC8-8928-CF894DA55FE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474402-E4E4-400D-AA3B-2F757113E12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FC521A-BF31-4A0F-B495-49EB8CF9207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0EBB99-A0D8-4366-8390-2D169CD7E383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644724-F104-472F-AC89-3F88DFF90D8B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396260-A5C1-4A34-A88A-5F0981BCFE9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174095-56EF-4795-8C10-62B92BEA31B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6FEE8-5DE7-40FF-B8A3-13805830B8B9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AE92CF-0CC4-468B-ABB5-9D24AEC539CE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DF9380-9CA9-4FBB-9968-00D70EF7758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589314-D0BB-4EC2-9F26-4AD71517730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E301BB-EDDD-4F7D-ADFB-4AFDACBBFC63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5B8F34-04E2-4F4B-A6DC-789E30DE8A2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86A8F6-12C5-4415-A90D-FE5EFB0CEF7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7F365-1FA4-47F7-9497-1689AE5E1604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E60E73-52C2-4AA2-9F39-6508E6B12D19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83CEEF-3D7E-4758-996E-3D314AAA5F17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65AF5C-F120-4E97-817D-6B8725383A3A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E8844C-8879-4E07-A06A-43F94F527306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454C7E-2FBC-40D9-A7FB-CE083B1701F7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608E92-D5B2-43AD-ABEC-90BB32AB84F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4F115F-8B14-46CD-B9A2-874F28E4B24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2B967F-7FC2-4F42-88A9-6DFCB1FF4AB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343910-95EC-4A8A-A7EF-42F3A66EE5E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80BDF0-975D-40FD-B79F-C4D56BD3673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E1A2D9-5832-4A16-BF2E-F8A3131EC0F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EBEDB9-C58B-49E5-BE17-C01F7C5B731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C08D5-1BDC-4F64-B7B9-61F7FDD6C900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DAB-F06C-489F-98E7-3BE7A9C99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1CE1-D1DA-4DBA-8AEC-553419B3338B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1443-8E30-426E-A282-5BC0E244D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B442-D382-4E88-8261-B54BBCC1E48D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646F-5BF6-4FB4-9451-6E794F291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E49E-F1AE-4C70-8358-B369D35B5CA9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3C64E-0F88-4F5E-A990-BDA6E6D6D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ADB7-8CAE-4FEA-B0FE-65C16C6352F5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BB4F-FB80-41FC-BDCE-C8DFF050D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654A-7202-4514-B0F8-E8E5C04EE6CA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327B-2B9B-4367-833F-A05D86E3F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Rectangle 10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43D4-C3F4-40F0-9320-FACE85770D7D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C20B-D1DB-4A38-9625-0F412B30A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ED86-B317-42EA-B16C-16E7F32D7F18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798C-60C5-49BE-BDBE-5A3E24BB1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00DA-9A71-4558-ABE2-CD8CF7688EAB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3CC4-E4F4-4975-A908-4E27528C8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78E5-3892-49AE-A7C3-C0207E51C28C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83559-5587-40A6-8BC5-71B742CF2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2AEA-A855-4090-A3BC-C2ED5F7B0C42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2D7C-0A70-4E19-AF31-8A66F42AA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DFD2BF-0EEE-4A11-A571-129C8DA204EF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19208B-409A-4204-8737-35BD8120C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0" r:id="rId7"/>
    <p:sldLayoutId id="2147483871" r:id="rId8"/>
    <p:sldLayoutId id="2147483872" r:id="rId9"/>
    <p:sldLayoutId id="2147483879" r:id="rId10"/>
    <p:sldLayoutId id="2147483880" r:id="rId11"/>
  </p:sldLayoutIdLst>
  <p:transition spd="slow"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.png"/><Relationship Id="rId7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0" y="498475"/>
            <a:ext cx="12192000" cy="24018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8000" dirty="0">
                <a:latin typeface="+mn-lt"/>
              </a:rPr>
              <a:t>Предмет и метод бухгалтерского учета</a:t>
            </a:r>
          </a:p>
        </p:txBody>
      </p:sp>
      <p:pic>
        <p:nvPicPr>
          <p:cNvPr id="10243" name="Picture 6" descr="http://cmtsgroup.ru/images/Investissements-pub-France-ZenithOptimedia-prevoit-retour-croissance-2014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0213" y="3151188"/>
            <a:ext cx="5214937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5975" y="5229225"/>
            <a:ext cx="58515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 dirty="0">
                <a:latin typeface="+mn-lt"/>
              </a:rPr>
              <a:t>«Бухгалтерия — триумф математики над разумом»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8438" y="1524000"/>
            <a:ext cx="437356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19460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461" name="Прямоугольник 8"/>
          <p:cNvSpPr>
            <a:spLocks noChangeArrowheads="1"/>
          </p:cNvSpPr>
          <p:nvPr/>
        </p:nvSpPr>
        <p:spPr bwMode="auto">
          <a:xfrm>
            <a:off x="471488" y="1870075"/>
            <a:ext cx="7934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 err="1">
                <a:solidFill>
                  <a:srgbClr val="FF0000"/>
                </a:solidFill>
              </a:rPr>
              <a:t>Внеоборотные</a:t>
            </a:r>
            <a:r>
              <a:rPr lang="ru-RU" sz="3200" b="1" i="1" u="sng" dirty="0">
                <a:solidFill>
                  <a:srgbClr val="FF0000"/>
                </a:solidFill>
              </a:rPr>
              <a:t> активы </a:t>
            </a:r>
            <a:r>
              <a:rPr lang="ru-RU" sz="3200" dirty="0"/>
              <a:t>обслуживают несколько производственных циклов, лет, сохраняют неизменными свои свойства, свой внешний вид. В процессе эксплуатации </a:t>
            </a:r>
            <a:r>
              <a:rPr lang="ru-RU" sz="3200" dirty="0" smtClean="0"/>
              <a:t>изнашиваются,</a:t>
            </a:r>
          </a:p>
          <a:p>
            <a:pPr algn="ctr"/>
            <a:r>
              <a:rPr lang="ru-RU" sz="3200" dirty="0" smtClean="0"/>
              <a:t>что </a:t>
            </a:r>
            <a:r>
              <a:rPr lang="ru-RU" sz="3200" dirty="0"/>
              <a:t>приводит к уменьшению их стоимости и переносу </a:t>
            </a:r>
            <a:r>
              <a:rPr lang="ru-RU" sz="3200" dirty="0" smtClean="0"/>
              <a:t>стоимости</a:t>
            </a:r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течение срока </a:t>
            </a:r>
            <a:r>
              <a:rPr lang="ru-RU" sz="3200" dirty="0" smtClean="0"/>
              <a:t>эксплуатации</a:t>
            </a:r>
          </a:p>
          <a:p>
            <a:pPr algn="ctr"/>
            <a:r>
              <a:rPr lang="ru-RU" sz="3200" dirty="0" smtClean="0"/>
              <a:t>на </a:t>
            </a:r>
            <a:r>
              <a:rPr lang="ru-RU" sz="3200" dirty="0"/>
              <a:t>изготовляемую продукцию.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0700" y="1506538"/>
            <a:ext cx="3908425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0484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0" y="2430463"/>
            <a:ext cx="83042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FF0000"/>
                </a:solidFill>
              </a:rPr>
              <a:t>Оборотные активы</a:t>
            </a:r>
            <a:r>
              <a:rPr lang="ru-RU" sz="3200"/>
              <a:t> представлены значительным их перечнем. Различаются по составу: товарно-материальные ценности (ТМЦ), средства в расчетах, ценные бумаги, временно свободные денежные средства.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1507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2144713" y="1457325"/>
            <a:ext cx="8569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FF0000"/>
                </a:solidFill>
              </a:rPr>
              <a:t>ТМЦ</a:t>
            </a:r>
            <a:r>
              <a:rPr lang="ru-RU" sz="3200"/>
              <a:t> по функциональной роли делятся на следующие группы активов: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84555" y="2109019"/>
          <a:ext cx="8834284" cy="474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2531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2532" name="Прямоугольник 8"/>
          <p:cNvSpPr>
            <a:spLocks noChangeArrowheads="1"/>
          </p:cNvSpPr>
          <p:nvPr/>
        </p:nvSpPr>
        <p:spPr bwMode="auto">
          <a:xfrm>
            <a:off x="1681163" y="1457325"/>
            <a:ext cx="92186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FF0000"/>
                </a:solidFill>
              </a:rPr>
              <a:t>Производственные запасы </a:t>
            </a:r>
            <a:r>
              <a:rPr lang="ru-RU" sz="3200"/>
              <a:t>представлены:</a:t>
            </a:r>
          </a:p>
          <a:p>
            <a:pPr algn="ctr"/>
            <a:endParaRPr lang="ru-RU" sz="3200"/>
          </a:p>
        </p:txBody>
      </p:sp>
      <p:graphicFrame>
        <p:nvGraphicFramePr>
          <p:cNvPr id="4" name="Схема 3"/>
          <p:cNvGraphicFramePr/>
          <p:nvPr/>
        </p:nvGraphicFramePr>
        <p:xfrm>
          <a:off x="1157288" y="2209448"/>
          <a:ext cx="10272712" cy="464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1963" y="1552575"/>
            <a:ext cx="4762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3556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250825" y="1781175"/>
            <a:ext cx="71532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Готовая продукция </a:t>
            </a:r>
            <a:r>
              <a:rPr lang="ru-RU" sz="3200" dirty="0"/>
              <a:t>– это материальные ценности, произведенные в данной организации и предназначенные для продажи с целью получения дохода. Делятся на готовую продукцию на </a:t>
            </a:r>
            <a:r>
              <a:rPr lang="ru-RU" sz="3200" dirty="0" smtClean="0"/>
              <a:t>складе</a:t>
            </a:r>
          </a:p>
          <a:p>
            <a:pPr algn="ctr"/>
            <a:r>
              <a:rPr lang="ru-RU" sz="3200" dirty="0" smtClean="0"/>
              <a:t>и </a:t>
            </a:r>
            <a:r>
              <a:rPr lang="ru-RU" sz="3200" dirty="0"/>
              <a:t>отгруженную.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4579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6002338" y="2465388"/>
            <a:ext cx="5767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FF0000"/>
                </a:solidFill>
              </a:rPr>
              <a:t>Товары для перепродажи – </a:t>
            </a:r>
            <a:r>
              <a:rPr lang="ru-RU" sz="3200"/>
              <a:t>материальные ценности, приобретаемые специально для торговой деятельности, или излишние производственные запасы.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 l="4112"/>
          <a:stretch>
            <a:fillRect/>
          </a:stretch>
        </p:blipFill>
        <p:spPr bwMode="auto">
          <a:xfrm>
            <a:off x="0" y="1946275"/>
            <a:ext cx="61817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5603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5604" name="Прямоугольник 8"/>
          <p:cNvSpPr>
            <a:spLocks noChangeArrowheads="1"/>
          </p:cNvSpPr>
          <p:nvPr/>
        </p:nvSpPr>
        <p:spPr bwMode="auto">
          <a:xfrm>
            <a:off x="874713" y="2463800"/>
            <a:ext cx="57689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Незавершенное производство </a:t>
            </a:r>
            <a:r>
              <a:rPr lang="ru-RU" sz="3200" dirty="0"/>
              <a:t>– представляет собой материальные ценности, находящиеся в </a:t>
            </a:r>
            <a:r>
              <a:rPr lang="ru-RU" sz="3200" dirty="0" smtClean="0"/>
              <a:t>обработке,</a:t>
            </a:r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процессе </a:t>
            </a:r>
            <a:r>
              <a:rPr lang="ru-RU" sz="3200" dirty="0" smtClean="0"/>
              <a:t>изготовления.</a:t>
            </a:r>
            <a:endParaRPr lang="ru-RU" sz="3200" dirty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0" y="1671638"/>
            <a:ext cx="439578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3" y="1798638"/>
            <a:ext cx="63087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6628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629" name="Прямоугольник 8"/>
          <p:cNvSpPr>
            <a:spLocks noChangeArrowheads="1"/>
          </p:cNvSpPr>
          <p:nvPr/>
        </p:nvSpPr>
        <p:spPr bwMode="auto">
          <a:xfrm>
            <a:off x="874713" y="2463800"/>
            <a:ext cx="57689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Средства в расчетах </a:t>
            </a:r>
            <a:r>
              <a:rPr lang="ru-RU" sz="3200" dirty="0"/>
              <a:t>представляют собой долги других </a:t>
            </a:r>
            <a:r>
              <a:rPr lang="ru-RU" sz="3200" dirty="0" smtClean="0"/>
              <a:t>юридических</a:t>
            </a:r>
          </a:p>
          <a:p>
            <a:pPr algn="ctr"/>
            <a:r>
              <a:rPr lang="ru-RU" sz="3200" dirty="0" smtClean="0"/>
              <a:t>или </a:t>
            </a:r>
            <a:r>
              <a:rPr lang="ru-RU" sz="3200" dirty="0"/>
              <a:t>физических лиц данной организации.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6088" y="2922588"/>
            <a:ext cx="75025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7652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7653" name="Прямоугольник 8"/>
          <p:cNvSpPr>
            <a:spLocks noChangeArrowheads="1"/>
          </p:cNvSpPr>
          <p:nvPr/>
        </p:nvSpPr>
        <p:spPr bwMode="auto">
          <a:xfrm>
            <a:off x="471488" y="1504950"/>
            <a:ext cx="104362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Ценные бумаги </a:t>
            </a:r>
            <a:r>
              <a:rPr lang="ru-RU" sz="3200" dirty="0"/>
              <a:t>– это краткосрочные, до 1 </a:t>
            </a:r>
            <a:r>
              <a:rPr lang="ru-RU" sz="3200" dirty="0" smtClean="0"/>
              <a:t>года</a:t>
            </a:r>
            <a:r>
              <a:rPr lang="ru-RU" sz="3200" dirty="0"/>
              <a:t>,</a:t>
            </a:r>
            <a:r>
              <a:rPr lang="ru-RU" sz="3200" dirty="0" smtClean="0"/>
              <a:t> </a:t>
            </a:r>
            <a:r>
              <a:rPr lang="ru-RU" sz="3200" dirty="0"/>
              <a:t>финансовые вложения денежных средств в </a:t>
            </a:r>
            <a:r>
              <a:rPr lang="ru-RU" sz="3200" dirty="0" smtClean="0"/>
              <a:t>акции</a:t>
            </a:r>
            <a:endParaRPr lang="en-US" sz="3200" dirty="0" smtClean="0"/>
          </a:p>
          <a:p>
            <a:pPr algn="ctr"/>
            <a:r>
              <a:rPr lang="ru-RU" sz="3200" dirty="0" smtClean="0"/>
              <a:t>или </a:t>
            </a:r>
            <a:r>
              <a:rPr lang="ru-RU" sz="3200" dirty="0"/>
              <a:t>облигации с целью получения дохода.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67038"/>
            <a:ext cx="619125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8676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4356340" y="2360613"/>
            <a:ext cx="756102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Временно свободные денежные средства </a:t>
            </a:r>
            <a:r>
              <a:rPr lang="ru-RU" sz="3200" dirty="0" smtClean="0"/>
              <a:t>необходимы</a:t>
            </a:r>
            <a:endParaRPr lang="en-US" sz="3200" dirty="0" smtClean="0"/>
          </a:p>
          <a:p>
            <a:pPr algn="ctr"/>
            <a:r>
              <a:rPr lang="ru-RU" sz="3200" dirty="0" smtClean="0"/>
              <a:t>для </a:t>
            </a:r>
            <a:r>
              <a:rPr lang="ru-RU" sz="3200" dirty="0"/>
              <a:t>осуществления различных платежей. Делятся по месту хранения.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950" y="315913"/>
            <a:ext cx="10313988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cap="all" dirty="0">
                <a:latin typeface="+mn-lt"/>
              </a:rPr>
              <a:t>Предмет и метод бухгалтерского учета</a:t>
            </a:r>
          </a:p>
        </p:txBody>
      </p:sp>
      <p:pic>
        <p:nvPicPr>
          <p:cNvPr id="11267" name="Рисунок 4" descr="Контрольный список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52400"/>
            <a:ext cx="9906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8" descr="Карандаш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25" y="3792538"/>
            <a:ext cx="8858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ая соединительная линия 5"/>
          <p:cNvSpPr/>
          <p:nvPr/>
        </p:nvSpPr>
        <p:spPr>
          <a:xfrm>
            <a:off x="168275" y="1587500"/>
            <a:ext cx="118268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270" name="Группа 6"/>
          <p:cNvGrpSpPr>
            <a:grpSpLocks/>
          </p:cNvGrpSpPr>
          <p:nvPr/>
        </p:nvGrpSpPr>
        <p:grpSpPr bwMode="auto">
          <a:xfrm>
            <a:off x="168275" y="1587500"/>
            <a:ext cx="1938338" cy="5099050"/>
            <a:chOff x="0" y="2491"/>
            <a:chExt cx="1938974" cy="509818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0" y="2491"/>
              <a:ext cx="1938974" cy="50981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0" y="2491"/>
              <a:ext cx="1938974" cy="5098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/>
            <a:lstStyle/>
            <a:p>
              <a:pPr defTabSz="2000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/>
            </a:p>
            <a:p>
              <a:pPr defTabSz="2000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4500" dirty="0"/>
                <a:t>ПЛАН</a:t>
              </a:r>
            </a:p>
          </p:txBody>
        </p:sp>
      </p:grpSp>
      <p:grpSp>
        <p:nvGrpSpPr>
          <p:cNvPr id="11271" name="Группа 7"/>
          <p:cNvGrpSpPr>
            <a:grpSpLocks/>
          </p:cNvGrpSpPr>
          <p:nvPr/>
        </p:nvGrpSpPr>
        <p:grpSpPr bwMode="auto">
          <a:xfrm>
            <a:off x="2060575" y="2028825"/>
            <a:ext cx="9710738" cy="803275"/>
            <a:chOff x="2116397" y="42632"/>
            <a:chExt cx="9651811" cy="802814"/>
          </a:xfrm>
        </p:grpSpPr>
        <p:sp>
          <p:nvSpPr>
            <p:cNvPr id="30" name="Прямоугольник 29">
              <a:hlinkClick r:id="rId5" action="ppaction://hlinksldjump"/>
            </p:cNvPr>
            <p:cNvSpPr/>
            <p:nvPr/>
          </p:nvSpPr>
          <p:spPr>
            <a:xfrm>
              <a:off x="2116397" y="42632"/>
              <a:ext cx="9651811" cy="8028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hlinkClick r:id="rId5" action="ppaction://hlinksldjump"/>
            </p:cNvPr>
            <p:cNvSpPr txBox="1"/>
            <p:nvPr/>
          </p:nvSpPr>
          <p:spPr>
            <a:xfrm>
              <a:off x="2116397" y="42632"/>
              <a:ext cx="9651811" cy="802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 smtClean="0"/>
                <a:t>1. </a:t>
              </a:r>
              <a:r>
                <a:rPr lang="ru-RU" sz="2800" dirty="0"/>
                <a:t>Предмет и объекты бухгалтерского учета</a:t>
              </a:r>
            </a:p>
          </p:txBody>
        </p:sp>
      </p:grpSp>
      <p:sp>
        <p:nvSpPr>
          <p:cNvPr id="9" name="Прямая соединительная линия 8"/>
          <p:cNvSpPr/>
          <p:nvPr/>
        </p:nvSpPr>
        <p:spPr>
          <a:xfrm>
            <a:off x="2151063" y="4962525"/>
            <a:ext cx="946308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ая соединительная линия 10"/>
          <p:cNvSpPr/>
          <p:nvPr/>
        </p:nvSpPr>
        <p:spPr>
          <a:xfrm>
            <a:off x="2173288" y="3663950"/>
            <a:ext cx="946308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ая соединительная линия 12"/>
          <p:cNvSpPr/>
          <p:nvPr/>
        </p:nvSpPr>
        <p:spPr>
          <a:xfrm>
            <a:off x="2230438" y="6042025"/>
            <a:ext cx="946308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TextBox 34">
            <a:hlinkClick r:id="rId6" action="ppaction://hlinksldjump"/>
          </p:cNvPr>
          <p:cNvSpPr txBox="1"/>
          <p:nvPr/>
        </p:nvSpPr>
        <p:spPr bwMode="auto">
          <a:xfrm>
            <a:off x="2076450" y="2989263"/>
            <a:ext cx="9710738" cy="803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/>
          <a:lstStyle/>
          <a:p>
            <a:pPr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 smtClean="0"/>
              <a:t>2. </a:t>
            </a:r>
            <a:r>
              <a:rPr lang="ru-RU" sz="2800" dirty="0"/>
              <a:t>Классификация активов по видам и размещению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 bwMode="auto">
          <a:xfrm>
            <a:off x="2027238" y="4137025"/>
            <a:ext cx="9034462" cy="803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/>
          <a:lstStyle/>
          <a:p>
            <a:pPr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 smtClean="0"/>
              <a:t>3. </a:t>
            </a:r>
            <a:r>
              <a:rPr lang="ru-RU" sz="2800" dirty="0"/>
              <a:t>Классификация активов по источникам образования и назначению</a:t>
            </a:r>
          </a:p>
        </p:txBody>
      </p:sp>
      <p:grpSp>
        <p:nvGrpSpPr>
          <p:cNvPr id="11277" name="Группа 7"/>
          <p:cNvGrpSpPr>
            <a:grpSpLocks/>
          </p:cNvGrpSpPr>
          <p:nvPr/>
        </p:nvGrpSpPr>
        <p:grpSpPr bwMode="auto">
          <a:xfrm>
            <a:off x="2106613" y="5492750"/>
            <a:ext cx="9710737" cy="803275"/>
            <a:chOff x="2116397" y="42632"/>
            <a:chExt cx="9651811" cy="802814"/>
          </a:xfrm>
        </p:grpSpPr>
        <p:sp>
          <p:nvSpPr>
            <p:cNvPr id="38" name="Прямоугольник 37">
              <a:hlinkClick r:id="rId5" action="ppaction://hlinksldjump"/>
            </p:cNvPr>
            <p:cNvSpPr/>
            <p:nvPr/>
          </p:nvSpPr>
          <p:spPr>
            <a:xfrm>
              <a:off x="2116397" y="42632"/>
              <a:ext cx="9651811" cy="80281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extBox 38">
              <a:hlinkClick r:id="rId8" action="ppaction://hlinksldjump"/>
            </p:cNvPr>
            <p:cNvSpPr txBox="1"/>
            <p:nvPr/>
          </p:nvSpPr>
          <p:spPr>
            <a:xfrm>
              <a:off x="2116397" y="42632"/>
              <a:ext cx="9651811" cy="802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 smtClean="0"/>
                <a:t>4. </a:t>
              </a:r>
              <a:r>
                <a:rPr lang="ru-RU" sz="2800" dirty="0"/>
                <a:t>Метод бухгалтерского учета и его элементы </a:t>
              </a:r>
            </a:p>
          </p:txBody>
        </p:sp>
      </p:grpSp>
      <p:sp>
        <p:nvSpPr>
          <p:cNvPr id="40" name="Прямая соединительная линия 39"/>
          <p:cNvSpPr/>
          <p:nvPr/>
        </p:nvSpPr>
        <p:spPr>
          <a:xfrm>
            <a:off x="2216150" y="2576513"/>
            <a:ext cx="9463088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1681163"/>
            <a:ext cx="364013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29700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701" name="Прямоугольник 8"/>
          <p:cNvSpPr>
            <a:spLocks noChangeArrowheads="1"/>
          </p:cNvSpPr>
          <p:nvPr/>
        </p:nvSpPr>
        <p:spPr bwMode="auto">
          <a:xfrm>
            <a:off x="3716338" y="1474788"/>
            <a:ext cx="83042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Отвлеченные активы </a:t>
            </a:r>
            <a:r>
              <a:rPr lang="ru-RU" sz="3200" dirty="0"/>
              <a:t>– это специфический вид активов организации, определяемый в зависимости от вида деятельности. Отвлеченные активы представляют собой сумму средств, безвозвратно изымаемую из </a:t>
            </a:r>
            <a:r>
              <a:rPr lang="ru-RU" sz="3200" dirty="0" smtClean="0"/>
              <a:t>прибыли</a:t>
            </a:r>
            <a:endParaRPr lang="en-US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виде платежей в </a:t>
            </a:r>
            <a:r>
              <a:rPr lang="ru-RU" sz="3200" dirty="0" smtClean="0"/>
              <a:t>бюджет,</a:t>
            </a:r>
            <a:endParaRPr lang="en-US" sz="3200" dirty="0" smtClean="0"/>
          </a:p>
          <a:p>
            <a:pPr algn="ctr"/>
            <a:r>
              <a:rPr lang="ru-RU" sz="3200" dirty="0" smtClean="0"/>
              <a:t>либо </a:t>
            </a:r>
            <a:r>
              <a:rPr lang="ru-RU" sz="3200" dirty="0"/>
              <a:t>направляемую в связи с целевым характером ее использования.</a:t>
            </a:r>
          </a:p>
        </p:txBody>
      </p:sp>
      <p:pic>
        <p:nvPicPr>
          <p:cNvPr id="29702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06150" y="144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9050" y="2432050"/>
            <a:ext cx="380206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 smtClean="0">
                <a:latin typeface="+mn-lt"/>
              </a:rPr>
              <a:t> </a:t>
            </a:r>
            <a:r>
              <a:rPr lang="ru-RU" sz="2400" cap="all" dirty="0">
                <a:latin typeface="+mn-lt"/>
              </a:rPr>
              <a:t>Классификация активов по источникам образования и назначению</a:t>
            </a:r>
          </a:p>
        </p:txBody>
      </p:sp>
      <p:grpSp>
        <p:nvGrpSpPr>
          <p:cNvPr id="30724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3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25" name="Прямоугольник 2"/>
          <p:cNvSpPr>
            <a:spLocks noChangeArrowheads="1"/>
          </p:cNvSpPr>
          <p:nvPr/>
        </p:nvSpPr>
        <p:spPr bwMode="auto">
          <a:xfrm>
            <a:off x="215900" y="1300163"/>
            <a:ext cx="118125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/>
              <a:t>По источникам формирования и назначению активы классифицируется в зависимости от права собственности юридического лица.</a:t>
            </a:r>
          </a:p>
        </p:txBody>
      </p:sp>
      <p:sp>
        <p:nvSpPr>
          <p:cNvPr id="30726" name="Прямоугольник 3"/>
          <p:cNvSpPr>
            <a:spLocks noChangeArrowheads="1"/>
          </p:cNvSpPr>
          <p:nvPr/>
        </p:nvSpPr>
        <p:spPr bwMode="auto">
          <a:xfrm>
            <a:off x="1390650" y="2879725"/>
            <a:ext cx="6096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</a:rPr>
              <a:t>Уставный капитал </a:t>
            </a:r>
            <a:r>
              <a:rPr lang="ru-RU" sz="2800" dirty="0"/>
              <a:t>формируется с момента возникновения организации, представляет </a:t>
            </a:r>
            <a:r>
              <a:rPr lang="ru-RU" sz="2800" dirty="0" smtClean="0"/>
              <a:t>собой</a:t>
            </a:r>
            <a:endParaRPr lang="en-US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денежном выражении средства, выделенные </a:t>
            </a:r>
            <a:r>
              <a:rPr lang="ru-RU" sz="2800" dirty="0" smtClean="0"/>
              <a:t>организации</a:t>
            </a:r>
            <a:endParaRPr lang="en-US" sz="2800" dirty="0" smtClean="0"/>
          </a:p>
          <a:p>
            <a:pPr algn="ctr"/>
            <a:r>
              <a:rPr lang="ru-RU" sz="2800" dirty="0" smtClean="0"/>
              <a:t>для </a:t>
            </a:r>
            <a:r>
              <a:rPr lang="ru-RU" sz="2800" dirty="0"/>
              <a:t>осуществления деятельности учредителями, акционерами, пайщиками или бюджетом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0" y="3111500"/>
            <a:ext cx="46355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 smtClean="0">
                <a:latin typeface="+mn-lt"/>
              </a:rPr>
              <a:t> </a:t>
            </a:r>
            <a:r>
              <a:rPr lang="ru-RU" sz="2400" cap="all" dirty="0">
                <a:latin typeface="+mn-lt"/>
              </a:rPr>
              <a:t>Классификация активов по источникам образования и назначению</a:t>
            </a:r>
          </a:p>
        </p:txBody>
      </p:sp>
      <p:grpSp>
        <p:nvGrpSpPr>
          <p:cNvPr id="31748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3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1749" name="Прямоугольник 3"/>
          <p:cNvSpPr>
            <a:spLocks noChangeArrowheads="1"/>
          </p:cNvSpPr>
          <p:nvPr/>
        </p:nvSpPr>
        <p:spPr bwMode="auto">
          <a:xfrm>
            <a:off x="236538" y="1555750"/>
            <a:ext cx="11204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Собственный капитал </a:t>
            </a:r>
            <a:r>
              <a:rPr lang="ru-RU" sz="2800" dirty="0"/>
              <a:t>образуется на весь период деятельности организации для осуществления производственного </a:t>
            </a:r>
            <a:r>
              <a:rPr lang="ru-RU" sz="2800" dirty="0" smtClean="0"/>
              <a:t>процесса</a:t>
            </a:r>
            <a:endParaRPr lang="en-US" sz="2800" dirty="0" smtClean="0"/>
          </a:p>
          <a:p>
            <a:r>
              <a:rPr lang="ru-RU" sz="2800" dirty="0" smtClean="0"/>
              <a:t>за </a:t>
            </a:r>
            <a:r>
              <a:rPr lang="ru-RU" sz="2800" dirty="0"/>
              <a:t>счет взносов физических и юридических лиц и государства.</a:t>
            </a:r>
          </a:p>
        </p:txBody>
      </p:sp>
      <p:sp>
        <p:nvSpPr>
          <p:cNvPr id="31750" name="Прямоугольник 2"/>
          <p:cNvSpPr>
            <a:spLocks noChangeArrowheads="1"/>
          </p:cNvSpPr>
          <p:nvPr/>
        </p:nvSpPr>
        <p:spPr bwMode="auto">
          <a:xfrm>
            <a:off x="236538" y="3260725"/>
            <a:ext cx="6940639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Добавочный капитал </a:t>
            </a:r>
            <a:r>
              <a:rPr lang="ru-RU" sz="2800" dirty="0" smtClean="0"/>
              <a:t>возникает</a:t>
            </a:r>
            <a:endParaRPr lang="en-US" sz="2800" dirty="0"/>
          </a:p>
          <a:p>
            <a:r>
              <a:rPr lang="ru-RU" sz="2800" dirty="0" smtClean="0"/>
              <a:t>при </a:t>
            </a:r>
            <a:r>
              <a:rPr lang="ru-RU" sz="2800" dirty="0"/>
              <a:t>переоценке имущества </a:t>
            </a:r>
            <a:r>
              <a:rPr lang="ru-RU" sz="2800" dirty="0" smtClean="0"/>
              <a:t>организации</a:t>
            </a:r>
            <a:endParaRPr lang="en-US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получении эмиссионного дохода.</a:t>
            </a:r>
          </a:p>
        </p:txBody>
      </p:sp>
      <p:sp>
        <p:nvSpPr>
          <p:cNvPr id="31751" name="Прямоугольник 4"/>
          <p:cNvSpPr>
            <a:spLocks noChangeArrowheads="1"/>
          </p:cNvSpPr>
          <p:nvPr/>
        </p:nvSpPr>
        <p:spPr bwMode="auto">
          <a:xfrm>
            <a:off x="236538" y="4864100"/>
            <a:ext cx="7477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Резервный капитал</a:t>
            </a:r>
            <a:r>
              <a:rPr lang="ru-RU" sz="2800" dirty="0"/>
              <a:t> образуется за счет отчислений от прибыли с целью погашения задолженности по </a:t>
            </a:r>
            <a:r>
              <a:rPr lang="ru-RU" sz="2800" dirty="0" smtClean="0"/>
              <a:t>облигациям</a:t>
            </a:r>
            <a:endParaRPr lang="en-US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на покрытие убытков.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33775"/>
            <a:ext cx="5905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 smtClean="0">
                <a:latin typeface="+mn-lt"/>
              </a:rPr>
              <a:t> </a:t>
            </a:r>
            <a:r>
              <a:rPr lang="ru-RU" sz="2400" cap="all" dirty="0">
                <a:latin typeface="+mn-lt"/>
              </a:rPr>
              <a:t>Классификация активов по источникам образования и назначению</a:t>
            </a:r>
          </a:p>
        </p:txBody>
      </p:sp>
      <p:grpSp>
        <p:nvGrpSpPr>
          <p:cNvPr id="32772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3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2773" name="Прямоугольник 3"/>
          <p:cNvSpPr>
            <a:spLocks noChangeArrowheads="1"/>
          </p:cNvSpPr>
          <p:nvPr/>
        </p:nvSpPr>
        <p:spPr bwMode="auto">
          <a:xfrm>
            <a:off x="236538" y="1363663"/>
            <a:ext cx="112045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Амортизация</a:t>
            </a:r>
            <a:r>
              <a:rPr lang="ru-RU" sz="2800" dirty="0"/>
              <a:t> является источником восстановления изнашиваемых в процессе эксплуатации основных </a:t>
            </a:r>
            <a:r>
              <a:rPr lang="ru-RU" sz="2800" dirty="0" smtClean="0"/>
              <a:t>средств</a:t>
            </a:r>
            <a:endParaRPr lang="en-US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нематериальных активов. Образуется амортизация за счет отчислений, включаемых в затраты производства, и представляет собой денежное выражение износа основных </a:t>
            </a:r>
            <a:r>
              <a:rPr lang="ru-RU" sz="2800" dirty="0" smtClean="0"/>
              <a:t>средств</a:t>
            </a:r>
            <a:endParaRPr lang="en-US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нематериальных активов.</a:t>
            </a:r>
          </a:p>
        </p:txBody>
      </p:sp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236538" y="4179888"/>
            <a:ext cx="6096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Резервы</a:t>
            </a:r>
            <a:r>
              <a:rPr lang="ru-RU" sz="2800"/>
              <a:t> представляют собой накопления, создаваемые заблаговременно для осуществления каких-либо расходов. Создаются из внутренних ресурсов организации.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3614738"/>
            <a:ext cx="48672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http://www.sergeystegno.com/wp-content/uploads/2017/05/0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2575" y="1528763"/>
            <a:ext cx="47148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 smtClean="0">
                <a:latin typeface="+mn-lt"/>
              </a:rPr>
              <a:t> </a:t>
            </a:r>
            <a:r>
              <a:rPr lang="ru-RU" sz="2400" cap="all" dirty="0">
                <a:latin typeface="+mn-lt"/>
              </a:rPr>
              <a:t>Классификация активов по источникам образования и назначению</a:t>
            </a:r>
          </a:p>
        </p:txBody>
      </p:sp>
      <p:grpSp>
        <p:nvGrpSpPr>
          <p:cNvPr id="33797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3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3798" name="Прямоугольник 3"/>
          <p:cNvSpPr>
            <a:spLocks noChangeArrowheads="1"/>
          </p:cNvSpPr>
          <p:nvPr/>
        </p:nvSpPr>
        <p:spPr bwMode="auto">
          <a:xfrm>
            <a:off x="236538" y="1363663"/>
            <a:ext cx="112045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Целевое финансирование </a:t>
            </a:r>
            <a:r>
              <a:rPr lang="ru-RU" sz="2800"/>
              <a:t>– это источник, из которого организация черпает дополнительные средства для расширенного воспроизводства, для покрытия затрат или убытков. </a:t>
            </a:r>
          </a:p>
        </p:txBody>
      </p:sp>
      <p:sp>
        <p:nvSpPr>
          <p:cNvPr id="33799" name="Прямоугольник 2"/>
          <p:cNvSpPr>
            <a:spLocks noChangeArrowheads="1"/>
          </p:cNvSpPr>
          <p:nvPr/>
        </p:nvSpPr>
        <p:spPr bwMode="auto">
          <a:xfrm>
            <a:off x="236538" y="2749550"/>
            <a:ext cx="90662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Прибыль</a:t>
            </a:r>
            <a:r>
              <a:rPr lang="ru-RU" sz="2800"/>
              <a:t> является финансовым результатом деятельности организации. Это часть чистого дохода, которая используется на собственные нужды.</a:t>
            </a:r>
          </a:p>
        </p:txBody>
      </p:sp>
      <p:sp>
        <p:nvSpPr>
          <p:cNvPr id="33800" name="Прямоугольник 4"/>
          <p:cNvSpPr>
            <a:spLocks noChangeArrowheads="1"/>
          </p:cNvSpPr>
          <p:nvPr/>
        </p:nvSpPr>
        <p:spPr bwMode="auto">
          <a:xfrm>
            <a:off x="4360863" y="4348163"/>
            <a:ext cx="76295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</a:rPr>
              <a:t>Привлеченный, заемный капитал – </a:t>
            </a:r>
            <a:r>
              <a:rPr lang="ru-RU" sz="2800" dirty="0"/>
              <a:t>при недостаточности собственных источников организация может использовать </a:t>
            </a:r>
            <a:r>
              <a:rPr lang="ru-RU" sz="2800" dirty="0" smtClean="0"/>
              <a:t>займы</a:t>
            </a:r>
            <a:endParaRPr lang="en-US" sz="2800" dirty="0" smtClean="0"/>
          </a:p>
          <a:p>
            <a:pPr algn="ctr"/>
            <a:r>
              <a:rPr lang="ru-RU" sz="2800" dirty="0" smtClean="0"/>
              <a:t>и </a:t>
            </a:r>
            <a:r>
              <a:rPr lang="ru-RU" sz="2800" dirty="0"/>
              <a:t>ссуды, кредиты банков, т.е. </a:t>
            </a:r>
            <a:r>
              <a:rPr lang="ru-RU" sz="2800" dirty="0" smtClean="0"/>
              <a:t>заемные</a:t>
            </a:r>
            <a:endParaRPr lang="en-US" sz="2800" dirty="0" smtClean="0"/>
          </a:p>
          <a:p>
            <a:pPr algn="ctr"/>
            <a:r>
              <a:rPr lang="ru-RU" sz="2800" dirty="0" smtClean="0"/>
              <a:t>или </a:t>
            </a:r>
            <a:r>
              <a:rPr lang="ru-RU" sz="2800" dirty="0"/>
              <a:t>привлеченные источники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 smtClean="0">
                <a:latin typeface="+mn-lt"/>
              </a:rPr>
              <a:t> </a:t>
            </a:r>
            <a:r>
              <a:rPr lang="ru-RU" sz="2400" cap="all" dirty="0">
                <a:latin typeface="+mn-lt"/>
              </a:rPr>
              <a:t>Классификация активов по источникам образования и назначению</a:t>
            </a:r>
          </a:p>
        </p:txBody>
      </p:sp>
      <p:grpSp>
        <p:nvGrpSpPr>
          <p:cNvPr id="34819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3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236538" y="1363663"/>
            <a:ext cx="112045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Долгосрочный капитал </a:t>
            </a:r>
            <a:r>
              <a:rPr lang="ru-RU" sz="2800"/>
              <a:t>со сроком погашения более 1 года подразделяется на кредиты банка, облигационные займы и прочие долги.</a:t>
            </a:r>
          </a:p>
          <a:p>
            <a:r>
              <a:rPr lang="ru-RU" sz="2800"/>
              <a:t> 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236538" y="2751138"/>
            <a:ext cx="6096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Краткосрочный капитал </a:t>
            </a:r>
            <a:r>
              <a:rPr lang="ru-RU" sz="2800"/>
              <a:t>со сроком погашения до 1 года включает: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147186" y="2272024"/>
          <a:ext cx="7044813" cy="446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3" name="Прямоугольник 8"/>
          <p:cNvSpPr>
            <a:spLocks noChangeArrowheads="1"/>
          </p:cNvSpPr>
          <p:nvPr/>
        </p:nvSpPr>
        <p:spPr bwMode="auto">
          <a:xfrm>
            <a:off x="153988" y="4294188"/>
            <a:ext cx="5819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Кредиты </a:t>
            </a:r>
            <a:r>
              <a:rPr lang="ru-RU" sz="2800" dirty="0"/>
              <a:t>– это ссуды банков, долгосрочные выдаются для инвестиционных </a:t>
            </a:r>
            <a:r>
              <a:rPr lang="ru-RU" sz="2800" dirty="0" smtClean="0"/>
              <a:t>целей,</a:t>
            </a:r>
            <a:endParaRPr lang="en-US" sz="2800" dirty="0" smtClean="0"/>
          </a:p>
          <a:p>
            <a:r>
              <a:rPr lang="ru-RU" sz="2800" dirty="0" smtClean="0"/>
              <a:t>а </a:t>
            </a:r>
            <a:r>
              <a:rPr lang="ru-RU" sz="2800" dirty="0"/>
              <a:t>краткосрочные – для текущих нужд.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246313" y="3662363"/>
            <a:ext cx="3033712" cy="474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2609850"/>
            <a:ext cx="25050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2720975"/>
            <a:ext cx="46545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 smtClean="0">
                <a:latin typeface="+mn-lt"/>
              </a:rPr>
              <a:t> </a:t>
            </a:r>
            <a:r>
              <a:rPr lang="ru-RU" sz="2400" cap="all" dirty="0">
                <a:latin typeface="+mn-lt"/>
              </a:rPr>
              <a:t>Классификация активов по источникам образования и назначению</a:t>
            </a:r>
          </a:p>
        </p:txBody>
      </p:sp>
      <p:grpSp>
        <p:nvGrpSpPr>
          <p:cNvPr id="35845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3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5846" name="Прямоугольник 3"/>
          <p:cNvSpPr>
            <a:spLocks noChangeArrowheads="1"/>
          </p:cNvSpPr>
          <p:nvPr/>
        </p:nvSpPr>
        <p:spPr bwMode="auto">
          <a:xfrm>
            <a:off x="236538" y="1363663"/>
            <a:ext cx="112045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Кредиторская задолженность</a:t>
            </a:r>
            <a:r>
              <a:rPr lang="ru-RU" sz="2800" dirty="0"/>
              <a:t> – это долги поставщикам, прочим кредиторам, по векселям. У поставщиков организации приобретают материальные ценности, производственные запасы.</a:t>
            </a:r>
          </a:p>
        </p:txBody>
      </p:sp>
      <p:sp>
        <p:nvSpPr>
          <p:cNvPr id="35847" name="Прямоугольник 5"/>
          <p:cNvSpPr>
            <a:spLocks noChangeArrowheads="1"/>
          </p:cNvSpPr>
          <p:nvPr/>
        </p:nvSpPr>
        <p:spPr bwMode="auto">
          <a:xfrm>
            <a:off x="471488" y="4211638"/>
            <a:ext cx="6096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>
                <a:solidFill>
                  <a:srgbClr val="FF0000"/>
                </a:solidFill>
              </a:rPr>
              <a:t>Вексель</a:t>
            </a:r>
            <a:r>
              <a:rPr lang="ru-RU" sz="2800"/>
              <a:t> – это долговая ценная бумага, предоставляющая плательщику отсрочку платежа, разновидность кредиторской задолженности.</a:t>
            </a:r>
          </a:p>
        </p:txBody>
      </p:sp>
      <p:pic>
        <p:nvPicPr>
          <p:cNvPr id="3584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2500" y="2254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>Метод бухгалтерского учета и его элементы</a:t>
            </a:r>
          </a:p>
        </p:txBody>
      </p:sp>
      <p:grpSp>
        <p:nvGrpSpPr>
          <p:cNvPr id="36867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 smtClean="0">
                  <a:latin typeface="+mn-lt"/>
                </a:rPr>
                <a:t>4</a:t>
              </a:r>
              <a:endParaRPr lang="ru-RU" sz="4800" dirty="0">
                <a:latin typeface="+mn-lt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803400" y="1385888"/>
            <a:ext cx="8393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Основные элементы метода бухгалтерского учета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39213" y="1909258"/>
          <a:ext cx="11547987" cy="458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700" y="1612900"/>
            <a:ext cx="427355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>Метод бухгалтерского учета и его элементы</a:t>
            </a:r>
          </a:p>
        </p:txBody>
      </p:sp>
      <p:grpSp>
        <p:nvGrpSpPr>
          <p:cNvPr id="37892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 smtClean="0">
                  <a:latin typeface="+mn-lt"/>
                </a:rPr>
                <a:t>4</a:t>
              </a:r>
              <a:endParaRPr lang="ru-RU" sz="4800" dirty="0">
                <a:latin typeface="+mn-lt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7893" name="Прямоугольник 3"/>
          <p:cNvSpPr>
            <a:spLocks noChangeArrowheads="1"/>
          </p:cNvSpPr>
          <p:nvPr/>
        </p:nvSpPr>
        <p:spPr bwMode="auto">
          <a:xfrm>
            <a:off x="107950" y="1397000"/>
            <a:ext cx="88788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Документация</a:t>
            </a:r>
            <a:r>
              <a:rPr lang="ru-RU" sz="2800" dirty="0"/>
              <a:t> – это письменное </a:t>
            </a:r>
            <a:r>
              <a:rPr lang="ru-RU" sz="2800" dirty="0" smtClean="0"/>
              <a:t>свидетельство</a:t>
            </a:r>
            <a:endParaRPr lang="en-US" sz="2800" dirty="0" smtClean="0"/>
          </a:p>
          <a:p>
            <a:r>
              <a:rPr lang="ru-RU" sz="2800" dirty="0" smtClean="0"/>
              <a:t>о </a:t>
            </a:r>
            <a:r>
              <a:rPr lang="ru-RU" sz="2800" dirty="0"/>
              <a:t>совершении какой-либо операции или сделки.</a:t>
            </a:r>
          </a:p>
        </p:txBody>
      </p:sp>
      <p:sp>
        <p:nvSpPr>
          <p:cNvPr id="37894" name="Прямоугольник 2"/>
          <p:cNvSpPr>
            <a:spLocks noChangeArrowheads="1"/>
          </p:cNvSpPr>
          <p:nvPr/>
        </p:nvSpPr>
        <p:spPr bwMode="auto">
          <a:xfrm>
            <a:off x="107950" y="2524125"/>
            <a:ext cx="79184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Инвентаризация</a:t>
            </a:r>
            <a:r>
              <a:rPr lang="ru-RU" sz="2800" dirty="0"/>
              <a:t> – это проверка наличия активов организации в </a:t>
            </a:r>
            <a:r>
              <a:rPr lang="ru-RU" sz="2800" dirty="0" smtClean="0"/>
              <a:t>соответствии</a:t>
            </a:r>
            <a:endParaRPr lang="en-US" sz="2800" dirty="0" smtClean="0"/>
          </a:p>
          <a:p>
            <a:r>
              <a:rPr lang="ru-RU" sz="2800" dirty="0" smtClean="0"/>
              <a:t>с </a:t>
            </a:r>
            <a:r>
              <a:rPr lang="ru-RU" sz="2800" dirty="0"/>
              <a:t>документацией. </a:t>
            </a:r>
          </a:p>
        </p:txBody>
      </p:sp>
      <p:sp>
        <p:nvSpPr>
          <p:cNvPr id="37895" name="Прямоугольник 5"/>
          <p:cNvSpPr>
            <a:spLocks noChangeArrowheads="1"/>
          </p:cNvSpPr>
          <p:nvPr/>
        </p:nvSpPr>
        <p:spPr bwMode="auto">
          <a:xfrm>
            <a:off x="107950" y="3962400"/>
            <a:ext cx="71516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Оценка</a:t>
            </a:r>
            <a:r>
              <a:rPr lang="ru-RU" sz="2800"/>
              <a:t> – это способ, с помощью которого активы организации получают денежное выражение.</a:t>
            </a:r>
          </a:p>
        </p:txBody>
      </p:sp>
      <p:sp>
        <p:nvSpPr>
          <p:cNvPr id="37896" name="Прямоугольник 6"/>
          <p:cNvSpPr>
            <a:spLocks noChangeArrowheads="1"/>
          </p:cNvSpPr>
          <p:nvPr/>
        </p:nvSpPr>
        <p:spPr bwMode="auto">
          <a:xfrm>
            <a:off x="107950" y="5348288"/>
            <a:ext cx="118379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Калькуляция</a:t>
            </a:r>
            <a:r>
              <a:rPr lang="ru-RU" sz="2800"/>
              <a:t> – это определение себестоимости материалов, изготовленной продукции, оказанных услуг и выполненных работ.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4113" y="1360488"/>
            <a:ext cx="2951162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217488"/>
            <a:ext cx="9877425" cy="842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/>
            </a:r>
            <a:br>
              <a:rPr lang="ru-RU" sz="2400" cap="all" dirty="0">
                <a:latin typeface="+mn-lt"/>
              </a:rPr>
            </a:br>
            <a:r>
              <a:rPr lang="ru-RU" sz="2400" cap="all" dirty="0">
                <a:latin typeface="+mn-lt"/>
              </a:rPr>
              <a:t>Метод бухгалтерского учета и его элементы</a:t>
            </a:r>
          </a:p>
        </p:txBody>
      </p:sp>
      <p:grpSp>
        <p:nvGrpSpPr>
          <p:cNvPr id="38916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 smtClean="0">
                  <a:latin typeface="+mn-lt"/>
                </a:rPr>
                <a:t>4</a:t>
              </a:r>
              <a:endParaRPr lang="ru-RU" sz="4800" dirty="0">
                <a:latin typeface="+mn-lt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8917" name="Прямоугольник 3"/>
          <p:cNvSpPr>
            <a:spLocks noChangeArrowheads="1"/>
          </p:cNvSpPr>
          <p:nvPr/>
        </p:nvSpPr>
        <p:spPr bwMode="auto">
          <a:xfrm>
            <a:off x="107950" y="1397000"/>
            <a:ext cx="88788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</a:rPr>
              <a:t>Бухгалтерские счета </a:t>
            </a:r>
            <a:r>
              <a:rPr lang="ru-RU" sz="2800" dirty="0"/>
              <a:t>– это метод </a:t>
            </a:r>
            <a:r>
              <a:rPr lang="ru-RU" sz="2800" dirty="0" smtClean="0"/>
              <a:t>группировки</a:t>
            </a:r>
            <a:endParaRPr lang="en-US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учета однородных фактов хозяйственной жизни организации.</a:t>
            </a:r>
          </a:p>
        </p:txBody>
      </p:sp>
      <p:sp>
        <p:nvSpPr>
          <p:cNvPr id="38918" name="Прямоугольник 4"/>
          <p:cNvSpPr>
            <a:spLocks noChangeArrowheads="1"/>
          </p:cNvSpPr>
          <p:nvPr/>
        </p:nvSpPr>
        <p:spPr bwMode="auto">
          <a:xfrm>
            <a:off x="107950" y="2690813"/>
            <a:ext cx="96694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Двойная запись</a:t>
            </a:r>
            <a:r>
              <a:rPr lang="ru-RU" sz="2800"/>
              <a:t> – это способ регистрации фактов хозяйственной жизни организации на счетах бухгалтерского учета. </a:t>
            </a:r>
          </a:p>
        </p:txBody>
      </p:sp>
      <p:sp>
        <p:nvSpPr>
          <p:cNvPr id="38919" name="Прямоугольник 8"/>
          <p:cNvSpPr>
            <a:spLocks noChangeArrowheads="1"/>
          </p:cNvSpPr>
          <p:nvPr/>
        </p:nvSpPr>
        <p:spPr bwMode="auto">
          <a:xfrm>
            <a:off x="3333750" y="3857625"/>
            <a:ext cx="85232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u="sng">
                <a:solidFill>
                  <a:srgbClr val="FF0000"/>
                </a:solidFill>
              </a:rPr>
              <a:t>Бухгалтерский баланс </a:t>
            </a:r>
            <a:r>
              <a:rPr lang="ru-RU" sz="2800"/>
              <a:t>– это основная форма отчетности. С помощью бухгалтерского баланса можно отслеживать состояние средств компании и их источников в выбранной денежной единице</a:t>
            </a:r>
            <a:r>
              <a:rPr lang="ru-RU"/>
              <a:t>.</a:t>
            </a:r>
          </a:p>
        </p:txBody>
      </p:sp>
      <p:sp>
        <p:nvSpPr>
          <p:cNvPr id="38920" name="Прямоугольник 10"/>
          <p:cNvSpPr>
            <a:spLocks noChangeArrowheads="1"/>
          </p:cNvSpPr>
          <p:nvPr/>
        </p:nvSpPr>
        <p:spPr bwMode="auto">
          <a:xfrm>
            <a:off x="107950" y="5497513"/>
            <a:ext cx="12084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FF0000"/>
                </a:solidFill>
              </a:rPr>
              <a:t>Бухгалтерская отчетность </a:t>
            </a:r>
            <a:r>
              <a:rPr lang="ru-RU" sz="2800"/>
              <a:t>– это система показателей о финансовом положении экономического субъекта за определенный период времени.</a:t>
            </a:r>
          </a:p>
        </p:txBody>
      </p:sp>
      <p:pic>
        <p:nvPicPr>
          <p:cNvPr id="389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4021138"/>
            <a:ext cx="3097212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/>
          <a:srcRect r="11478"/>
          <a:stretch>
            <a:fillRect/>
          </a:stretch>
        </p:blipFill>
        <p:spPr bwMode="auto">
          <a:xfrm>
            <a:off x="6373813" y="1506538"/>
            <a:ext cx="58181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290513"/>
            <a:ext cx="9586913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>Предмет и объекты бухгалтерского учета</a:t>
            </a:r>
          </a:p>
        </p:txBody>
      </p:sp>
      <p:grpSp>
        <p:nvGrpSpPr>
          <p:cNvPr id="12292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1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293" name="Прямоугольник 3"/>
          <p:cNvSpPr>
            <a:spLocks noChangeArrowheads="1"/>
          </p:cNvSpPr>
          <p:nvPr/>
        </p:nvSpPr>
        <p:spPr bwMode="auto">
          <a:xfrm>
            <a:off x="471488" y="2790825"/>
            <a:ext cx="66246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i="1" u="sng">
                <a:solidFill>
                  <a:srgbClr val="FF0000"/>
                </a:solidFill>
              </a:rPr>
              <a:t>Предметом бухгалтерского</a:t>
            </a:r>
            <a:r>
              <a:rPr lang="ru-RU" altLang="ru-RU" sz="3200">
                <a:solidFill>
                  <a:schemeClr val="bg1"/>
                </a:solidFill>
              </a:rPr>
              <a:t> </a:t>
            </a:r>
            <a:r>
              <a:rPr lang="ru-RU" altLang="ru-RU" sz="3200"/>
              <a:t>учета в обобщенном виде выступает финансово-хозяйственная деятельность организации.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290513"/>
            <a:ext cx="9586913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>Предмет и объекты бухгалтерского учета</a:t>
            </a:r>
          </a:p>
        </p:txBody>
      </p:sp>
      <p:grpSp>
        <p:nvGrpSpPr>
          <p:cNvPr id="13315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1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593725" y="1506538"/>
            <a:ext cx="109585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/>
              <a:t>Объектами бухгалтерского учета </a:t>
            </a:r>
            <a:r>
              <a:rPr lang="ru-RU" sz="3200"/>
              <a:t>экономического субъекта являются: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93725" y="2423160"/>
          <a:ext cx="11232515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290513"/>
            <a:ext cx="9586913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>Предмет и объекты бухгалтерского учета</a:t>
            </a:r>
          </a:p>
        </p:txBody>
      </p:sp>
      <p:grpSp>
        <p:nvGrpSpPr>
          <p:cNvPr id="14339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1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0150" y="2986088"/>
            <a:ext cx="337185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76213" y="1287463"/>
            <a:ext cx="113569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Для эффективного использования активов необходимо знать, какие его виды имеются в организации и как они размещены, а также источники образования этих активов и их целевое назначение. Поэтому необходима классификация активов в двух разрезах: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71488" y="3841886"/>
          <a:ext cx="8657764" cy="2993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290513"/>
            <a:ext cx="9586913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>Предмет и объекты бухгалтерского учета</a:t>
            </a:r>
          </a:p>
        </p:txBody>
      </p:sp>
      <p:grpSp>
        <p:nvGrpSpPr>
          <p:cNvPr id="15363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1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06375" y="1754188"/>
            <a:ext cx="70358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FF0000"/>
                </a:solidFill>
              </a:rPr>
              <a:t>Факт хозяйственной жизни </a:t>
            </a:r>
            <a:r>
              <a:rPr lang="ru-RU" sz="3200"/>
              <a:t>– сделка, событие, операция, которые оказывают или способны оказать влияние на финансовое положение экономического субъекта, финансовый результат его деятельности и (или) движение денежных средств. </a:t>
            </a:r>
          </a:p>
        </p:txBody>
      </p:sp>
      <p:pic>
        <p:nvPicPr>
          <p:cNvPr id="15365" name="Picture 9" descr="http://www.onepercentcommission.com.au/wp-content/uploads/2016/09/seller-img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788" y="2035175"/>
            <a:ext cx="51085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450" y="290513"/>
            <a:ext cx="9586913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cap="all" dirty="0">
                <a:latin typeface="+mn-lt"/>
              </a:rPr>
              <a:t>Предмет и объекты бухгалтерского учета</a:t>
            </a:r>
          </a:p>
        </p:txBody>
      </p:sp>
      <p:grpSp>
        <p:nvGrpSpPr>
          <p:cNvPr id="16387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1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06375" y="1355725"/>
            <a:ext cx="11739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/>
              <a:t>Из массы фактов хозяйственной жизни складываются процессы</a:t>
            </a:r>
            <a:r>
              <a:rPr lang="ru-RU" sz="3200"/>
              <a:t>, которые можно разделить на: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953946" y="2432531"/>
          <a:ext cx="10244778" cy="430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90" name="Picture 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31538" y="1666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17411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471488" y="1503363"/>
            <a:ext cx="11253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/>
              <a:t>По размещению</a:t>
            </a:r>
            <a:r>
              <a:rPr lang="ru-RU" sz="3200"/>
              <a:t> активы могут быть размещены в сферах: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75505" y="2330245"/>
          <a:ext cx="10849003" cy="4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263" y="0"/>
            <a:ext cx="9877425" cy="13477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+mn-lt"/>
              </a:rPr>
              <a:t>Классификация активов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по </a:t>
            </a:r>
            <a:r>
              <a:rPr lang="ru-RU" sz="4000" dirty="0">
                <a:latin typeface="+mn-lt"/>
              </a:rPr>
              <a:t>видам и </a:t>
            </a:r>
            <a:r>
              <a:rPr lang="ru-RU" sz="4000" dirty="0" smtClean="0">
                <a:latin typeface="+mn-lt"/>
              </a:rPr>
              <a:t>размещению</a:t>
            </a:r>
            <a:endParaRPr lang="ru-RU" sz="4000" dirty="0">
              <a:latin typeface="+mn-lt"/>
            </a:endParaRPr>
          </a:p>
        </p:txBody>
      </p:sp>
      <p:grpSp>
        <p:nvGrpSpPr>
          <p:cNvPr id="18435" name="Группа 10"/>
          <p:cNvGrpSpPr>
            <a:grpSpLocks/>
          </p:cNvGrpSpPr>
          <p:nvPr/>
        </p:nvGrpSpPr>
        <p:grpSpPr bwMode="auto">
          <a:xfrm>
            <a:off x="471488" y="225425"/>
            <a:ext cx="808037" cy="798513"/>
            <a:chOff x="316523" y="206179"/>
            <a:chExt cx="808892" cy="797463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438889" y="212521"/>
              <a:ext cx="564159" cy="78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defRPr/>
              </a:pPr>
              <a:r>
                <a:rPr lang="ru-RU" sz="4800" dirty="0">
                  <a:latin typeface="+mn-lt"/>
                </a:rPr>
                <a:t>2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316523" y="206179"/>
              <a:ext cx="808892" cy="7974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131763" y="2019300"/>
            <a:ext cx="73009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 dirty="0"/>
              <a:t>По видам </a:t>
            </a:r>
            <a:r>
              <a:rPr lang="ru-RU" sz="3200" dirty="0"/>
              <a:t>активы </a:t>
            </a:r>
            <a:r>
              <a:rPr lang="ru-RU" sz="3200" dirty="0" smtClean="0"/>
              <a:t>группируются</a:t>
            </a:r>
          </a:p>
          <a:p>
            <a:pPr algn="ctr"/>
            <a:r>
              <a:rPr lang="ru-RU" sz="3200" dirty="0" smtClean="0"/>
              <a:t>на </a:t>
            </a:r>
            <a:r>
              <a:rPr lang="ru-RU" sz="3200" dirty="0" err="1"/>
              <a:t>внеоборотные</a:t>
            </a:r>
            <a:r>
              <a:rPr lang="ru-RU" sz="3200" dirty="0"/>
              <a:t>, </a:t>
            </a:r>
            <a:r>
              <a:rPr lang="ru-RU" sz="3200" dirty="0" smtClean="0"/>
              <a:t>оборотные</a:t>
            </a:r>
          </a:p>
          <a:p>
            <a:pPr algn="ctr"/>
            <a:r>
              <a:rPr lang="ru-RU" sz="3200" dirty="0" smtClean="0"/>
              <a:t>и </a:t>
            </a:r>
            <a:r>
              <a:rPr lang="ru-RU" sz="3200" dirty="0"/>
              <a:t>отвлеченные активы. Внутри этих групп активы делятся по </a:t>
            </a:r>
            <a:r>
              <a:rPr lang="ru-RU" sz="3200" dirty="0" smtClean="0"/>
              <a:t>составу</a:t>
            </a:r>
          </a:p>
          <a:p>
            <a:pPr algn="ctr"/>
            <a:r>
              <a:rPr lang="ru-RU" sz="3200" dirty="0" smtClean="0"/>
              <a:t>и </a:t>
            </a:r>
            <a:r>
              <a:rPr lang="ru-RU" sz="3200" dirty="0"/>
              <a:t>функциональной роли в процессе производства общественного продукта.</a:t>
            </a:r>
          </a:p>
        </p:txBody>
      </p:sp>
      <p:pic>
        <p:nvPicPr>
          <p:cNvPr id="18437" name="Picture 4" descr="http://www.ecohi-tech.ru/final_icons/tekhn-ehkon_obosnovan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3913" y="16637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9" id="{106A1C3A-A9E2-4E17-B1AA-3E1E458B50EB}" vid="{ACFBB33D-A27C-47ED-A84B-D9982503562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605</TotalTime>
  <Words>1073</Words>
  <Application>Microsoft Office PowerPoint</Application>
  <PresentationFormat>Произвольный</PresentationFormat>
  <Paragraphs>191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Segoe UI</vt:lpstr>
      <vt:lpstr>Arial</vt:lpstr>
      <vt:lpstr>Segoe UI Light</vt:lpstr>
      <vt:lpstr>Calibri</vt:lpstr>
      <vt:lpstr>Тема9</vt:lpstr>
      <vt:lpstr>Предмет и метод бухгалтерского учета</vt:lpstr>
      <vt:lpstr>Предмет и метод бухгалтерского учета</vt:lpstr>
      <vt:lpstr>Предмет и объекты бухгалтерского учета</vt:lpstr>
      <vt:lpstr>Предмет и объекты бухгалтерского учета</vt:lpstr>
      <vt:lpstr>Предмет и объекты бухгалтерского учета</vt:lpstr>
      <vt:lpstr>Предмет и объекты бухгалтерского учета</vt:lpstr>
      <vt:lpstr>Предмет и объекты бухгалтерского учета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Классификация активов  по видам и размещению</vt:lpstr>
      <vt:lpstr>                                           Классификация активов по источникам образования и назначению</vt:lpstr>
      <vt:lpstr>                                           Классификация активов по источникам образования и назначению</vt:lpstr>
      <vt:lpstr>                                           Классификация активов по источникам образования и назначению</vt:lpstr>
      <vt:lpstr>                                           Классификация активов по источникам образования и назначению</vt:lpstr>
      <vt:lpstr>                                           Классификация активов по источникам образования и назначению</vt:lpstr>
      <vt:lpstr>                                           Классификация активов по источникам образования и назначению</vt:lpstr>
      <vt:lpstr>                                         Метод бухгалтерского учета и его элементы</vt:lpstr>
      <vt:lpstr>                                         Метод бухгалтерского учета и его элементы</vt:lpstr>
      <vt:lpstr>                                         Метод бухгалтерского учета и его элементы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движения денежных средств</dc:title>
  <dc:creator>Анастасия Шатрова</dc:creator>
  <cp:lastModifiedBy>lapina</cp:lastModifiedBy>
  <cp:revision>72</cp:revision>
  <dcterms:created xsi:type="dcterms:W3CDTF">2015-04-20T04:34:25Z</dcterms:created>
  <dcterms:modified xsi:type="dcterms:W3CDTF">2019-02-13T08:50:47Z</dcterms:modified>
</cp:coreProperties>
</file>